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4" r:id="rId1"/>
  </p:sldMasterIdLst>
  <p:notesMasterIdLst>
    <p:notesMasterId r:id="rId116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</p:sldIdLst>
  <p:sldSz cx="10693400" cy="7562850"/>
  <p:notesSz cx="10693400" cy="75628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3099" autoAdjust="0"/>
  </p:normalViewPr>
  <p:slideViewPr>
    <p:cSldViewPr>
      <p:cViewPr varScale="1">
        <p:scale>
          <a:sx n="100" d="100"/>
          <a:sy n="100" d="100"/>
        </p:scale>
        <p:origin x="618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16DFB2-0D05-432F-907B-58EB7470BDF5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43300" y="946150"/>
            <a:ext cx="3606800" cy="2551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69975" y="3640138"/>
            <a:ext cx="8553450" cy="29781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183438"/>
            <a:ext cx="4633913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057900" y="7183438"/>
            <a:ext cx="4632325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482D3C-6542-474B-8F93-5C50E6AB9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730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482D3C-6542-474B-8F93-5C50E6AB94B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604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482D3C-6542-474B-8F93-5C50E6AB94B1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494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482D3C-6542-474B-8F93-5C50E6AB94B1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008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"/>
            <a:ext cx="10693400" cy="50419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5570" y="1"/>
            <a:ext cx="10687832" cy="50419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1002" y="5469929"/>
            <a:ext cx="6817043" cy="1613408"/>
          </a:xfrm>
        </p:spPr>
        <p:txBody>
          <a:bodyPr anchor="ctr">
            <a:normAutofit/>
          </a:bodyPr>
          <a:lstStyle>
            <a:lvl1pPr algn="r">
              <a:defRPr sz="4852" spc="221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2214" y="5469929"/>
            <a:ext cx="2807018" cy="1613408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764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504200" indent="0" algn="ctr">
              <a:buNone/>
              <a:defRPr sz="1764"/>
            </a:lvl2pPr>
            <a:lvl3pPr marL="1008400" indent="0" algn="ctr">
              <a:buNone/>
              <a:defRPr sz="1764"/>
            </a:lvl3pPr>
            <a:lvl4pPr marL="1512600" indent="0" algn="ctr">
              <a:buNone/>
              <a:defRPr sz="1764"/>
            </a:lvl4pPr>
            <a:lvl5pPr marL="2016801" indent="0" algn="ctr">
              <a:buNone/>
              <a:defRPr sz="1764"/>
            </a:lvl5pPr>
            <a:lvl6pPr marL="2521001" indent="0" algn="ctr">
              <a:buNone/>
              <a:defRPr sz="1764"/>
            </a:lvl6pPr>
            <a:lvl7pPr marL="3025201" indent="0" algn="ctr">
              <a:buNone/>
              <a:defRPr sz="1764"/>
            </a:lvl7pPr>
            <a:lvl8pPr marL="3529401" indent="0" algn="ctr">
              <a:buNone/>
              <a:defRPr sz="1764"/>
            </a:lvl8pPr>
            <a:lvl9pPr marL="4033601" indent="0" algn="ctr">
              <a:buNone/>
              <a:defRPr sz="176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1D8BD707-D9CF-40AE-B4C6-C98DA3205C09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355960" y="5805139"/>
            <a:ext cx="0" cy="100838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2151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896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2466" y="840317"/>
            <a:ext cx="2305764" cy="5966248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8841" y="840317"/>
            <a:ext cx="6649958" cy="596624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8822055" y="168541"/>
            <a:ext cx="0" cy="802005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0889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702215" y="864413"/>
            <a:ext cx="6614159" cy="16503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5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3896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7/22/2025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920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387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"/>
            <a:ext cx="10693400" cy="50419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Freeform 10"/>
          <p:cNvSpPr/>
          <p:nvPr/>
        </p:nvSpPr>
        <p:spPr>
          <a:xfrm>
            <a:off x="5570" y="1"/>
            <a:ext cx="10687832" cy="50419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002" y="5469929"/>
            <a:ext cx="6817043" cy="1613408"/>
          </a:xfrm>
        </p:spPr>
        <p:txBody>
          <a:bodyPr anchor="ctr">
            <a:normAutofit/>
          </a:bodyPr>
          <a:lstStyle>
            <a:lvl1pPr algn="r">
              <a:defRPr sz="4852" b="0" spc="221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52214" y="5469929"/>
            <a:ext cx="2807018" cy="1613408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64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504200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2pPr>
            <a:lvl3pPr marL="1008400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2600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4pPr>
            <a:lvl5pPr marL="20168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5pPr>
            <a:lvl6pPr marL="25210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6pPr>
            <a:lvl7pPr marL="30252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7pPr>
            <a:lvl8pPr marL="35294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8pPr>
            <a:lvl9pPr marL="40336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355960" y="5805139"/>
            <a:ext cx="0" cy="100838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0439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8246" y="645363"/>
            <a:ext cx="8525313" cy="165374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8246" y="2520950"/>
            <a:ext cx="4170426" cy="44368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3133" y="2520950"/>
            <a:ext cx="4170426" cy="44368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781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98246" y="645363"/>
            <a:ext cx="8525313" cy="165374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8246" y="2403654"/>
            <a:ext cx="4170426" cy="907542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26" b="0" cap="none" baseline="0">
                <a:solidFill>
                  <a:schemeClr val="accent1"/>
                </a:solidFill>
                <a:latin typeface="+mn-lt"/>
              </a:defRPr>
            </a:lvl1pPr>
            <a:lvl2pPr marL="504200" indent="0">
              <a:buNone/>
              <a:defRPr sz="2206" b="1"/>
            </a:lvl2pPr>
            <a:lvl3pPr marL="1008400" indent="0">
              <a:buNone/>
              <a:defRPr sz="1985" b="1"/>
            </a:lvl3pPr>
            <a:lvl4pPr marL="1512600" indent="0">
              <a:buNone/>
              <a:defRPr sz="1764" b="1"/>
            </a:lvl4pPr>
            <a:lvl5pPr marL="2016801" indent="0">
              <a:buNone/>
              <a:defRPr sz="1764" b="1"/>
            </a:lvl5pPr>
            <a:lvl6pPr marL="2521001" indent="0">
              <a:buNone/>
              <a:defRPr sz="1764" b="1"/>
            </a:lvl6pPr>
            <a:lvl7pPr marL="3025201" indent="0">
              <a:buNone/>
              <a:defRPr sz="1764" b="1"/>
            </a:lvl7pPr>
            <a:lvl8pPr marL="3529401" indent="0">
              <a:buNone/>
              <a:defRPr sz="1764" b="1"/>
            </a:lvl8pPr>
            <a:lvl9pPr marL="4033601" indent="0">
              <a:buNone/>
              <a:defRPr sz="17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8246" y="3272811"/>
            <a:ext cx="4170426" cy="36850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53133" y="2403654"/>
            <a:ext cx="4170426" cy="907542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426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04200" indent="0">
              <a:buNone/>
              <a:defRPr sz="2206" b="1"/>
            </a:lvl2pPr>
            <a:lvl3pPr marL="1008400" indent="0">
              <a:buNone/>
              <a:defRPr sz="1985" b="1"/>
            </a:lvl3pPr>
            <a:lvl4pPr marL="1512600" indent="0">
              <a:buNone/>
              <a:defRPr sz="1764" b="1"/>
            </a:lvl4pPr>
            <a:lvl5pPr marL="2016801" indent="0">
              <a:buNone/>
              <a:defRPr sz="1764" b="1"/>
            </a:lvl5pPr>
            <a:lvl6pPr marL="2521001" indent="0">
              <a:buNone/>
              <a:defRPr sz="1764" b="1"/>
            </a:lvl6pPr>
            <a:lvl7pPr marL="3025201" indent="0">
              <a:buNone/>
              <a:defRPr sz="1764" b="1"/>
            </a:lvl7pPr>
            <a:lvl8pPr marL="3529401" indent="0">
              <a:buNone/>
              <a:defRPr sz="1764" b="1"/>
            </a:lvl8pPr>
            <a:lvl9pPr marL="4033601" indent="0">
              <a:buNone/>
              <a:defRPr sz="1764" b="1"/>
            </a:lvl9pPr>
          </a:lstStyle>
          <a:p>
            <a:pPr marL="0" lvl="0" indent="0" algn="l" defTabSz="1008400" rtl="0" eaLnBrk="1" latinLnBrk="0" hangingPunct="1">
              <a:lnSpc>
                <a:spcPct val="90000"/>
              </a:lnSpc>
              <a:spcBef>
                <a:spcPts val="1985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53133" y="3272811"/>
            <a:ext cx="4170426" cy="36850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247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74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372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98246" y="519970"/>
            <a:ext cx="3849624" cy="1915922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97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12531" y="907542"/>
            <a:ext cx="4980451" cy="5717515"/>
          </a:xfrm>
        </p:spPr>
        <p:txBody>
          <a:bodyPr>
            <a:normAutofit/>
          </a:bodyPr>
          <a:lstStyle>
            <a:lvl1pPr>
              <a:defRPr sz="2206"/>
            </a:lvl1pPr>
            <a:lvl2pPr>
              <a:defRPr sz="1764"/>
            </a:lvl2pPr>
            <a:lvl3pPr>
              <a:defRPr sz="1323"/>
            </a:lvl3pPr>
            <a:lvl4pPr>
              <a:defRPr sz="1323"/>
            </a:lvl4pPr>
            <a:lvl5pPr>
              <a:defRPr sz="1323"/>
            </a:lvl5pPr>
            <a:lvl6pPr>
              <a:defRPr sz="1323"/>
            </a:lvl6pPr>
            <a:lvl7pPr>
              <a:defRPr sz="1323"/>
            </a:lvl7pPr>
            <a:lvl8pPr>
              <a:defRPr sz="1323"/>
            </a:lvl8pPr>
            <a:lvl9pPr>
              <a:defRPr sz="132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8246" y="2489528"/>
            <a:ext cx="3849624" cy="414897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62"/>
              </a:spcBef>
              <a:buNone/>
              <a:defRPr sz="1764"/>
            </a:lvl1pPr>
            <a:lvl2pPr marL="504200" indent="0">
              <a:buNone/>
              <a:defRPr sz="1323"/>
            </a:lvl2pPr>
            <a:lvl3pPr marL="1008400" indent="0">
              <a:buNone/>
              <a:defRPr sz="1103"/>
            </a:lvl3pPr>
            <a:lvl4pPr marL="1512600" indent="0">
              <a:buNone/>
              <a:defRPr sz="993"/>
            </a:lvl4pPr>
            <a:lvl5pPr marL="2016801" indent="0">
              <a:buNone/>
              <a:defRPr sz="993"/>
            </a:lvl5pPr>
            <a:lvl6pPr marL="2521001" indent="0">
              <a:buNone/>
              <a:defRPr sz="993"/>
            </a:lvl6pPr>
            <a:lvl7pPr marL="3025201" indent="0">
              <a:buNone/>
              <a:defRPr sz="993"/>
            </a:lvl7pPr>
            <a:lvl8pPr marL="3529401" indent="0">
              <a:buNone/>
              <a:defRPr sz="993"/>
            </a:lvl8pPr>
            <a:lvl9pPr marL="4033601" indent="0">
              <a:buNone/>
              <a:defRPr sz="99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839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002" y="5469930"/>
            <a:ext cx="6817043" cy="1613408"/>
          </a:xfrm>
        </p:spPr>
        <p:txBody>
          <a:bodyPr anchor="ctr">
            <a:normAutofit/>
          </a:bodyPr>
          <a:lstStyle>
            <a:lvl1pPr algn="r">
              <a:defRPr sz="4852" spc="221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0690727" cy="50419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647"/>
            </a:lvl1pPr>
            <a:lvl2pPr marL="378150" indent="0">
              <a:buNone/>
              <a:defRPr sz="2316"/>
            </a:lvl2pPr>
            <a:lvl3pPr marL="756300" indent="0">
              <a:buNone/>
              <a:defRPr sz="1985"/>
            </a:lvl3pPr>
            <a:lvl4pPr marL="1134450" indent="0">
              <a:buNone/>
              <a:defRPr sz="1654"/>
            </a:lvl4pPr>
            <a:lvl5pPr marL="1512600" indent="0">
              <a:buNone/>
              <a:defRPr sz="1654"/>
            </a:lvl5pPr>
            <a:lvl6pPr marL="1890751" indent="0">
              <a:buNone/>
              <a:defRPr sz="1654"/>
            </a:lvl6pPr>
            <a:lvl7pPr marL="2268901" indent="0">
              <a:buNone/>
              <a:defRPr sz="1654"/>
            </a:lvl7pPr>
            <a:lvl8pPr marL="2647051" indent="0">
              <a:buNone/>
              <a:defRPr sz="1654"/>
            </a:lvl8pPr>
            <a:lvl9pPr marL="3025201" indent="0">
              <a:buNone/>
              <a:defRPr sz="165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2214" y="5469930"/>
            <a:ext cx="2807018" cy="1613408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64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78150" indent="0">
              <a:buNone/>
              <a:defRPr sz="1158"/>
            </a:lvl2pPr>
            <a:lvl3pPr marL="756300" indent="0">
              <a:buNone/>
              <a:defRPr sz="993"/>
            </a:lvl3pPr>
            <a:lvl4pPr marL="1134450" indent="0">
              <a:buNone/>
              <a:defRPr sz="827"/>
            </a:lvl4pPr>
            <a:lvl5pPr marL="1512600" indent="0">
              <a:buNone/>
              <a:defRPr sz="827"/>
            </a:lvl5pPr>
            <a:lvl6pPr marL="1890751" indent="0">
              <a:buNone/>
              <a:defRPr sz="827"/>
            </a:lvl6pPr>
            <a:lvl7pPr marL="2268901" indent="0">
              <a:buNone/>
              <a:defRPr sz="827"/>
            </a:lvl7pPr>
            <a:lvl8pPr marL="2647051" indent="0">
              <a:buNone/>
              <a:defRPr sz="827"/>
            </a:lvl8pPr>
            <a:lvl9pPr marL="3025201" indent="0">
              <a:buNone/>
              <a:defRPr sz="82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355960" y="5805139"/>
            <a:ext cx="0" cy="100838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8699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8246" y="645363"/>
            <a:ext cx="8525313" cy="1653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8246" y="2520950"/>
            <a:ext cx="8525314" cy="4436872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8247" y="7135749"/>
            <a:ext cx="1889363" cy="3025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3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1D8BD707-D9CF-40AE-B4C6-C98DA3205C09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47656" y="7135749"/>
            <a:ext cx="5176071" cy="3025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3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05244" y="7135749"/>
            <a:ext cx="853987" cy="3025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3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68338" y="911252"/>
            <a:ext cx="0" cy="100838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2042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</p:sldLayoutIdLst>
  <p:txStyles>
    <p:titleStyle>
      <a:lvl1pPr algn="l" defTabSz="1008400" rtl="0" eaLnBrk="1" latinLnBrk="0" hangingPunct="1">
        <a:lnSpc>
          <a:spcPct val="80000"/>
        </a:lnSpc>
        <a:spcBef>
          <a:spcPct val="0"/>
        </a:spcBef>
        <a:buNone/>
        <a:defRPr sz="4852" kern="1200" cap="all" spc="11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100840" indent="-100840" algn="l" defTabSz="1008400" rtl="0" eaLnBrk="1" latinLnBrk="0" hangingPunct="1">
        <a:lnSpc>
          <a:spcPct val="90000"/>
        </a:lnSpc>
        <a:spcBef>
          <a:spcPts val="1323"/>
        </a:spcBef>
        <a:spcAft>
          <a:spcPts val="221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6" kern="1200">
          <a:solidFill>
            <a:schemeClr val="tx1"/>
          </a:solidFill>
          <a:latin typeface="+mn-lt"/>
          <a:ea typeface="+mn-ea"/>
          <a:cs typeface="+mn-cs"/>
        </a:defRPr>
      </a:lvl1pPr>
      <a:lvl2pPr marL="292436" indent="-151260" algn="l" defTabSz="1008400" rtl="0" eaLnBrk="1" latinLnBrk="0" hangingPunct="1">
        <a:lnSpc>
          <a:spcPct val="90000"/>
        </a:lnSpc>
        <a:spcBef>
          <a:spcPts val="221"/>
        </a:spcBef>
        <a:spcAft>
          <a:spcPts val="441"/>
        </a:spcAft>
        <a:buClr>
          <a:schemeClr val="accent1"/>
        </a:buClr>
        <a:buFont typeface="Wingdings 3" pitchFamily="18" charset="2"/>
        <a:buChar char=""/>
        <a:defRPr sz="1764" kern="1200">
          <a:solidFill>
            <a:schemeClr val="tx1"/>
          </a:solidFill>
          <a:latin typeface="+mn-lt"/>
          <a:ea typeface="+mn-ea"/>
          <a:cs typeface="+mn-cs"/>
        </a:defRPr>
      </a:lvl2pPr>
      <a:lvl3pPr marL="494116" indent="-151260" algn="l" defTabSz="1008400" rtl="0" eaLnBrk="1" latinLnBrk="0" hangingPunct="1">
        <a:lnSpc>
          <a:spcPct val="90000"/>
        </a:lnSpc>
        <a:spcBef>
          <a:spcPts val="221"/>
        </a:spcBef>
        <a:spcAft>
          <a:spcPts val="441"/>
        </a:spcAft>
        <a:buClr>
          <a:schemeClr val="accent1"/>
        </a:buClr>
        <a:buFont typeface="Wingdings 3" pitchFamily="18" charset="2"/>
        <a:buChar char=""/>
        <a:defRPr sz="1323" kern="1200">
          <a:solidFill>
            <a:schemeClr val="tx1"/>
          </a:solidFill>
          <a:latin typeface="+mn-lt"/>
          <a:ea typeface="+mn-ea"/>
          <a:cs typeface="+mn-cs"/>
        </a:defRPr>
      </a:lvl3pPr>
      <a:lvl4pPr marL="655460" indent="-151260" algn="l" defTabSz="1008400" rtl="0" eaLnBrk="1" latinLnBrk="0" hangingPunct="1">
        <a:lnSpc>
          <a:spcPct val="90000"/>
        </a:lnSpc>
        <a:spcBef>
          <a:spcPts val="221"/>
        </a:spcBef>
        <a:spcAft>
          <a:spcPts val="441"/>
        </a:spcAft>
        <a:buClr>
          <a:schemeClr val="accent1"/>
        </a:buClr>
        <a:buFont typeface="Wingdings 3" pitchFamily="18" charset="2"/>
        <a:buChar char=""/>
        <a:defRPr sz="1323" kern="1200">
          <a:solidFill>
            <a:schemeClr val="tx1"/>
          </a:solidFill>
          <a:latin typeface="+mn-lt"/>
          <a:ea typeface="+mn-ea"/>
          <a:cs typeface="+mn-cs"/>
        </a:defRPr>
      </a:lvl4pPr>
      <a:lvl5pPr marL="857140" indent="-151260" algn="l" defTabSz="1008400" rtl="0" eaLnBrk="1" latinLnBrk="0" hangingPunct="1">
        <a:lnSpc>
          <a:spcPct val="90000"/>
        </a:lnSpc>
        <a:spcBef>
          <a:spcPts val="221"/>
        </a:spcBef>
        <a:spcAft>
          <a:spcPts val="441"/>
        </a:spcAft>
        <a:buClr>
          <a:schemeClr val="accent1"/>
        </a:buClr>
        <a:buFont typeface="Wingdings 3" pitchFamily="18" charset="2"/>
        <a:buChar char=""/>
        <a:defRPr sz="1323" kern="1200">
          <a:solidFill>
            <a:schemeClr val="tx1"/>
          </a:solidFill>
          <a:latin typeface="+mn-lt"/>
          <a:ea typeface="+mn-ea"/>
          <a:cs typeface="+mn-cs"/>
        </a:defRPr>
      </a:lvl5pPr>
      <a:lvl6pPr marL="1008400" indent="-151260" algn="l" defTabSz="1008400" rtl="0" eaLnBrk="1" latinLnBrk="0" hangingPunct="1">
        <a:lnSpc>
          <a:spcPct val="90000"/>
        </a:lnSpc>
        <a:spcBef>
          <a:spcPts val="221"/>
        </a:spcBef>
        <a:spcAft>
          <a:spcPts val="441"/>
        </a:spcAft>
        <a:buClr>
          <a:schemeClr val="accent1"/>
        </a:buClr>
        <a:buFont typeface="Wingdings 3" pitchFamily="18" charset="2"/>
        <a:buChar char=""/>
        <a:defRPr sz="1323" kern="1200">
          <a:solidFill>
            <a:schemeClr val="tx1"/>
          </a:solidFill>
          <a:latin typeface="+mn-lt"/>
          <a:ea typeface="+mn-ea"/>
          <a:cs typeface="+mn-cs"/>
        </a:defRPr>
      </a:lvl6pPr>
      <a:lvl7pPr marL="1169744" indent="-151260" algn="l" defTabSz="1008400" rtl="0" eaLnBrk="1" latinLnBrk="0" hangingPunct="1">
        <a:lnSpc>
          <a:spcPct val="90000"/>
        </a:lnSpc>
        <a:spcBef>
          <a:spcPts val="221"/>
        </a:spcBef>
        <a:spcAft>
          <a:spcPts val="441"/>
        </a:spcAft>
        <a:buClr>
          <a:schemeClr val="accent1"/>
        </a:buClr>
        <a:buFont typeface="Wingdings 3" pitchFamily="18" charset="2"/>
        <a:buChar char=""/>
        <a:defRPr sz="1323" kern="1200">
          <a:solidFill>
            <a:schemeClr val="tx1"/>
          </a:solidFill>
          <a:latin typeface="+mn-lt"/>
          <a:ea typeface="+mn-ea"/>
          <a:cs typeface="+mn-cs"/>
        </a:defRPr>
      </a:lvl7pPr>
      <a:lvl8pPr marL="1341172" indent="-151260" algn="l" defTabSz="1008400" rtl="0" eaLnBrk="1" latinLnBrk="0" hangingPunct="1">
        <a:lnSpc>
          <a:spcPct val="90000"/>
        </a:lnSpc>
        <a:spcBef>
          <a:spcPts val="221"/>
        </a:spcBef>
        <a:spcAft>
          <a:spcPts val="441"/>
        </a:spcAft>
        <a:buClr>
          <a:schemeClr val="accent1"/>
        </a:buClr>
        <a:buFont typeface="Wingdings 3" pitchFamily="18" charset="2"/>
        <a:buChar char=""/>
        <a:defRPr sz="1323" kern="1200">
          <a:solidFill>
            <a:schemeClr val="tx1"/>
          </a:solidFill>
          <a:latin typeface="+mn-lt"/>
          <a:ea typeface="+mn-ea"/>
          <a:cs typeface="+mn-cs"/>
        </a:defRPr>
      </a:lvl8pPr>
      <a:lvl9pPr marL="1502516" indent="-151260" algn="l" defTabSz="1008400" rtl="0" eaLnBrk="1" latinLnBrk="0" hangingPunct="1">
        <a:lnSpc>
          <a:spcPct val="90000"/>
        </a:lnSpc>
        <a:spcBef>
          <a:spcPts val="221"/>
        </a:spcBef>
        <a:spcAft>
          <a:spcPts val="441"/>
        </a:spcAft>
        <a:buClr>
          <a:schemeClr val="accent1"/>
        </a:buClr>
        <a:buFont typeface="Wingdings 3" pitchFamily="18" charset="2"/>
        <a:buChar char=""/>
        <a:defRPr sz="132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1pPr>
      <a:lvl2pPr marL="504200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1008400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3pPr>
      <a:lvl4pPr marL="1512600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016801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521001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025201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529401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033601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13" Type="http://schemas.openxmlformats.org/officeDocument/2006/relationships/image" Target="../media/image174.png"/><Relationship Id="rId3" Type="http://schemas.openxmlformats.org/officeDocument/2006/relationships/image" Target="../media/image176.png"/><Relationship Id="rId7" Type="http://schemas.openxmlformats.org/officeDocument/2006/relationships/image" Target="../media/image163.png"/><Relationship Id="rId12" Type="http://schemas.openxmlformats.org/officeDocument/2006/relationships/image" Target="../media/image180.png"/><Relationship Id="rId2" Type="http://schemas.openxmlformats.org/officeDocument/2006/relationships/image" Target="../media/image175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7.png"/><Relationship Id="rId11" Type="http://schemas.openxmlformats.org/officeDocument/2006/relationships/image" Target="../media/image179.png"/><Relationship Id="rId5" Type="http://schemas.openxmlformats.org/officeDocument/2006/relationships/image" Target="../media/image159.png"/><Relationship Id="rId10" Type="http://schemas.openxmlformats.org/officeDocument/2006/relationships/image" Target="../media/image170.png"/><Relationship Id="rId4" Type="http://schemas.openxmlformats.org/officeDocument/2006/relationships/image" Target="../media/image158.png"/><Relationship Id="rId9" Type="http://schemas.openxmlformats.org/officeDocument/2006/relationships/image" Target="../media/image169.png"/><Relationship Id="rId14" Type="http://schemas.openxmlformats.org/officeDocument/2006/relationships/image" Target="../media/image153.tiff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5.png"/><Relationship Id="rId2" Type="http://schemas.openxmlformats.org/officeDocument/2006/relationships/image" Target="../media/image5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9.tiff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7.png"/><Relationship Id="rId2" Type="http://schemas.openxmlformats.org/officeDocument/2006/relationships/image" Target="../media/image5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9.tiff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9.png"/><Relationship Id="rId2" Type="http://schemas.openxmlformats.org/officeDocument/2006/relationships/image" Target="../media/image5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9.tiff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1.png"/><Relationship Id="rId2" Type="http://schemas.openxmlformats.org/officeDocument/2006/relationships/image" Target="../media/image6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9.tiff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9.tiff"/><Relationship Id="rId2" Type="http://schemas.openxmlformats.org/officeDocument/2006/relationships/image" Target="../media/image602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9.tiff"/><Relationship Id="rId2" Type="http://schemas.openxmlformats.org/officeDocument/2006/relationships/image" Target="../media/image603.jp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9.tiff"/><Relationship Id="rId3" Type="http://schemas.openxmlformats.org/officeDocument/2006/relationships/image" Target="../media/image605.png"/><Relationship Id="rId7" Type="http://schemas.openxmlformats.org/officeDocument/2006/relationships/image" Target="../media/image609.png"/><Relationship Id="rId2" Type="http://schemas.openxmlformats.org/officeDocument/2006/relationships/image" Target="../media/image6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8.png"/><Relationship Id="rId5" Type="http://schemas.openxmlformats.org/officeDocument/2006/relationships/image" Target="../media/image607.png"/><Relationship Id="rId4" Type="http://schemas.openxmlformats.org/officeDocument/2006/relationships/image" Target="../media/image606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9.tiff"/><Relationship Id="rId2" Type="http://schemas.openxmlformats.org/officeDocument/2006/relationships/image" Target="../media/image610.jp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7.jpg"/><Relationship Id="rId3" Type="http://schemas.openxmlformats.org/officeDocument/2006/relationships/image" Target="../media/image612.png"/><Relationship Id="rId7" Type="http://schemas.openxmlformats.org/officeDocument/2006/relationships/image" Target="../media/image616.png"/><Relationship Id="rId2" Type="http://schemas.openxmlformats.org/officeDocument/2006/relationships/image" Target="../media/image6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5.jpg"/><Relationship Id="rId5" Type="http://schemas.openxmlformats.org/officeDocument/2006/relationships/image" Target="../media/image614.png"/><Relationship Id="rId4" Type="http://schemas.openxmlformats.org/officeDocument/2006/relationships/image" Target="../media/image613.jpg"/><Relationship Id="rId9" Type="http://schemas.openxmlformats.org/officeDocument/2006/relationships/image" Target="../media/image469.tiff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9.tiff"/><Relationship Id="rId3" Type="http://schemas.openxmlformats.org/officeDocument/2006/relationships/image" Target="../media/image619.png"/><Relationship Id="rId7" Type="http://schemas.openxmlformats.org/officeDocument/2006/relationships/image" Target="../media/image622.png"/><Relationship Id="rId2" Type="http://schemas.openxmlformats.org/officeDocument/2006/relationships/image" Target="../media/image6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1.png"/><Relationship Id="rId5" Type="http://schemas.openxmlformats.org/officeDocument/2006/relationships/image" Target="../media/image617.jpg"/><Relationship Id="rId4" Type="http://schemas.openxmlformats.org/officeDocument/2006/relationships/image" Target="../media/image6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tiff"/><Relationship Id="rId2" Type="http://schemas.openxmlformats.org/officeDocument/2006/relationships/image" Target="../media/image181.tif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3.png"/><Relationship Id="rId7" Type="http://schemas.openxmlformats.org/officeDocument/2006/relationships/image" Target="../media/image469.tiff"/><Relationship Id="rId2" Type="http://schemas.openxmlformats.org/officeDocument/2006/relationships/image" Target="../media/image6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6.jpg"/><Relationship Id="rId5" Type="http://schemas.openxmlformats.org/officeDocument/2006/relationships/image" Target="../media/image625.jpg"/><Relationship Id="rId4" Type="http://schemas.openxmlformats.org/officeDocument/2006/relationships/image" Target="../media/image624.jp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8.png"/><Relationship Id="rId2" Type="http://schemas.openxmlformats.org/officeDocument/2006/relationships/image" Target="../media/image6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9.tiff"/><Relationship Id="rId4" Type="http://schemas.openxmlformats.org/officeDocument/2006/relationships/image" Target="../media/image629.jp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1.png"/><Relationship Id="rId2" Type="http://schemas.openxmlformats.org/officeDocument/2006/relationships/image" Target="../media/image6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9.tiff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9.tiff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2.png"/><Relationship Id="rId2" Type="http://schemas.openxmlformats.org/officeDocument/2006/relationships/hyperlink" Target="http://www.+92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4.tiff"/><Relationship Id="rId4" Type="http://schemas.openxmlformats.org/officeDocument/2006/relationships/image" Target="../media/image633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13" Type="http://schemas.openxmlformats.org/officeDocument/2006/relationships/image" Target="../media/image189.png"/><Relationship Id="rId3" Type="http://schemas.openxmlformats.org/officeDocument/2006/relationships/image" Target="../media/image163.png"/><Relationship Id="rId7" Type="http://schemas.openxmlformats.org/officeDocument/2006/relationships/image" Target="../media/image185.png"/><Relationship Id="rId12" Type="http://schemas.openxmlformats.org/officeDocument/2006/relationships/image" Target="../media/image159.png"/><Relationship Id="rId2" Type="http://schemas.openxmlformats.org/officeDocument/2006/relationships/image" Target="../media/image182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png"/><Relationship Id="rId11" Type="http://schemas.openxmlformats.org/officeDocument/2006/relationships/image" Target="../media/image188.png"/><Relationship Id="rId5" Type="http://schemas.openxmlformats.org/officeDocument/2006/relationships/image" Target="../media/image183.png"/><Relationship Id="rId10" Type="http://schemas.openxmlformats.org/officeDocument/2006/relationships/image" Target="../media/image187.png"/><Relationship Id="rId4" Type="http://schemas.openxmlformats.org/officeDocument/2006/relationships/image" Target="../media/image158.png"/><Relationship Id="rId9" Type="http://schemas.openxmlformats.org/officeDocument/2006/relationships/image" Target="../media/image162.png"/><Relationship Id="rId14" Type="http://schemas.openxmlformats.org/officeDocument/2006/relationships/image" Target="../media/image153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openxmlformats.org/officeDocument/2006/relationships/image" Target="../media/image190.png"/><Relationship Id="rId7" Type="http://schemas.openxmlformats.org/officeDocument/2006/relationships/image" Target="../media/image167.png"/><Relationship Id="rId12" Type="http://schemas.openxmlformats.org/officeDocument/2006/relationships/image" Target="../media/image153.tiff"/><Relationship Id="rId2" Type="http://schemas.openxmlformats.org/officeDocument/2006/relationships/image" Target="../media/image182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4.png"/><Relationship Id="rId11" Type="http://schemas.openxmlformats.org/officeDocument/2006/relationships/image" Target="../media/image193.png"/><Relationship Id="rId5" Type="http://schemas.openxmlformats.org/officeDocument/2006/relationships/image" Target="../media/image192.png"/><Relationship Id="rId10" Type="http://schemas.openxmlformats.org/officeDocument/2006/relationships/image" Target="../media/image172.png"/><Relationship Id="rId4" Type="http://schemas.openxmlformats.org/officeDocument/2006/relationships/image" Target="../media/image191.png"/><Relationship Id="rId9" Type="http://schemas.openxmlformats.org/officeDocument/2006/relationships/image" Target="../media/image18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3" Type="http://schemas.openxmlformats.org/officeDocument/2006/relationships/image" Target="../media/image163.png"/><Relationship Id="rId7" Type="http://schemas.openxmlformats.org/officeDocument/2006/relationships/image" Target="../media/image185.png"/><Relationship Id="rId2" Type="http://schemas.openxmlformats.org/officeDocument/2006/relationships/image" Target="../media/image194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11" Type="http://schemas.openxmlformats.org/officeDocument/2006/relationships/image" Target="../media/image153.tiff"/><Relationship Id="rId5" Type="http://schemas.openxmlformats.org/officeDocument/2006/relationships/image" Target="../media/image159.png"/><Relationship Id="rId10" Type="http://schemas.openxmlformats.org/officeDocument/2006/relationships/image" Target="../media/image158.png"/><Relationship Id="rId4" Type="http://schemas.openxmlformats.org/officeDocument/2006/relationships/image" Target="../media/image195.png"/><Relationship Id="rId9" Type="http://schemas.openxmlformats.org/officeDocument/2006/relationships/image" Target="../media/image18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tiff"/><Relationship Id="rId2" Type="http://schemas.openxmlformats.org/officeDocument/2006/relationships/image" Target="../media/image196.t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png"/><Relationship Id="rId3" Type="http://schemas.openxmlformats.org/officeDocument/2006/relationships/image" Target="../media/image157.png"/><Relationship Id="rId7" Type="http://schemas.openxmlformats.org/officeDocument/2006/relationships/image" Target="../media/image202.png"/><Relationship Id="rId2" Type="http://schemas.openxmlformats.org/officeDocument/2006/relationships/image" Target="../media/image198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1.png"/><Relationship Id="rId11" Type="http://schemas.openxmlformats.org/officeDocument/2006/relationships/image" Target="../media/image153.tiff"/><Relationship Id="rId5" Type="http://schemas.openxmlformats.org/officeDocument/2006/relationships/image" Target="../media/image200.png"/><Relationship Id="rId10" Type="http://schemas.openxmlformats.org/officeDocument/2006/relationships/image" Target="../media/image205.png"/><Relationship Id="rId4" Type="http://schemas.openxmlformats.org/officeDocument/2006/relationships/image" Target="../media/image199.png"/><Relationship Id="rId9" Type="http://schemas.openxmlformats.org/officeDocument/2006/relationships/image" Target="../media/image20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openxmlformats.org/officeDocument/2006/relationships/image" Target="../media/image207.png"/><Relationship Id="rId7" Type="http://schemas.openxmlformats.org/officeDocument/2006/relationships/image" Target="../media/image187.png"/><Relationship Id="rId2" Type="http://schemas.openxmlformats.org/officeDocument/2006/relationships/image" Target="../media/image206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png"/><Relationship Id="rId11" Type="http://schemas.openxmlformats.org/officeDocument/2006/relationships/image" Target="../media/image153.tiff"/><Relationship Id="rId5" Type="http://schemas.openxmlformats.org/officeDocument/2006/relationships/image" Target="../media/image209.png"/><Relationship Id="rId10" Type="http://schemas.openxmlformats.org/officeDocument/2006/relationships/image" Target="../media/image174.png"/><Relationship Id="rId4" Type="http://schemas.openxmlformats.org/officeDocument/2006/relationships/image" Target="../media/image208.png"/><Relationship Id="rId9" Type="http://schemas.openxmlformats.org/officeDocument/2006/relationships/image" Target="../media/image18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3.t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215.png"/><Relationship Id="rId7" Type="http://schemas.openxmlformats.org/officeDocument/2006/relationships/image" Target="../media/image219.png"/><Relationship Id="rId12" Type="http://schemas.openxmlformats.org/officeDocument/2006/relationships/image" Target="../media/image153.tiff"/><Relationship Id="rId2" Type="http://schemas.openxmlformats.org/officeDocument/2006/relationships/image" Target="../media/image214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8.png"/><Relationship Id="rId11" Type="http://schemas.openxmlformats.org/officeDocument/2006/relationships/image" Target="../media/image223.png"/><Relationship Id="rId5" Type="http://schemas.openxmlformats.org/officeDocument/2006/relationships/image" Target="../media/image217.png"/><Relationship Id="rId10" Type="http://schemas.openxmlformats.org/officeDocument/2006/relationships/image" Target="../media/image222.png"/><Relationship Id="rId4" Type="http://schemas.openxmlformats.org/officeDocument/2006/relationships/image" Target="../media/image216.png"/><Relationship Id="rId9" Type="http://schemas.openxmlformats.org/officeDocument/2006/relationships/image" Target="../media/image2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png"/><Relationship Id="rId3" Type="http://schemas.openxmlformats.org/officeDocument/2006/relationships/image" Target="../media/image225.png"/><Relationship Id="rId7" Type="http://schemas.openxmlformats.org/officeDocument/2006/relationships/image" Target="../media/image168.pn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7.png"/><Relationship Id="rId11" Type="http://schemas.openxmlformats.org/officeDocument/2006/relationships/image" Target="../media/image153.tiff"/><Relationship Id="rId5" Type="http://schemas.openxmlformats.org/officeDocument/2006/relationships/image" Target="../media/image172.png"/><Relationship Id="rId10" Type="http://schemas.openxmlformats.org/officeDocument/2006/relationships/image" Target="../media/image228.png"/><Relationship Id="rId4" Type="http://schemas.openxmlformats.org/officeDocument/2006/relationships/image" Target="../media/image226.png"/><Relationship Id="rId9" Type="http://schemas.openxmlformats.org/officeDocument/2006/relationships/image" Target="../media/image17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image" Target="../media/image158.png"/><Relationship Id="rId7" Type="http://schemas.openxmlformats.org/officeDocument/2006/relationships/image" Target="../media/image20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png"/><Relationship Id="rId11" Type="http://schemas.openxmlformats.org/officeDocument/2006/relationships/image" Target="../media/image153.tiff"/><Relationship Id="rId5" Type="http://schemas.openxmlformats.org/officeDocument/2006/relationships/image" Target="../media/image162.png"/><Relationship Id="rId10" Type="http://schemas.openxmlformats.org/officeDocument/2006/relationships/image" Target="../media/image232.png"/><Relationship Id="rId4" Type="http://schemas.openxmlformats.org/officeDocument/2006/relationships/image" Target="../media/image229.png"/><Relationship Id="rId9" Type="http://schemas.openxmlformats.org/officeDocument/2006/relationships/image" Target="../media/image2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9.png"/><Relationship Id="rId3" Type="http://schemas.openxmlformats.org/officeDocument/2006/relationships/image" Target="../media/image234.png"/><Relationship Id="rId7" Type="http://schemas.openxmlformats.org/officeDocument/2006/relationships/image" Target="../media/image238.png"/><Relationship Id="rId12" Type="http://schemas.openxmlformats.org/officeDocument/2006/relationships/image" Target="../media/image153.tiff"/><Relationship Id="rId2" Type="http://schemas.openxmlformats.org/officeDocument/2006/relationships/image" Target="../media/image233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7.png"/><Relationship Id="rId11" Type="http://schemas.openxmlformats.org/officeDocument/2006/relationships/image" Target="../media/image242.png"/><Relationship Id="rId5" Type="http://schemas.openxmlformats.org/officeDocument/2006/relationships/image" Target="../media/image236.png"/><Relationship Id="rId10" Type="http://schemas.openxmlformats.org/officeDocument/2006/relationships/image" Target="../media/image241.png"/><Relationship Id="rId4" Type="http://schemas.openxmlformats.org/officeDocument/2006/relationships/image" Target="../media/image235.png"/><Relationship Id="rId9" Type="http://schemas.openxmlformats.org/officeDocument/2006/relationships/image" Target="../media/image24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png"/><Relationship Id="rId13" Type="http://schemas.openxmlformats.org/officeDocument/2006/relationships/image" Target="../media/image153.tiff"/><Relationship Id="rId3" Type="http://schemas.openxmlformats.org/officeDocument/2006/relationships/image" Target="../media/image243.tif"/><Relationship Id="rId7" Type="http://schemas.openxmlformats.org/officeDocument/2006/relationships/image" Target="../media/image221.png"/><Relationship Id="rId12" Type="http://schemas.openxmlformats.org/officeDocument/2006/relationships/image" Target="../media/image2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6.png"/><Relationship Id="rId11" Type="http://schemas.openxmlformats.org/officeDocument/2006/relationships/image" Target="../media/image245.png"/><Relationship Id="rId5" Type="http://schemas.openxmlformats.org/officeDocument/2006/relationships/image" Target="../media/image219.png"/><Relationship Id="rId10" Type="http://schemas.openxmlformats.org/officeDocument/2006/relationships/image" Target="../media/image218.png"/><Relationship Id="rId4" Type="http://schemas.openxmlformats.org/officeDocument/2006/relationships/image" Target="../media/image244.png"/><Relationship Id="rId9" Type="http://schemas.openxmlformats.org/officeDocument/2006/relationships/image" Target="../media/image21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1.png"/><Relationship Id="rId3" Type="http://schemas.openxmlformats.org/officeDocument/2006/relationships/image" Target="../media/image234.png"/><Relationship Id="rId7" Type="http://schemas.openxmlformats.org/officeDocument/2006/relationships/image" Target="../media/image250.png"/><Relationship Id="rId2" Type="http://schemas.openxmlformats.org/officeDocument/2006/relationships/image" Target="../media/image247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9.png"/><Relationship Id="rId5" Type="http://schemas.openxmlformats.org/officeDocument/2006/relationships/image" Target="../media/image236.png"/><Relationship Id="rId10" Type="http://schemas.openxmlformats.org/officeDocument/2006/relationships/image" Target="../media/image153.tiff"/><Relationship Id="rId4" Type="http://schemas.openxmlformats.org/officeDocument/2006/relationships/image" Target="../media/image248.png"/><Relationship Id="rId9" Type="http://schemas.openxmlformats.org/officeDocument/2006/relationships/image" Target="../media/image24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4.png"/><Relationship Id="rId13" Type="http://schemas.openxmlformats.org/officeDocument/2006/relationships/image" Target="../media/image153.tiff"/><Relationship Id="rId3" Type="http://schemas.openxmlformats.org/officeDocument/2006/relationships/image" Target="../media/image253.png"/><Relationship Id="rId7" Type="http://schemas.openxmlformats.org/officeDocument/2006/relationships/image" Target="../media/image246.png"/><Relationship Id="rId12" Type="http://schemas.openxmlformats.org/officeDocument/2006/relationships/image" Target="../media/image217.pn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4.png"/><Relationship Id="rId11" Type="http://schemas.openxmlformats.org/officeDocument/2006/relationships/image" Target="../media/image255.png"/><Relationship Id="rId5" Type="http://schemas.openxmlformats.org/officeDocument/2006/relationships/image" Target="../media/image216.png"/><Relationship Id="rId10" Type="http://schemas.openxmlformats.org/officeDocument/2006/relationships/image" Target="../media/image218.png"/><Relationship Id="rId4" Type="http://schemas.openxmlformats.org/officeDocument/2006/relationships/image" Target="../media/image215.png"/><Relationship Id="rId9" Type="http://schemas.openxmlformats.org/officeDocument/2006/relationships/image" Target="../media/image22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1.png"/><Relationship Id="rId3" Type="http://schemas.openxmlformats.org/officeDocument/2006/relationships/image" Target="../media/image234.png"/><Relationship Id="rId7" Type="http://schemas.openxmlformats.org/officeDocument/2006/relationships/image" Target="../media/image250.png"/><Relationship Id="rId2" Type="http://schemas.openxmlformats.org/officeDocument/2006/relationships/image" Target="../media/image256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9.png"/><Relationship Id="rId5" Type="http://schemas.openxmlformats.org/officeDocument/2006/relationships/image" Target="../media/image236.png"/><Relationship Id="rId10" Type="http://schemas.openxmlformats.org/officeDocument/2006/relationships/image" Target="../media/image153.tiff"/><Relationship Id="rId4" Type="http://schemas.openxmlformats.org/officeDocument/2006/relationships/image" Target="../media/image248.png"/><Relationship Id="rId9" Type="http://schemas.openxmlformats.org/officeDocument/2006/relationships/image" Target="../media/image24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5.png"/><Relationship Id="rId13" Type="http://schemas.openxmlformats.org/officeDocument/2006/relationships/image" Target="../media/image245.png"/><Relationship Id="rId3" Type="http://schemas.openxmlformats.org/officeDocument/2006/relationships/image" Target="../media/image215.png"/><Relationship Id="rId7" Type="http://schemas.openxmlformats.org/officeDocument/2006/relationships/image" Target="../media/image259.png"/><Relationship Id="rId12" Type="http://schemas.openxmlformats.org/officeDocument/2006/relationships/image" Target="../media/image216.png"/><Relationship Id="rId2" Type="http://schemas.openxmlformats.org/officeDocument/2006/relationships/image" Target="../media/image257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1.png"/><Relationship Id="rId11" Type="http://schemas.openxmlformats.org/officeDocument/2006/relationships/image" Target="../media/image260.png"/><Relationship Id="rId5" Type="http://schemas.openxmlformats.org/officeDocument/2006/relationships/image" Target="../media/image258.png"/><Relationship Id="rId10" Type="http://schemas.openxmlformats.org/officeDocument/2006/relationships/image" Target="../media/image218.png"/><Relationship Id="rId4" Type="http://schemas.openxmlformats.org/officeDocument/2006/relationships/image" Target="../media/image219.png"/><Relationship Id="rId9" Type="http://schemas.openxmlformats.org/officeDocument/2006/relationships/image" Target="../media/image240.png"/><Relationship Id="rId14" Type="http://schemas.openxmlformats.org/officeDocument/2006/relationships/image" Target="../media/image153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tiff"/><Relationship Id="rId2" Type="http://schemas.openxmlformats.org/officeDocument/2006/relationships/image" Target="../media/image26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tiff"/><Relationship Id="rId2" Type="http://schemas.openxmlformats.org/officeDocument/2006/relationships/image" Target="../media/image262.ti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tiff"/><Relationship Id="rId2" Type="http://schemas.openxmlformats.org/officeDocument/2006/relationships/image" Target="../media/image263.t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tiff"/><Relationship Id="rId2" Type="http://schemas.openxmlformats.org/officeDocument/2006/relationships/image" Target="../media/image264.t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6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jp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jpg"/><Relationship Id="rId2" Type="http://schemas.openxmlformats.org/officeDocument/2006/relationships/image" Target="../media/image27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image" Target="../media/image275.png"/><Relationship Id="rId7" Type="http://schemas.openxmlformats.org/officeDocument/2006/relationships/image" Target="../media/image279.png"/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8.png"/><Relationship Id="rId5" Type="http://schemas.openxmlformats.org/officeDocument/2006/relationships/image" Target="../media/image277.png"/><Relationship Id="rId4" Type="http://schemas.openxmlformats.org/officeDocument/2006/relationships/image" Target="../media/image276.png"/><Relationship Id="rId9" Type="http://schemas.openxmlformats.org/officeDocument/2006/relationships/image" Target="../media/image4.tif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7.png"/><Relationship Id="rId3" Type="http://schemas.openxmlformats.org/officeDocument/2006/relationships/image" Target="../media/image282.png"/><Relationship Id="rId7" Type="http://schemas.openxmlformats.org/officeDocument/2006/relationships/image" Target="../media/image286.png"/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5.png"/><Relationship Id="rId11" Type="http://schemas.openxmlformats.org/officeDocument/2006/relationships/image" Target="../media/image4.tiff"/><Relationship Id="rId5" Type="http://schemas.openxmlformats.org/officeDocument/2006/relationships/image" Target="../media/image284.png"/><Relationship Id="rId10" Type="http://schemas.openxmlformats.org/officeDocument/2006/relationships/image" Target="../media/image289.png"/><Relationship Id="rId4" Type="http://schemas.openxmlformats.org/officeDocument/2006/relationships/image" Target="../media/image283.png"/><Relationship Id="rId9" Type="http://schemas.openxmlformats.org/officeDocument/2006/relationships/image" Target="../media/image288.png"/></Relationships>
</file>

<file path=ppt/slides/_rels/slide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22.png"/><Relationship Id="rId21" Type="http://schemas.openxmlformats.org/officeDocument/2006/relationships/image" Target="../media/image26.png"/><Relationship Id="rId42" Type="http://schemas.openxmlformats.org/officeDocument/2006/relationships/image" Target="../media/image47.png"/><Relationship Id="rId63" Type="http://schemas.openxmlformats.org/officeDocument/2006/relationships/image" Target="../media/image68.png"/><Relationship Id="rId84" Type="http://schemas.openxmlformats.org/officeDocument/2006/relationships/image" Target="../media/image89.png"/><Relationship Id="rId16" Type="http://schemas.openxmlformats.org/officeDocument/2006/relationships/image" Target="../media/image21.png"/><Relationship Id="rId107" Type="http://schemas.openxmlformats.org/officeDocument/2006/relationships/image" Target="../media/image112.png"/><Relationship Id="rId11" Type="http://schemas.openxmlformats.org/officeDocument/2006/relationships/image" Target="../media/image16.png"/><Relationship Id="rId32" Type="http://schemas.openxmlformats.org/officeDocument/2006/relationships/image" Target="../media/image37.png"/><Relationship Id="rId37" Type="http://schemas.openxmlformats.org/officeDocument/2006/relationships/image" Target="../media/image42.png"/><Relationship Id="rId53" Type="http://schemas.openxmlformats.org/officeDocument/2006/relationships/image" Target="../media/image58.png"/><Relationship Id="rId58" Type="http://schemas.openxmlformats.org/officeDocument/2006/relationships/image" Target="../media/image63.png"/><Relationship Id="rId74" Type="http://schemas.openxmlformats.org/officeDocument/2006/relationships/image" Target="../media/image79.png"/><Relationship Id="rId79" Type="http://schemas.openxmlformats.org/officeDocument/2006/relationships/image" Target="../media/image84.png"/><Relationship Id="rId102" Type="http://schemas.openxmlformats.org/officeDocument/2006/relationships/image" Target="../media/image107.png"/><Relationship Id="rId123" Type="http://schemas.openxmlformats.org/officeDocument/2006/relationships/image" Target="../media/image128.png"/><Relationship Id="rId128" Type="http://schemas.openxmlformats.org/officeDocument/2006/relationships/image" Target="../media/image133.png"/><Relationship Id="rId5" Type="http://schemas.openxmlformats.org/officeDocument/2006/relationships/image" Target="../media/image10.png"/><Relationship Id="rId90" Type="http://schemas.openxmlformats.org/officeDocument/2006/relationships/image" Target="../media/image95.png"/><Relationship Id="rId95" Type="http://schemas.openxmlformats.org/officeDocument/2006/relationships/image" Target="../media/image100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Relationship Id="rId43" Type="http://schemas.openxmlformats.org/officeDocument/2006/relationships/image" Target="../media/image48.png"/><Relationship Id="rId48" Type="http://schemas.openxmlformats.org/officeDocument/2006/relationships/image" Target="../media/image53.png"/><Relationship Id="rId64" Type="http://schemas.openxmlformats.org/officeDocument/2006/relationships/image" Target="../media/image69.png"/><Relationship Id="rId69" Type="http://schemas.openxmlformats.org/officeDocument/2006/relationships/image" Target="../media/image74.png"/><Relationship Id="rId113" Type="http://schemas.openxmlformats.org/officeDocument/2006/relationships/image" Target="../media/image118.png"/><Relationship Id="rId118" Type="http://schemas.openxmlformats.org/officeDocument/2006/relationships/image" Target="../media/image123.png"/><Relationship Id="rId134" Type="http://schemas.openxmlformats.org/officeDocument/2006/relationships/image" Target="../media/image139.png"/><Relationship Id="rId80" Type="http://schemas.openxmlformats.org/officeDocument/2006/relationships/image" Target="../media/image85.png"/><Relationship Id="rId85" Type="http://schemas.openxmlformats.org/officeDocument/2006/relationships/image" Target="../media/image90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33" Type="http://schemas.openxmlformats.org/officeDocument/2006/relationships/image" Target="../media/image38.png"/><Relationship Id="rId38" Type="http://schemas.openxmlformats.org/officeDocument/2006/relationships/image" Target="../media/image43.png"/><Relationship Id="rId59" Type="http://schemas.openxmlformats.org/officeDocument/2006/relationships/image" Target="../media/image64.png"/><Relationship Id="rId103" Type="http://schemas.openxmlformats.org/officeDocument/2006/relationships/image" Target="../media/image108.png"/><Relationship Id="rId108" Type="http://schemas.openxmlformats.org/officeDocument/2006/relationships/image" Target="../media/image113.png"/><Relationship Id="rId124" Type="http://schemas.openxmlformats.org/officeDocument/2006/relationships/image" Target="../media/image129.png"/><Relationship Id="rId129" Type="http://schemas.openxmlformats.org/officeDocument/2006/relationships/image" Target="../media/image134.png"/><Relationship Id="rId54" Type="http://schemas.openxmlformats.org/officeDocument/2006/relationships/image" Target="../media/image59.png"/><Relationship Id="rId70" Type="http://schemas.openxmlformats.org/officeDocument/2006/relationships/image" Target="../media/image75.png"/><Relationship Id="rId75" Type="http://schemas.openxmlformats.org/officeDocument/2006/relationships/image" Target="../media/image80.png"/><Relationship Id="rId91" Type="http://schemas.openxmlformats.org/officeDocument/2006/relationships/image" Target="../media/image96.png"/><Relationship Id="rId96" Type="http://schemas.openxmlformats.org/officeDocument/2006/relationships/image" Target="../media/image10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23" Type="http://schemas.openxmlformats.org/officeDocument/2006/relationships/image" Target="../media/image28.png"/><Relationship Id="rId28" Type="http://schemas.openxmlformats.org/officeDocument/2006/relationships/image" Target="../media/image33.png"/><Relationship Id="rId49" Type="http://schemas.openxmlformats.org/officeDocument/2006/relationships/image" Target="../media/image54.png"/><Relationship Id="rId114" Type="http://schemas.openxmlformats.org/officeDocument/2006/relationships/image" Target="../media/image119.png"/><Relationship Id="rId119" Type="http://schemas.openxmlformats.org/officeDocument/2006/relationships/image" Target="../media/image124.png"/><Relationship Id="rId44" Type="http://schemas.openxmlformats.org/officeDocument/2006/relationships/image" Target="../media/image49.png"/><Relationship Id="rId60" Type="http://schemas.openxmlformats.org/officeDocument/2006/relationships/image" Target="../media/image65.png"/><Relationship Id="rId65" Type="http://schemas.openxmlformats.org/officeDocument/2006/relationships/image" Target="../media/image70.png"/><Relationship Id="rId81" Type="http://schemas.openxmlformats.org/officeDocument/2006/relationships/image" Target="../media/image86.png"/><Relationship Id="rId86" Type="http://schemas.openxmlformats.org/officeDocument/2006/relationships/image" Target="../media/image91.png"/><Relationship Id="rId130" Type="http://schemas.openxmlformats.org/officeDocument/2006/relationships/image" Target="../media/image135.png"/><Relationship Id="rId135" Type="http://schemas.openxmlformats.org/officeDocument/2006/relationships/image" Target="../media/image140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9" Type="http://schemas.openxmlformats.org/officeDocument/2006/relationships/image" Target="../media/image44.png"/><Relationship Id="rId109" Type="http://schemas.openxmlformats.org/officeDocument/2006/relationships/image" Target="../media/image114.png"/><Relationship Id="rId34" Type="http://schemas.openxmlformats.org/officeDocument/2006/relationships/image" Target="../media/image39.png"/><Relationship Id="rId50" Type="http://schemas.openxmlformats.org/officeDocument/2006/relationships/image" Target="../media/image55.png"/><Relationship Id="rId55" Type="http://schemas.openxmlformats.org/officeDocument/2006/relationships/image" Target="../media/image60.png"/><Relationship Id="rId76" Type="http://schemas.openxmlformats.org/officeDocument/2006/relationships/image" Target="../media/image81.png"/><Relationship Id="rId97" Type="http://schemas.openxmlformats.org/officeDocument/2006/relationships/image" Target="../media/image102.png"/><Relationship Id="rId104" Type="http://schemas.openxmlformats.org/officeDocument/2006/relationships/image" Target="../media/image109.png"/><Relationship Id="rId120" Type="http://schemas.openxmlformats.org/officeDocument/2006/relationships/image" Target="../media/image125.png"/><Relationship Id="rId125" Type="http://schemas.openxmlformats.org/officeDocument/2006/relationships/image" Target="../media/image130.png"/><Relationship Id="rId7" Type="http://schemas.openxmlformats.org/officeDocument/2006/relationships/image" Target="../media/image12.png"/><Relationship Id="rId71" Type="http://schemas.openxmlformats.org/officeDocument/2006/relationships/image" Target="../media/image76.png"/><Relationship Id="rId92" Type="http://schemas.openxmlformats.org/officeDocument/2006/relationships/image" Target="../media/image97.png"/><Relationship Id="rId2" Type="http://schemas.openxmlformats.org/officeDocument/2006/relationships/image" Target="../media/image7.png"/><Relationship Id="rId29" Type="http://schemas.openxmlformats.org/officeDocument/2006/relationships/image" Target="../media/image34.png"/><Relationship Id="rId24" Type="http://schemas.openxmlformats.org/officeDocument/2006/relationships/image" Target="../media/image29.png"/><Relationship Id="rId40" Type="http://schemas.openxmlformats.org/officeDocument/2006/relationships/image" Target="../media/image45.png"/><Relationship Id="rId45" Type="http://schemas.openxmlformats.org/officeDocument/2006/relationships/image" Target="../media/image50.png"/><Relationship Id="rId66" Type="http://schemas.openxmlformats.org/officeDocument/2006/relationships/image" Target="../media/image71.png"/><Relationship Id="rId87" Type="http://schemas.openxmlformats.org/officeDocument/2006/relationships/image" Target="../media/image92.png"/><Relationship Id="rId110" Type="http://schemas.openxmlformats.org/officeDocument/2006/relationships/image" Target="../media/image115.png"/><Relationship Id="rId115" Type="http://schemas.openxmlformats.org/officeDocument/2006/relationships/image" Target="../media/image120.png"/><Relationship Id="rId131" Type="http://schemas.openxmlformats.org/officeDocument/2006/relationships/image" Target="../media/image136.png"/><Relationship Id="rId136" Type="http://schemas.openxmlformats.org/officeDocument/2006/relationships/image" Target="../media/image141.jpg"/><Relationship Id="rId61" Type="http://schemas.openxmlformats.org/officeDocument/2006/relationships/image" Target="../media/image66.png"/><Relationship Id="rId82" Type="http://schemas.openxmlformats.org/officeDocument/2006/relationships/image" Target="../media/image87.png"/><Relationship Id="rId19" Type="http://schemas.openxmlformats.org/officeDocument/2006/relationships/image" Target="../media/image24.png"/><Relationship Id="rId14" Type="http://schemas.openxmlformats.org/officeDocument/2006/relationships/image" Target="../media/image19.png"/><Relationship Id="rId30" Type="http://schemas.openxmlformats.org/officeDocument/2006/relationships/image" Target="../media/image35.png"/><Relationship Id="rId35" Type="http://schemas.openxmlformats.org/officeDocument/2006/relationships/image" Target="../media/image40.png"/><Relationship Id="rId56" Type="http://schemas.openxmlformats.org/officeDocument/2006/relationships/image" Target="../media/image61.png"/><Relationship Id="rId77" Type="http://schemas.openxmlformats.org/officeDocument/2006/relationships/image" Target="../media/image82.png"/><Relationship Id="rId100" Type="http://schemas.openxmlformats.org/officeDocument/2006/relationships/image" Target="../media/image105.png"/><Relationship Id="rId105" Type="http://schemas.openxmlformats.org/officeDocument/2006/relationships/image" Target="../media/image110.png"/><Relationship Id="rId126" Type="http://schemas.openxmlformats.org/officeDocument/2006/relationships/image" Target="../media/image131.png"/><Relationship Id="rId8" Type="http://schemas.openxmlformats.org/officeDocument/2006/relationships/image" Target="../media/image13.png"/><Relationship Id="rId51" Type="http://schemas.openxmlformats.org/officeDocument/2006/relationships/image" Target="../media/image56.png"/><Relationship Id="rId72" Type="http://schemas.openxmlformats.org/officeDocument/2006/relationships/image" Target="../media/image77.png"/><Relationship Id="rId93" Type="http://schemas.openxmlformats.org/officeDocument/2006/relationships/image" Target="../media/image98.png"/><Relationship Id="rId98" Type="http://schemas.openxmlformats.org/officeDocument/2006/relationships/image" Target="../media/image103.png"/><Relationship Id="rId121" Type="http://schemas.openxmlformats.org/officeDocument/2006/relationships/image" Target="../media/image126.png"/><Relationship Id="rId3" Type="http://schemas.openxmlformats.org/officeDocument/2006/relationships/image" Target="../media/image8.png"/><Relationship Id="rId25" Type="http://schemas.openxmlformats.org/officeDocument/2006/relationships/image" Target="../media/image30.png"/><Relationship Id="rId46" Type="http://schemas.openxmlformats.org/officeDocument/2006/relationships/image" Target="../media/image51.png"/><Relationship Id="rId67" Type="http://schemas.openxmlformats.org/officeDocument/2006/relationships/image" Target="../media/image72.png"/><Relationship Id="rId116" Type="http://schemas.openxmlformats.org/officeDocument/2006/relationships/image" Target="../media/image121.png"/><Relationship Id="rId20" Type="http://schemas.openxmlformats.org/officeDocument/2006/relationships/image" Target="../media/image25.png"/><Relationship Id="rId41" Type="http://schemas.openxmlformats.org/officeDocument/2006/relationships/image" Target="../media/image46.png"/><Relationship Id="rId62" Type="http://schemas.openxmlformats.org/officeDocument/2006/relationships/image" Target="../media/image67.png"/><Relationship Id="rId83" Type="http://schemas.openxmlformats.org/officeDocument/2006/relationships/image" Target="../media/image88.png"/><Relationship Id="rId88" Type="http://schemas.openxmlformats.org/officeDocument/2006/relationships/image" Target="../media/image93.png"/><Relationship Id="rId111" Type="http://schemas.openxmlformats.org/officeDocument/2006/relationships/image" Target="../media/image116.png"/><Relationship Id="rId132" Type="http://schemas.openxmlformats.org/officeDocument/2006/relationships/image" Target="../media/image137.png"/><Relationship Id="rId15" Type="http://schemas.openxmlformats.org/officeDocument/2006/relationships/image" Target="../media/image20.png"/><Relationship Id="rId36" Type="http://schemas.openxmlformats.org/officeDocument/2006/relationships/image" Target="../media/image41.png"/><Relationship Id="rId57" Type="http://schemas.openxmlformats.org/officeDocument/2006/relationships/image" Target="../media/image62.png"/><Relationship Id="rId106" Type="http://schemas.openxmlformats.org/officeDocument/2006/relationships/image" Target="../media/image111.png"/><Relationship Id="rId127" Type="http://schemas.openxmlformats.org/officeDocument/2006/relationships/image" Target="../media/image132.png"/><Relationship Id="rId10" Type="http://schemas.openxmlformats.org/officeDocument/2006/relationships/image" Target="../media/image15.png"/><Relationship Id="rId31" Type="http://schemas.openxmlformats.org/officeDocument/2006/relationships/image" Target="../media/image36.png"/><Relationship Id="rId52" Type="http://schemas.openxmlformats.org/officeDocument/2006/relationships/image" Target="../media/image57.png"/><Relationship Id="rId73" Type="http://schemas.openxmlformats.org/officeDocument/2006/relationships/image" Target="../media/image78.png"/><Relationship Id="rId78" Type="http://schemas.openxmlformats.org/officeDocument/2006/relationships/image" Target="../media/image83.png"/><Relationship Id="rId94" Type="http://schemas.openxmlformats.org/officeDocument/2006/relationships/image" Target="../media/image99.png"/><Relationship Id="rId99" Type="http://schemas.openxmlformats.org/officeDocument/2006/relationships/image" Target="../media/image104.png"/><Relationship Id="rId101" Type="http://schemas.openxmlformats.org/officeDocument/2006/relationships/image" Target="../media/image106.png"/><Relationship Id="rId122" Type="http://schemas.openxmlformats.org/officeDocument/2006/relationships/image" Target="../media/image127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26" Type="http://schemas.openxmlformats.org/officeDocument/2006/relationships/image" Target="../media/image31.png"/><Relationship Id="rId47" Type="http://schemas.openxmlformats.org/officeDocument/2006/relationships/image" Target="../media/image52.png"/><Relationship Id="rId68" Type="http://schemas.openxmlformats.org/officeDocument/2006/relationships/image" Target="../media/image73.png"/><Relationship Id="rId89" Type="http://schemas.openxmlformats.org/officeDocument/2006/relationships/image" Target="../media/image94.png"/><Relationship Id="rId112" Type="http://schemas.openxmlformats.org/officeDocument/2006/relationships/image" Target="../media/image117.png"/><Relationship Id="rId133" Type="http://schemas.openxmlformats.org/officeDocument/2006/relationships/image" Target="../media/image13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6.png"/><Relationship Id="rId3" Type="http://schemas.openxmlformats.org/officeDocument/2006/relationships/image" Target="../media/image291.png"/><Relationship Id="rId7" Type="http://schemas.openxmlformats.org/officeDocument/2006/relationships/image" Target="../media/image295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4.png"/><Relationship Id="rId5" Type="http://schemas.openxmlformats.org/officeDocument/2006/relationships/image" Target="../media/image293.png"/><Relationship Id="rId10" Type="http://schemas.openxmlformats.org/officeDocument/2006/relationships/image" Target="../media/image4.tiff"/><Relationship Id="rId4" Type="http://schemas.openxmlformats.org/officeDocument/2006/relationships/image" Target="../media/image292.png"/><Relationship Id="rId9" Type="http://schemas.openxmlformats.org/officeDocument/2006/relationships/image" Target="../media/image29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4.png"/><Relationship Id="rId3" Type="http://schemas.openxmlformats.org/officeDocument/2006/relationships/image" Target="../media/image299.png"/><Relationship Id="rId7" Type="http://schemas.openxmlformats.org/officeDocument/2006/relationships/image" Target="../media/image303.png"/><Relationship Id="rId2" Type="http://schemas.openxmlformats.org/officeDocument/2006/relationships/image" Target="../media/image2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2.png"/><Relationship Id="rId5" Type="http://schemas.openxmlformats.org/officeDocument/2006/relationships/image" Target="../media/image301.png"/><Relationship Id="rId10" Type="http://schemas.openxmlformats.org/officeDocument/2006/relationships/image" Target="../media/image4.tiff"/><Relationship Id="rId4" Type="http://schemas.openxmlformats.org/officeDocument/2006/relationships/image" Target="../media/image300.png"/><Relationship Id="rId9" Type="http://schemas.openxmlformats.org/officeDocument/2006/relationships/image" Target="../media/image30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2.png"/><Relationship Id="rId3" Type="http://schemas.openxmlformats.org/officeDocument/2006/relationships/image" Target="../media/image307.png"/><Relationship Id="rId7" Type="http://schemas.openxmlformats.org/officeDocument/2006/relationships/image" Target="../media/image311.png"/><Relationship Id="rId2" Type="http://schemas.openxmlformats.org/officeDocument/2006/relationships/image" Target="../media/image3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0.png"/><Relationship Id="rId5" Type="http://schemas.openxmlformats.org/officeDocument/2006/relationships/image" Target="../media/image309.png"/><Relationship Id="rId10" Type="http://schemas.openxmlformats.org/officeDocument/2006/relationships/image" Target="../media/image4.tiff"/><Relationship Id="rId4" Type="http://schemas.openxmlformats.org/officeDocument/2006/relationships/image" Target="../media/image308.png"/><Relationship Id="rId9" Type="http://schemas.openxmlformats.org/officeDocument/2006/relationships/image" Target="../media/image31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png"/><Relationship Id="rId3" Type="http://schemas.openxmlformats.org/officeDocument/2006/relationships/image" Target="../media/image315.png"/><Relationship Id="rId7" Type="http://schemas.openxmlformats.org/officeDocument/2006/relationships/image" Target="../media/image319.png"/><Relationship Id="rId2" Type="http://schemas.openxmlformats.org/officeDocument/2006/relationships/image" Target="../media/image3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8.png"/><Relationship Id="rId5" Type="http://schemas.openxmlformats.org/officeDocument/2006/relationships/image" Target="../media/image317.png"/><Relationship Id="rId10" Type="http://schemas.openxmlformats.org/officeDocument/2006/relationships/image" Target="../media/image4.tiff"/><Relationship Id="rId4" Type="http://schemas.openxmlformats.org/officeDocument/2006/relationships/image" Target="../media/image316.png"/><Relationship Id="rId9" Type="http://schemas.openxmlformats.org/officeDocument/2006/relationships/image" Target="../media/image32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8.png"/><Relationship Id="rId3" Type="http://schemas.openxmlformats.org/officeDocument/2006/relationships/image" Target="../media/image323.png"/><Relationship Id="rId7" Type="http://schemas.openxmlformats.org/officeDocument/2006/relationships/image" Target="../media/image327.png"/><Relationship Id="rId2" Type="http://schemas.openxmlformats.org/officeDocument/2006/relationships/image" Target="../media/image3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6.png"/><Relationship Id="rId5" Type="http://schemas.openxmlformats.org/officeDocument/2006/relationships/image" Target="../media/image325.png"/><Relationship Id="rId10" Type="http://schemas.openxmlformats.org/officeDocument/2006/relationships/image" Target="../media/image4.tiff"/><Relationship Id="rId4" Type="http://schemas.openxmlformats.org/officeDocument/2006/relationships/image" Target="../media/image324.png"/><Relationship Id="rId9" Type="http://schemas.openxmlformats.org/officeDocument/2006/relationships/image" Target="../media/image329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0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7.png"/><Relationship Id="rId3" Type="http://schemas.openxmlformats.org/officeDocument/2006/relationships/image" Target="../media/image332.png"/><Relationship Id="rId7" Type="http://schemas.openxmlformats.org/officeDocument/2006/relationships/image" Target="../media/image336.png"/><Relationship Id="rId2" Type="http://schemas.openxmlformats.org/officeDocument/2006/relationships/image" Target="../media/image3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5.png"/><Relationship Id="rId5" Type="http://schemas.openxmlformats.org/officeDocument/2006/relationships/image" Target="../media/image334.png"/><Relationship Id="rId10" Type="http://schemas.openxmlformats.org/officeDocument/2006/relationships/image" Target="../media/image4.tiff"/><Relationship Id="rId4" Type="http://schemas.openxmlformats.org/officeDocument/2006/relationships/image" Target="../media/image333.png"/><Relationship Id="rId9" Type="http://schemas.openxmlformats.org/officeDocument/2006/relationships/image" Target="../media/image33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5.png"/><Relationship Id="rId3" Type="http://schemas.openxmlformats.org/officeDocument/2006/relationships/image" Target="../media/image340.png"/><Relationship Id="rId7" Type="http://schemas.openxmlformats.org/officeDocument/2006/relationships/image" Target="../media/image344.png"/><Relationship Id="rId2" Type="http://schemas.openxmlformats.org/officeDocument/2006/relationships/image" Target="../media/image3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3.png"/><Relationship Id="rId5" Type="http://schemas.openxmlformats.org/officeDocument/2006/relationships/image" Target="../media/image342.png"/><Relationship Id="rId10" Type="http://schemas.openxmlformats.org/officeDocument/2006/relationships/image" Target="../media/image347.tiff"/><Relationship Id="rId4" Type="http://schemas.openxmlformats.org/officeDocument/2006/relationships/image" Target="../media/image341.png"/><Relationship Id="rId9" Type="http://schemas.openxmlformats.org/officeDocument/2006/relationships/image" Target="../media/image346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8.jp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5.png"/><Relationship Id="rId3" Type="http://schemas.openxmlformats.org/officeDocument/2006/relationships/image" Target="../media/image350.png"/><Relationship Id="rId7" Type="http://schemas.openxmlformats.org/officeDocument/2006/relationships/image" Target="../media/image354.png"/><Relationship Id="rId2" Type="http://schemas.openxmlformats.org/officeDocument/2006/relationships/image" Target="../media/image3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3.png"/><Relationship Id="rId5" Type="http://schemas.openxmlformats.org/officeDocument/2006/relationships/image" Target="../media/image352.png"/><Relationship Id="rId10" Type="http://schemas.openxmlformats.org/officeDocument/2006/relationships/image" Target="../media/image4.tiff"/><Relationship Id="rId4" Type="http://schemas.openxmlformats.org/officeDocument/2006/relationships/image" Target="../media/image351.png"/><Relationship Id="rId9" Type="http://schemas.openxmlformats.org/officeDocument/2006/relationships/image" Target="../media/image35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13" Type="http://schemas.openxmlformats.org/officeDocument/2006/relationships/image" Target="../media/image153.tiff"/><Relationship Id="rId3" Type="http://schemas.openxmlformats.org/officeDocument/2006/relationships/image" Target="../media/image143.png"/><Relationship Id="rId7" Type="http://schemas.openxmlformats.org/officeDocument/2006/relationships/image" Target="../media/image147.png"/><Relationship Id="rId12" Type="http://schemas.openxmlformats.org/officeDocument/2006/relationships/image" Target="../media/image152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11" Type="http://schemas.openxmlformats.org/officeDocument/2006/relationships/image" Target="../media/image151.png"/><Relationship Id="rId5" Type="http://schemas.openxmlformats.org/officeDocument/2006/relationships/image" Target="../media/image145.png"/><Relationship Id="rId10" Type="http://schemas.openxmlformats.org/officeDocument/2006/relationships/image" Target="../media/image150.png"/><Relationship Id="rId4" Type="http://schemas.openxmlformats.org/officeDocument/2006/relationships/image" Target="../media/image144.png"/><Relationship Id="rId9" Type="http://schemas.openxmlformats.org/officeDocument/2006/relationships/image" Target="../media/image149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3.png"/><Relationship Id="rId3" Type="http://schemas.openxmlformats.org/officeDocument/2006/relationships/image" Target="../media/image358.png"/><Relationship Id="rId7" Type="http://schemas.openxmlformats.org/officeDocument/2006/relationships/image" Target="../media/image362.png"/><Relationship Id="rId2" Type="http://schemas.openxmlformats.org/officeDocument/2006/relationships/image" Target="../media/image3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1.png"/><Relationship Id="rId5" Type="http://schemas.openxmlformats.org/officeDocument/2006/relationships/image" Target="../media/image360.png"/><Relationship Id="rId10" Type="http://schemas.openxmlformats.org/officeDocument/2006/relationships/image" Target="../media/image4.tiff"/><Relationship Id="rId4" Type="http://schemas.openxmlformats.org/officeDocument/2006/relationships/image" Target="../media/image359.png"/><Relationship Id="rId9" Type="http://schemas.openxmlformats.org/officeDocument/2006/relationships/image" Target="../media/image364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5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2.png"/><Relationship Id="rId3" Type="http://schemas.openxmlformats.org/officeDocument/2006/relationships/image" Target="../media/image367.png"/><Relationship Id="rId7" Type="http://schemas.openxmlformats.org/officeDocument/2006/relationships/image" Target="../media/image371.png"/><Relationship Id="rId2" Type="http://schemas.openxmlformats.org/officeDocument/2006/relationships/image" Target="../media/image3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0.png"/><Relationship Id="rId5" Type="http://schemas.openxmlformats.org/officeDocument/2006/relationships/image" Target="../media/image369.png"/><Relationship Id="rId10" Type="http://schemas.openxmlformats.org/officeDocument/2006/relationships/image" Target="../media/image4.tiff"/><Relationship Id="rId4" Type="http://schemas.openxmlformats.org/officeDocument/2006/relationships/image" Target="../media/image368.png"/><Relationship Id="rId9" Type="http://schemas.openxmlformats.org/officeDocument/2006/relationships/image" Target="../media/image37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5.png"/><Relationship Id="rId2" Type="http://schemas.openxmlformats.org/officeDocument/2006/relationships/image" Target="../media/image3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iff"/><Relationship Id="rId5" Type="http://schemas.openxmlformats.org/officeDocument/2006/relationships/image" Target="../media/image377.png"/><Relationship Id="rId4" Type="http://schemas.openxmlformats.org/officeDocument/2006/relationships/image" Target="../media/image376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8.jp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5.png"/><Relationship Id="rId3" Type="http://schemas.openxmlformats.org/officeDocument/2006/relationships/image" Target="../media/image380.png"/><Relationship Id="rId7" Type="http://schemas.openxmlformats.org/officeDocument/2006/relationships/image" Target="../media/image384.png"/><Relationship Id="rId2" Type="http://schemas.openxmlformats.org/officeDocument/2006/relationships/image" Target="../media/image3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3.png"/><Relationship Id="rId5" Type="http://schemas.openxmlformats.org/officeDocument/2006/relationships/image" Target="../media/image382.png"/><Relationship Id="rId10" Type="http://schemas.openxmlformats.org/officeDocument/2006/relationships/image" Target="../media/image4.tiff"/><Relationship Id="rId4" Type="http://schemas.openxmlformats.org/officeDocument/2006/relationships/image" Target="../media/image381.png"/><Relationship Id="rId9" Type="http://schemas.openxmlformats.org/officeDocument/2006/relationships/image" Target="../media/image386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3.png"/><Relationship Id="rId3" Type="http://schemas.openxmlformats.org/officeDocument/2006/relationships/image" Target="../media/image388.png"/><Relationship Id="rId7" Type="http://schemas.openxmlformats.org/officeDocument/2006/relationships/image" Target="../media/image392.png"/><Relationship Id="rId2" Type="http://schemas.openxmlformats.org/officeDocument/2006/relationships/image" Target="../media/image3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1.png"/><Relationship Id="rId5" Type="http://schemas.openxmlformats.org/officeDocument/2006/relationships/image" Target="../media/image390.png"/><Relationship Id="rId10" Type="http://schemas.openxmlformats.org/officeDocument/2006/relationships/image" Target="../media/image4.tiff"/><Relationship Id="rId4" Type="http://schemas.openxmlformats.org/officeDocument/2006/relationships/image" Target="../media/image389.png"/><Relationship Id="rId9" Type="http://schemas.openxmlformats.org/officeDocument/2006/relationships/image" Target="../media/image394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1.png"/><Relationship Id="rId3" Type="http://schemas.openxmlformats.org/officeDocument/2006/relationships/image" Target="../media/image396.png"/><Relationship Id="rId7" Type="http://schemas.openxmlformats.org/officeDocument/2006/relationships/image" Target="../media/image400.png"/><Relationship Id="rId2" Type="http://schemas.openxmlformats.org/officeDocument/2006/relationships/image" Target="../media/image3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9.png"/><Relationship Id="rId5" Type="http://schemas.openxmlformats.org/officeDocument/2006/relationships/image" Target="../media/image398.png"/><Relationship Id="rId10" Type="http://schemas.openxmlformats.org/officeDocument/2006/relationships/image" Target="../media/image4.tiff"/><Relationship Id="rId4" Type="http://schemas.openxmlformats.org/officeDocument/2006/relationships/image" Target="../media/image397.png"/><Relationship Id="rId9" Type="http://schemas.openxmlformats.org/officeDocument/2006/relationships/image" Target="../media/image402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.png"/><Relationship Id="rId3" Type="http://schemas.openxmlformats.org/officeDocument/2006/relationships/image" Target="../media/image405.png"/><Relationship Id="rId7" Type="http://schemas.openxmlformats.org/officeDocument/2006/relationships/image" Target="../media/image409.png"/><Relationship Id="rId2" Type="http://schemas.openxmlformats.org/officeDocument/2006/relationships/image" Target="../media/image4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8.png"/><Relationship Id="rId5" Type="http://schemas.openxmlformats.org/officeDocument/2006/relationships/image" Target="../media/image407.png"/><Relationship Id="rId10" Type="http://schemas.openxmlformats.org/officeDocument/2006/relationships/image" Target="../media/image4.tiff"/><Relationship Id="rId4" Type="http://schemas.openxmlformats.org/officeDocument/2006/relationships/image" Target="../media/image406.png"/><Relationship Id="rId9" Type="http://schemas.openxmlformats.org/officeDocument/2006/relationships/image" Target="../media/image4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tiff"/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8.png"/><Relationship Id="rId3" Type="http://schemas.openxmlformats.org/officeDocument/2006/relationships/image" Target="../media/image413.jpg"/><Relationship Id="rId7" Type="http://schemas.openxmlformats.org/officeDocument/2006/relationships/image" Target="../media/image417.png"/><Relationship Id="rId2" Type="http://schemas.openxmlformats.org/officeDocument/2006/relationships/image" Target="../media/image4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6.png"/><Relationship Id="rId5" Type="http://schemas.openxmlformats.org/officeDocument/2006/relationships/image" Target="../media/image415.png"/><Relationship Id="rId4" Type="http://schemas.openxmlformats.org/officeDocument/2006/relationships/image" Target="../media/image414.png"/><Relationship Id="rId9" Type="http://schemas.openxmlformats.org/officeDocument/2006/relationships/image" Target="../media/image4.tiff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9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6.png"/><Relationship Id="rId3" Type="http://schemas.openxmlformats.org/officeDocument/2006/relationships/image" Target="../media/image421.png"/><Relationship Id="rId7" Type="http://schemas.openxmlformats.org/officeDocument/2006/relationships/image" Target="../media/image425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4.png"/><Relationship Id="rId5" Type="http://schemas.openxmlformats.org/officeDocument/2006/relationships/image" Target="../media/image423.png"/><Relationship Id="rId10" Type="http://schemas.openxmlformats.org/officeDocument/2006/relationships/image" Target="../media/image4.tiff"/><Relationship Id="rId4" Type="http://schemas.openxmlformats.org/officeDocument/2006/relationships/image" Target="../media/image422.png"/><Relationship Id="rId9" Type="http://schemas.openxmlformats.org/officeDocument/2006/relationships/image" Target="../media/image427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4.png"/><Relationship Id="rId3" Type="http://schemas.openxmlformats.org/officeDocument/2006/relationships/image" Target="../media/image429.png"/><Relationship Id="rId7" Type="http://schemas.openxmlformats.org/officeDocument/2006/relationships/image" Target="../media/image433.png"/><Relationship Id="rId2" Type="http://schemas.openxmlformats.org/officeDocument/2006/relationships/image" Target="../media/image4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2.png"/><Relationship Id="rId5" Type="http://schemas.openxmlformats.org/officeDocument/2006/relationships/image" Target="../media/image431.png"/><Relationship Id="rId10" Type="http://schemas.openxmlformats.org/officeDocument/2006/relationships/image" Target="../media/image4.tiff"/><Relationship Id="rId4" Type="http://schemas.openxmlformats.org/officeDocument/2006/relationships/image" Target="../media/image430.png"/><Relationship Id="rId9" Type="http://schemas.openxmlformats.org/officeDocument/2006/relationships/image" Target="../media/image435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2.png"/><Relationship Id="rId3" Type="http://schemas.openxmlformats.org/officeDocument/2006/relationships/image" Target="../media/image437.png"/><Relationship Id="rId7" Type="http://schemas.openxmlformats.org/officeDocument/2006/relationships/image" Target="../media/image441.png"/><Relationship Id="rId2" Type="http://schemas.openxmlformats.org/officeDocument/2006/relationships/image" Target="../media/image4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0.png"/><Relationship Id="rId5" Type="http://schemas.openxmlformats.org/officeDocument/2006/relationships/image" Target="../media/image439.png"/><Relationship Id="rId10" Type="http://schemas.openxmlformats.org/officeDocument/2006/relationships/image" Target="../media/image4.tiff"/><Relationship Id="rId4" Type="http://schemas.openxmlformats.org/officeDocument/2006/relationships/image" Target="../media/image438.png"/><Relationship Id="rId9" Type="http://schemas.openxmlformats.org/officeDocument/2006/relationships/image" Target="../media/image443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0.png"/><Relationship Id="rId3" Type="http://schemas.openxmlformats.org/officeDocument/2006/relationships/image" Target="../media/image445.png"/><Relationship Id="rId7" Type="http://schemas.openxmlformats.org/officeDocument/2006/relationships/image" Target="../media/image449.png"/><Relationship Id="rId2" Type="http://schemas.openxmlformats.org/officeDocument/2006/relationships/image" Target="../media/image4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8.png"/><Relationship Id="rId5" Type="http://schemas.openxmlformats.org/officeDocument/2006/relationships/image" Target="../media/image447.png"/><Relationship Id="rId10" Type="http://schemas.openxmlformats.org/officeDocument/2006/relationships/image" Target="../media/image4.tiff"/><Relationship Id="rId4" Type="http://schemas.openxmlformats.org/officeDocument/2006/relationships/image" Target="../media/image446.png"/><Relationship Id="rId9" Type="http://schemas.openxmlformats.org/officeDocument/2006/relationships/image" Target="../media/image451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8.png"/><Relationship Id="rId3" Type="http://schemas.openxmlformats.org/officeDocument/2006/relationships/image" Target="../media/image453.png"/><Relationship Id="rId7" Type="http://schemas.openxmlformats.org/officeDocument/2006/relationships/image" Target="../media/image457.png"/><Relationship Id="rId2" Type="http://schemas.openxmlformats.org/officeDocument/2006/relationships/image" Target="../media/image4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6.png"/><Relationship Id="rId5" Type="http://schemas.openxmlformats.org/officeDocument/2006/relationships/image" Target="../media/image455.png"/><Relationship Id="rId10" Type="http://schemas.openxmlformats.org/officeDocument/2006/relationships/image" Target="../media/image4.tiff"/><Relationship Id="rId4" Type="http://schemas.openxmlformats.org/officeDocument/2006/relationships/image" Target="../media/image454.png"/><Relationship Id="rId9" Type="http://schemas.openxmlformats.org/officeDocument/2006/relationships/image" Target="../media/image459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0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7.png"/><Relationship Id="rId3" Type="http://schemas.openxmlformats.org/officeDocument/2006/relationships/image" Target="../media/image462.png"/><Relationship Id="rId7" Type="http://schemas.openxmlformats.org/officeDocument/2006/relationships/image" Target="../media/image466.png"/><Relationship Id="rId2" Type="http://schemas.openxmlformats.org/officeDocument/2006/relationships/image" Target="../media/image4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5.png"/><Relationship Id="rId5" Type="http://schemas.openxmlformats.org/officeDocument/2006/relationships/image" Target="../media/image464.png"/><Relationship Id="rId10" Type="http://schemas.openxmlformats.org/officeDocument/2006/relationships/image" Target="../media/image469.tiff"/><Relationship Id="rId4" Type="http://schemas.openxmlformats.org/officeDocument/2006/relationships/image" Target="../media/image463.png"/><Relationship Id="rId9" Type="http://schemas.openxmlformats.org/officeDocument/2006/relationships/image" Target="../media/image468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6.png"/><Relationship Id="rId3" Type="http://schemas.openxmlformats.org/officeDocument/2006/relationships/image" Target="../media/image471.png"/><Relationship Id="rId7" Type="http://schemas.openxmlformats.org/officeDocument/2006/relationships/image" Target="../media/image475.png"/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4.png"/><Relationship Id="rId5" Type="http://schemas.openxmlformats.org/officeDocument/2006/relationships/image" Target="../media/image473.png"/><Relationship Id="rId4" Type="http://schemas.openxmlformats.org/officeDocument/2006/relationships/image" Target="../media/image472.png"/><Relationship Id="rId9" Type="http://schemas.openxmlformats.org/officeDocument/2006/relationships/image" Target="../media/image469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tiff"/><Relationship Id="rId2" Type="http://schemas.openxmlformats.org/officeDocument/2006/relationships/image" Target="../media/image155.tiff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7.jp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4.png"/><Relationship Id="rId3" Type="http://schemas.openxmlformats.org/officeDocument/2006/relationships/image" Target="../media/image479.png"/><Relationship Id="rId7" Type="http://schemas.openxmlformats.org/officeDocument/2006/relationships/image" Target="../media/image483.png"/><Relationship Id="rId2" Type="http://schemas.openxmlformats.org/officeDocument/2006/relationships/image" Target="../media/image4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2.png"/><Relationship Id="rId5" Type="http://schemas.openxmlformats.org/officeDocument/2006/relationships/image" Target="../media/image481.png"/><Relationship Id="rId10" Type="http://schemas.openxmlformats.org/officeDocument/2006/relationships/image" Target="../media/image469.tiff"/><Relationship Id="rId4" Type="http://schemas.openxmlformats.org/officeDocument/2006/relationships/image" Target="../media/image480.png"/><Relationship Id="rId9" Type="http://schemas.openxmlformats.org/officeDocument/2006/relationships/image" Target="../media/image485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2.png"/><Relationship Id="rId3" Type="http://schemas.openxmlformats.org/officeDocument/2006/relationships/image" Target="../media/image487.png"/><Relationship Id="rId7" Type="http://schemas.openxmlformats.org/officeDocument/2006/relationships/image" Target="../media/image491.png"/><Relationship Id="rId2" Type="http://schemas.openxmlformats.org/officeDocument/2006/relationships/image" Target="../media/image4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0.png"/><Relationship Id="rId5" Type="http://schemas.openxmlformats.org/officeDocument/2006/relationships/image" Target="../media/image489.png"/><Relationship Id="rId10" Type="http://schemas.openxmlformats.org/officeDocument/2006/relationships/image" Target="../media/image469.tiff"/><Relationship Id="rId4" Type="http://schemas.openxmlformats.org/officeDocument/2006/relationships/image" Target="../media/image488.png"/><Relationship Id="rId9" Type="http://schemas.openxmlformats.org/officeDocument/2006/relationships/image" Target="../media/image493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0.png"/><Relationship Id="rId3" Type="http://schemas.openxmlformats.org/officeDocument/2006/relationships/image" Target="../media/image495.png"/><Relationship Id="rId7" Type="http://schemas.openxmlformats.org/officeDocument/2006/relationships/image" Target="../media/image499.png"/><Relationship Id="rId2" Type="http://schemas.openxmlformats.org/officeDocument/2006/relationships/image" Target="../media/image4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8.png"/><Relationship Id="rId5" Type="http://schemas.openxmlformats.org/officeDocument/2006/relationships/image" Target="../media/image497.png"/><Relationship Id="rId10" Type="http://schemas.openxmlformats.org/officeDocument/2006/relationships/image" Target="../media/image469.tiff"/><Relationship Id="rId4" Type="http://schemas.openxmlformats.org/officeDocument/2006/relationships/image" Target="../media/image496.png"/><Relationship Id="rId9" Type="http://schemas.openxmlformats.org/officeDocument/2006/relationships/image" Target="../media/image501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9.tiff"/><Relationship Id="rId3" Type="http://schemas.openxmlformats.org/officeDocument/2006/relationships/image" Target="../media/image503.png"/><Relationship Id="rId7" Type="http://schemas.openxmlformats.org/officeDocument/2006/relationships/image" Target="../media/image507.png"/><Relationship Id="rId2" Type="http://schemas.openxmlformats.org/officeDocument/2006/relationships/image" Target="../media/image5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6.png"/><Relationship Id="rId5" Type="http://schemas.openxmlformats.org/officeDocument/2006/relationships/image" Target="../media/image505.png"/><Relationship Id="rId4" Type="http://schemas.openxmlformats.org/officeDocument/2006/relationships/image" Target="../media/image504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4.png"/><Relationship Id="rId3" Type="http://schemas.openxmlformats.org/officeDocument/2006/relationships/image" Target="../media/image509.png"/><Relationship Id="rId7" Type="http://schemas.openxmlformats.org/officeDocument/2006/relationships/image" Target="../media/image513.png"/><Relationship Id="rId2" Type="http://schemas.openxmlformats.org/officeDocument/2006/relationships/image" Target="../media/image5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2.png"/><Relationship Id="rId5" Type="http://schemas.openxmlformats.org/officeDocument/2006/relationships/image" Target="../media/image511.png"/><Relationship Id="rId10" Type="http://schemas.openxmlformats.org/officeDocument/2006/relationships/image" Target="../media/image469.tiff"/><Relationship Id="rId4" Type="http://schemas.openxmlformats.org/officeDocument/2006/relationships/image" Target="../media/image510.png"/><Relationship Id="rId9" Type="http://schemas.openxmlformats.org/officeDocument/2006/relationships/image" Target="../media/image51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9.tiff"/><Relationship Id="rId2" Type="http://schemas.openxmlformats.org/officeDocument/2006/relationships/image" Target="../media/image516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7.jp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4.png"/><Relationship Id="rId3" Type="http://schemas.openxmlformats.org/officeDocument/2006/relationships/image" Target="../media/image519.png"/><Relationship Id="rId7" Type="http://schemas.openxmlformats.org/officeDocument/2006/relationships/image" Target="../media/image523.png"/><Relationship Id="rId2" Type="http://schemas.openxmlformats.org/officeDocument/2006/relationships/image" Target="../media/image5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2.png"/><Relationship Id="rId5" Type="http://schemas.openxmlformats.org/officeDocument/2006/relationships/image" Target="../media/image521.png"/><Relationship Id="rId10" Type="http://schemas.openxmlformats.org/officeDocument/2006/relationships/image" Target="../media/image469.tiff"/><Relationship Id="rId4" Type="http://schemas.openxmlformats.org/officeDocument/2006/relationships/image" Target="../media/image520.png"/><Relationship Id="rId9" Type="http://schemas.openxmlformats.org/officeDocument/2006/relationships/image" Target="../media/image525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2.png"/><Relationship Id="rId3" Type="http://schemas.openxmlformats.org/officeDocument/2006/relationships/image" Target="../media/image527.png"/><Relationship Id="rId7" Type="http://schemas.openxmlformats.org/officeDocument/2006/relationships/image" Target="../media/image531.png"/><Relationship Id="rId2" Type="http://schemas.openxmlformats.org/officeDocument/2006/relationships/image" Target="../media/image5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0.png"/><Relationship Id="rId5" Type="http://schemas.openxmlformats.org/officeDocument/2006/relationships/image" Target="../media/image529.png"/><Relationship Id="rId10" Type="http://schemas.openxmlformats.org/officeDocument/2006/relationships/image" Target="../media/image469.tiff"/><Relationship Id="rId4" Type="http://schemas.openxmlformats.org/officeDocument/2006/relationships/image" Target="../media/image528.png"/><Relationship Id="rId9" Type="http://schemas.openxmlformats.org/officeDocument/2006/relationships/image" Target="../media/image5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image" Target="../media/image157.png"/><Relationship Id="rId7" Type="http://schemas.openxmlformats.org/officeDocument/2006/relationships/image" Target="../media/image161.png"/><Relationship Id="rId12" Type="http://schemas.openxmlformats.org/officeDocument/2006/relationships/image" Target="../media/image153.tiff"/><Relationship Id="rId2" Type="http://schemas.openxmlformats.org/officeDocument/2006/relationships/image" Target="../media/image156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11" Type="http://schemas.openxmlformats.org/officeDocument/2006/relationships/image" Target="../media/image165.png"/><Relationship Id="rId5" Type="http://schemas.openxmlformats.org/officeDocument/2006/relationships/image" Target="../media/image159.png"/><Relationship Id="rId10" Type="http://schemas.openxmlformats.org/officeDocument/2006/relationships/image" Target="../media/image164.png"/><Relationship Id="rId4" Type="http://schemas.openxmlformats.org/officeDocument/2006/relationships/image" Target="../media/image158.png"/><Relationship Id="rId9" Type="http://schemas.openxmlformats.org/officeDocument/2006/relationships/image" Target="../media/image163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0.png"/><Relationship Id="rId3" Type="http://schemas.openxmlformats.org/officeDocument/2006/relationships/image" Target="../media/image535.png"/><Relationship Id="rId7" Type="http://schemas.openxmlformats.org/officeDocument/2006/relationships/image" Target="../media/image539.png"/><Relationship Id="rId2" Type="http://schemas.openxmlformats.org/officeDocument/2006/relationships/image" Target="../media/image5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8.png"/><Relationship Id="rId5" Type="http://schemas.openxmlformats.org/officeDocument/2006/relationships/image" Target="../media/image537.png"/><Relationship Id="rId10" Type="http://schemas.openxmlformats.org/officeDocument/2006/relationships/image" Target="../media/image469.tiff"/><Relationship Id="rId4" Type="http://schemas.openxmlformats.org/officeDocument/2006/relationships/image" Target="../media/image536.png"/><Relationship Id="rId9" Type="http://schemas.openxmlformats.org/officeDocument/2006/relationships/image" Target="../media/image541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8.jpg"/><Relationship Id="rId3" Type="http://schemas.openxmlformats.org/officeDocument/2006/relationships/image" Target="../media/image543.png"/><Relationship Id="rId7" Type="http://schemas.openxmlformats.org/officeDocument/2006/relationships/image" Target="../media/image547.jpg"/><Relationship Id="rId2" Type="http://schemas.openxmlformats.org/officeDocument/2006/relationships/image" Target="../media/image5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6.png"/><Relationship Id="rId5" Type="http://schemas.openxmlformats.org/officeDocument/2006/relationships/image" Target="../media/image545.png"/><Relationship Id="rId10" Type="http://schemas.openxmlformats.org/officeDocument/2006/relationships/image" Target="../media/image469.tiff"/><Relationship Id="rId4" Type="http://schemas.openxmlformats.org/officeDocument/2006/relationships/image" Target="../media/image544.png"/><Relationship Id="rId9" Type="http://schemas.openxmlformats.org/officeDocument/2006/relationships/image" Target="../media/image549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1.png"/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9.tiff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2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9.png"/><Relationship Id="rId3" Type="http://schemas.openxmlformats.org/officeDocument/2006/relationships/image" Target="../media/image554.png"/><Relationship Id="rId7" Type="http://schemas.openxmlformats.org/officeDocument/2006/relationships/image" Target="../media/image558.png"/><Relationship Id="rId2" Type="http://schemas.openxmlformats.org/officeDocument/2006/relationships/image" Target="../media/image5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7.png"/><Relationship Id="rId5" Type="http://schemas.openxmlformats.org/officeDocument/2006/relationships/image" Target="../media/image556.png"/><Relationship Id="rId4" Type="http://schemas.openxmlformats.org/officeDocument/2006/relationships/image" Target="../media/image555.png"/><Relationship Id="rId9" Type="http://schemas.openxmlformats.org/officeDocument/2006/relationships/image" Target="../media/image560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2.png"/><Relationship Id="rId2" Type="http://schemas.openxmlformats.org/officeDocument/2006/relationships/image" Target="../media/image561.jp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9.png"/><Relationship Id="rId3" Type="http://schemas.openxmlformats.org/officeDocument/2006/relationships/image" Target="../media/image564.png"/><Relationship Id="rId7" Type="http://schemas.openxmlformats.org/officeDocument/2006/relationships/image" Target="../media/image568.png"/><Relationship Id="rId2" Type="http://schemas.openxmlformats.org/officeDocument/2006/relationships/image" Target="../media/image5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7.png"/><Relationship Id="rId5" Type="http://schemas.openxmlformats.org/officeDocument/2006/relationships/image" Target="../media/image566.png"/><Relationship Id="rId4" Type="http://schemas.openxmlformats.org/officeDocument/2006/relationships/image" Target="../media/image565.png"/><Relationship Id="rId9" Type="http://schemas.openxmlformats.org/officeDocument/2006/relationships/image" Target="../media/image570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1.jpg"/><Relationship Id="rId2" Type="http://schemas.openxmlformats.org/officeDocument/2006/relationships/image" Target="../media/image5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9.tiff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2.tiff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4.png"/><Relationship Id="rId2" Type="http://schemas.openxmlformats.org/officeDocument/2006/relationships/image" Target="../media/image5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9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openxmlformats.org/officeDocument/2006/relationships/image" Target="../media/image167.png"/><Relationship Id="rId7" Type="http://schemas.openxmlformats.org/officeDocument/2006/relationships/image" Target="../media/image171.png"/><Relationship Id="rId2" Type="http://schemas.openxmlformats.org/officeDocument/2006/relationships/image" Target="../media/image166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11" Type="http://schemas.openxmlformats.org/officeDocument/2006/relationships/image" Target="../media/image153.tiff"/><Relationship Id="rId5" Type="http://schemas.openxmlformats.org/officeDocument/2006/relationships/image" Target="../media/image169.png"/><Relationship Id="rId10" Type="http://schemas.openxmlformats.org/officeDocument/2006/relationships/image" Target="../media/image174.png"/><Relationship Id="rId4" Type="http://schemas.openxmlformats.org/officeDocument/2006/relationships/image" Target="../media/image168.png"/><Relationship Id="rId9" Type="http://schemas.openxmlformats.org/officeDocument/2006/relationships/image" Target="../media/image173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9.tiff"/><Relationship Id="rId4" Type="http://schemas.openxmlformats.org/officeDocument/2006/relationships/image" Target="../media/image576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8.png"/><Relationship Id="rId2" Type="http://schemas.openxmlformats.org/officeDocument/2006/relationships/image" Target="../media/image5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9.tif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9.tiff"/><Relationship Id="rId4" Type="http://schemas.openxmlformats.org/officeDocument/2006/relationships/image" Target="../media/image580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2.png"/><Relationship Id="rId2" Type="http://schemas.openxmlformats.org/officeDocument/2006/relationships/image" Target="../media/image5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9.tif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4.png"/><Relationship Id="rId2" Type="http://schemas.openxmlformats.org/officeDocument/2006/relationships/image" Target="../media/image5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9.tiff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6.png"/><Relationship Id="rId2" Type="http://schemas.openxmlformats.org/officeDocument/2006/relationships/image" Target="../media/image5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9.tif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9.tiff"/><Relationship Id="rId2" Type="http://schemas.openxmlformats.org/officeDocument/2006/relationships/image" Target="../media/image587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9.png"/><Relationship Id="rId2" Type="http://schemas.openxmlformats.org/officeDocument/2006/relationships/image" Target="../media/image5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9.tiff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1.png"/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9.tiff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3.png"/><Relationship Id="rId2" Type="http://schemas.openxmlformats.org/officeDocument/2006/relationships/image" Target="../media/image5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69900" y="1038225"/>
            <a:ext cx="3584575" cy="13150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5075"/>
              </a:lnSpc>
              <a:spcBef>
                <a:spcPts val="105"/>
              </a:spcBef>
            </a:pPr>
            <a:r>
              <a:rPr sz="4550" b="0" spc="-10" dirty="0">
                <a:latin typeface="Lucida Sans Unicode"/>
                <a:cs typeface="Lucida Sans Unicode"/>
              </a:rPr>
              <a:t>PRODUCT</a:t>
            </a:r>
            <a:endParaRPr sz="4550" dirty="0">
              <a:latin typeface="Lucida Sans Unicode"/>
              <a:cs typeface="Lucida Sans Unicode"/>
            </a:endParaRPr>
          </a:p>
          <a:p>
            <a:pPr marL="12700">
              <a:lnSpc>
                <a:spcPts val="5075"/>
              </a:lnSpc>
            </a:pPr>
            <a:r>
              <a:rPr sz="4550" b="0" u="sng" spc="-415" dirty="0">
                <a:uFill>
                  <a:solidFill>
                    <a:srgbClr val="000000"/>
                  </a:solidFill>
                </a:uFill>
                <a:latin typeface="Arial Black"/>
                <a:cs typeface="Arial Black"/>
              </a:rPr>
              <a:t>CATALOG</a:t>
            </a:r>
            <a:r>
              <a:rPr sz="4550" b="0" spc="-415" dirty="0">
                <a:latin typeface="Arial Black"/>
                <a:cs typeface="Arial Black"/>
              </a:rPr>
              <a:t>UE</a:t>
            </a:r>
            <a:endParaRPr sz="4550" dirty="0">
              <a:latin typeface="Arial Black"/>
              <a:cs typeface="Arial Black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28DC71-7CF1-0971-9638-FC2F24B087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900" y="-32026"/>
            <a:ext cx="4889500" cy="3455586"/>
          </a:xfrm>
          <a:prstGeom prst="rect">
            <a:avLst/>
          </a:prstGeom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3171825"/>
            <a:ext cx="10693400" cy="406293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2DD02886-EA78-975A-07BB-F38388CCB5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3906"/>
            <a:ext cx="10693400" cy="6015038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3105911" y="1040271"/>
            <a:ext cx="4480560" cy="612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64385" algn="l"/>
              </a:tabLst>
            </a:pPr>
            <a:r>
              <a:rPr sz="3850" b="1" spc="280" dirty="0">
                <a:latin typeface="Arial"/>
                <a:cs typeface="Arial"/>
              </a:rPr>
              <a:t>Plastic</a:t>
            </a:r>
            <a:r>
              <a:rPr sz="3850" b="1" dirty="0">
                <a:latin typeface="Arial"/>
                <a:cs typeface="Arial"/>
              </a:rPr>
              <a:t>	</a:t>
            </a:r>
            <a:r>
              <a:rPr sz="3850" b="1" spc="285" dirty="0">
                <a:latin typeface="Arial"/>
                <a:cs typeface="Arial"/>
              </a:rPr>
              <a:t>Grinders </a:t>
            </a:r>
            <a:endParaRPr sz="385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2793" y="423340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graphicFrame>
        <p:nvGraphicFramePr>
          <p:cNvPr id="11" name="object 11"/>
          <p:cNvGraphicFramePr>
            <a:graphicFrameLocks noGrp="1"/>
          </p:cNvGraphicFramePr>
          <p:nvPr/>
        </p:nvGraphicFramePr>
        <p:xfrm>
          <a:off x="3864825" y="6494882"/>
          <a:ext cx="2950210" cy="2012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7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7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72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72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01295">
                <a:tc>
                  <a:txBody>
                    <a:bodyPr/>
                    <a:lstStyle/>
                    <a:p>
                      <a:pPr marL="10985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PG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05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PG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06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77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PG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07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PG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O8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2700" marB="0">
                    <a:lnL w="1905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3175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507808" y="6177744"/>
          <a:ext cx="9496420" cy="304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54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7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13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10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75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48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135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1058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1536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842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807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4737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54940">
                <a:tc>
                  <a:txBody>
                    <a:bodyPr/>
                    <a:lstStyle/>
                    <a:p>
                      <a:pPr marR="8064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90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Light </a:t>
                      </a:r>
                      <a:r>
                        <a:rPr sz="900" spc="-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Pink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1905" marB="0"/>
                </a:tc>
                <a:tc>
                  <a:txBody>
                    <a:bodyPr/>
                    <a:lstStyle/>
                    <a:p>
                      <a:pPr marR="3429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90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Dark </a:t>
                      </a:r>
                      <a:r>
                        <a:rPr sz="900" spc="-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Pink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1905" marB="0"/>
                </a:tc>
                <a:tc>
                  <a:txBody>
                    <a:bodyPr/>
                    <a:lstStyle/>
                    <a:p>
                      <a:pPr marL="180975">
                        <a:lnSpc>
                          <a:spcPts val="1050"/>
                        </a:lnSpc>
                        <a:spcBef>
                          <a:spcPts val="70"/>
                        </a:spcBef>
                      </a:pPr>
                      <a:r>
                        <a:rPr sz="900" spc="-1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Black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8890" marB="0"/>
                </a:tc>
                <a:tc>
                  <a:txBody>
                    <a:bodyPr/>
                    <a:lstStyle/>
                    <a:p>
                      <a:pPr marL="23304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900" spc="-1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White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1905" marB="0"/>
                </a:tc>
                <a:tc>
                  <a:txBody>
                    <a:bodyPr/>
                    <a:lstStyle/>
                    <a:p>
                      <a:pPr marL="295275" algn="ctr">
                        <a:lnSpc>
                          <a:spcPts val="994"/>
                        </a:lnSpc>
                      </a:pPr>
                      <a:r>
                        <a:rPr sz="90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Light </a:t>
                      </a:r>
                      <a:r>
                        <a:rPr sz="900" spc="-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Pink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ts val="994"/>
                        </a:lnSpc>
                      </a:pPr>
                      <a:r>
                        <a:rPr sz="90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Dark </a:t>
                      </a:r>
                      <a:r>
                        <a:rPr sz="900" spc="-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Pink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3355">
                        <a:lnSpc>
                          <a:spcPts val="1050"/>
                        </a:lnSpc>
                      </a:pPr>
                      <a:r>
                        <a:rPr sz="900" spc="-1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Black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4790">
                        <a:lnSpc>
                          <a:spcPts val="994"/>
                        </a:lnSpc>
                      </a:pPr>
                      <a:r>
                        <a:rPr sz="900" spc="-1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White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7368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90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Light </a:t>
                      </a:r>
                      <a:r>
                        <a:rPr sz="900" spc="-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Pink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1905" marB="0"/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90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Dark </a:t>
                      </a:r>
                      <a:r>
                        <a:rPr sz="900" spc="-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Pink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1905" marB="0"/>
                </a:tc>
                <a:tc>
                  <a:txBody>
                    <a:bodyPr/>
                    <a:lstStyle/>
                    <a:p>
                      <a:pPr marR="47625" algn="ctr">
                        <a:lnSpc>
                          <a:spcPts val="1050"/>
                        </a:lnSpc>
                        <a:spcBef>
                          <a:spcPts val="70"/>
                        </a:spcBef>
                      </a:pPr>
                      <a:r>
                        <a:rPr sz="900" spc="-1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Black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889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900" spc="-1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White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190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860">
                <a:tc>
                  <a:txBody>
                    <a:bodyPr/>
                    <a:lstStyle/>
                    <a:p>
                      <a:pPr marR="111125" algn="ctr">
                        <a:lnSpc>
                          <a:spcPts val="990"/>
                        </a:lnSpc>
                        <a:spcBef>
                          <a:spcPts val="95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12065" marB="0"/>
                </a:tc>
                <a:tc>
                  <a:txBody>
                    <a:bodyPr/>
                    <a:lstStyle/>
                    <a:p>
                      <a:pPr marR="64769" algn="ctr">
                        <a:lnSpc>
                          <a:spcPts val="990"/>
                        </a:lnSpc>
                        <a:spcBef>
                          <a:spcPts val="95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12065" marB="0"/>
                </a:tc>
                <a:tc>
                  <a:txBody>
                    <a:bodyPr/>
                    <a:lstStyle/>
                    <a:p>
                      <a:pPr marL="161925">
                        <a:lnSpc>
                          <a:spcPts val="935"/>
                        </a:lnSpc>
                        <a:spcBef>
                          <a:spcPts val="150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19050" marB="0"/>
                </a:tc>
                <a:tc>
                  <a:txBody>
                    <a:bodyPr/>
                    <a:lstStyle/>
                    <a:p>
                      <a:pPr marL="220345">
                        <a:lnSpc>
                          <a:spcPts val="990"/>
                        </a:lnSpc>
                        <a:spcBef>
                          <a:spcPts val="95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12065" marB="0"/>
                </a:tc>
                <a:tc>
                  <a:txBody>
                    <a:bodyPr/>
                    <a:lstStyle/>
                    <a:p>
                      <a:pPr marL="295275" algn="ctr">
                        <a:lnSpc>
                          <a:spcPts val="1015"/>
                        </a:lnSpc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ts val="1015"/>
                        </a:lnSpc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954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L="227329">
                        <a:lnSpc>
                          <a:spcPts val="1015"/>
                        </a:lnSpc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73685" algn="ctr">
                        <a:lnSpc>
                          <a:spcPts val="990"/>
                        </a:lnSpc>
                        <a:spcBef>
                          <a:spcPts val="95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12065" marB="0"/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ts val="990"/>
                        </a:lnSpc>
                        <a:spcBef>
                          <a:spcPts val="95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12065" marB="0"/>
                </a:tc>
                <a:tc>
                  <a:txBody>
                    <a:bodyPr/>
                    <a:lstStyle/>
                    <a:p>
                      <a:pPr marR="47625" algn="ctr">
                        <a:lnSpc>
                          <a:spcPts val="935"/>
                        </a:lnSpc>
                        <a:spcBef>
                          <a:spcPts val="150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19050" marB="0"/>
                </a:tc>
                <a:tc>
                  <a:txBody>
                    <a:bodyPr/>
                    <a:lstStyle/>
                    <a:p>
                      <a:pPr marR="26034" algn="r">
                        <a:lnSpc>
                          <a:spcPts val="990"/>
                        </a:lnSpc>
                        <a:spcBef>
                          <a:spcPts val="95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1206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41111" y="5798858"/>
            <a:ext cx="336715" cy="336702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81508" y="5791847"/>
            <a:ext cx="336702" cy="336715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809744" y="5791847"/>
            <a:ext cx="336702" cy="336715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065498" y="5791847"/>
            <a:ext cx="341452" cy="336715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4596981" y="5393109"/>
            <a:ext cx="1411605" cy="285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b="1" dirty="0">
                <a:solidFill>
                  <a:srgbClr val="161616"/>
                </a:solidFill>
                <a:latin typeface="Arial"/>
                <a:cs typeface="Arial"/>
              </a:rPr>
              <a:t>240</a:t>
            </a:r>
            <a:r>
              <a:rPr sz="1700" b="1" spc="-10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161616"/>
                </a:solidFill>
                <a:latin typeface="Arial"/>
                <a:cs typeface="Arial"/>
              </a:rPr>
              <a:t>gm</a:t>
            </a:r>
            <a:r>
              <a:rPr sz="1700" b="1" spc="-10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61616"/>
                </a:solidFill>
                <a:latin typeface="Arial MT"/>
                <a:cs typeface="Arial MT"/>
              </a:rPr>
              <a:t>/</a:t>
            </a:r>
            <a:r>
              <a:rPr sz="1250" spc="-5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161616"/>
                </a:solidFill>
                <a:latin typeface="Arial MT"/>
                <a:cs typeface="Arial MT"/>
              </a:rPr>
              <a:t>8.4 </a:t>
            </a:r>
            <a:r>
              <a:rPr sz="1250" spc="-25" dirty="0">
                <a:solidFill>
                  <a:srgbClr val="161616"/>
                </a:solidFill>
                <a:latin typeface="Arial MT"/>
                <a:cs typeface="Arial MT"/>
              </a:rPr>
              <a:t>oz.</a:t>
            </a:r>
            <a:endParaRPr sz="1250">
              <a:latin typeface="Arial MT"/>
              <a:cs typeface="Arial MT"/>
            </a:endParaRPr>
          </a:p>
        </p:txBody>
      </p:sp>
      <p:graphicFrame>
        <p:nvGraphicFramePr>
          <p:cNvPr id="18" name="object 18"/>
          <p:cNvGraphicFramePr>
            <a:graphicFrameLocks noGrp="1"/>
          </p:cNvGraphicFramePr>
          <p:nvPr/>
        </p:nvGraphicFramePr>
        <p:xfrm>
          <a:off x="416763" y="6507582"/>
          <a:ext cx="2950210" cy="2012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7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7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72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72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01295">
                <a:tc>
                  <a:txBody>
                    <a:bodyPr/>
                    <a:lstStyle/>
                    <a:p>
                      <a:pPr marL="10985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PG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01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PG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02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77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PG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03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PG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O4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2700" marB="0">
                    <a:lnL w="1905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3175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9" name="object 1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093061" y="5811558"/>
            <a:ext cx="336702" cy="336702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833446" y="5804547"/>
            <a:ext cx="336715" cy="336715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361681" y="5804547"/>
            <a:ext cx="336715" cy="336702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17443" y="5804547"/>
            <a:ext cx="341457" cy="336702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1148922" y="5405809"/>
            <a:ext cx="1411605" cy="285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b="1" dirty="0">
                <a:solidFill>
                  <a:srgbClr val="161616"/>
                </a:solidFill>
                <a:latin typeface="Arial"/>
                <a:cs typeface="Arial"/>
              </a:rPr>
              <a:t>110</a:t>
            </a:r>
            <a:r>
              <a:rPr sz="1700" b="1" spc="-10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161616"/>
                </a:solidFill>
                <a:latin typeface="Arial"/>
                <a:cs typeface="Arial"/>
              </a:rPr>
              <a:t>gm</a:t>
            </a:r>
            <a:r>
              <a:rPr sz="1700" b="1" spc="-10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61616"/>
                </a:solidFill>
                <a:latin typeface="Arial MT"/>
                <a:cs typeface="Arial MT"/>
              </a:rPr>
              <a:t>/</a:t>
            </a:r>
            <a:r>
              <a:rPr sz="1250" spc="-5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161616"/>
                </a:solidFill>
                <a:latin typeface="Arial MT"/>
                <a:cs typeface="Arial MT"/>
              </a:rPr>
              <a:t>3.8 </a:t>
            </a:r>
            <a:r>
              <a:rPr sz="1250" spc="-25" dirty="0">
                <a:solidFill>
                  <a:srgbClr val="161616"/>
                </a:solidFill>
                <a:latin typeface="Arial MT"/>
                <a:cs typeface="Arial MT"/>
              </a:rPr>
              <a:t>oz.</a:t>
            </a:r>
            <a:endParaRPr sz="1250">
              <a:latin typeface="Arial MT"/>
              <a:cs typeface="Arial MT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/>
        </p:nvGraphicFramePr>
        <p:xfrm>
          <a:off x="7262082" y="6507582"/>
          <a:ext cx="2950844" cy="2012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7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7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16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3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01295">
                <a:tc>
                  <a:txBody>
                    <a:bodyPr/>
                    <a:lstStyle/>
                    <a:p>
                      <a:pPr marL="10985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PG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09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PG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10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77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PG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11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28575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PG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12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2700" marB="0">
                    <a:lnL w="28575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3175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5" name="object 2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938374" y="5811558"/>
            <a:ext cx="336702" cy="336702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678758" y="5804547"/>
            <a:ext cx="336715" cy="336715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207006" y="5804547"/>
            <a:ext cx="336702" cy="336702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462761" y="5804547"/>
            <a:ext cx="341452" cy="336702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7994230" y="5405809"/>
            <a:ext cx="1501775" cy="285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b="1" dirty="0">
                <a:solidFill>
                  <a:srgbClr val="161616"/>
                </a:solidFill>
                <a:latin typeface="Arial"/>
                <a:cs typeface="Arial"/>
              </a:rPr>
              <a:t>480</a:t>
            </a:r>
            <a:r>
              <a:rPr sz="1700" b="1" spc="-10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161616"/>
                </a:solidFill>
                <a:latin typeface="Arial"/>
                <a:cs typeface="Arial"/>
              </a:rPr>
              <a:t>gm</a:t>
            </a:r>
            <a:r>
              <a:rPr sz="1700" b="1" spc="-10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61616"/>
                </a:solidFill>
                <a:latin typeface="Arial MT"/>
                <a:cs typeface="Arial MT"/>
              </a:rPr>
              <a:t>/ 16.9</a:t>
            </a:r>
            <a:r>
              <a:rPr sz="1250" spc="-5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1250" spc="-25" dirty="0">
                <a:solidFill>
                  <a:srgbClr val="161616"/>
                </a:solidFill>
                <a:latin typeface="Arial MT"/>
                <a:cs typeface="Arial MT"/>
              </a:rPr>
              <a:t>oz.</a:t>
            </a:r>
            <a:endParaRPr sz="1250">
              <a:latin typeface="Arial MT"/>
              <a:cs typeface="Arial MT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ED6B57B-F6FA-5558-178E-B28F67CF839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733" y="179768"/>
            <a:ext cx="1958259" cy="1391857"/>
          </a:xfrm>
          <a:prstGeom prst="rect">
            <a:avLst/>
          </a:prstGeom>
        </p:spPr>
      </p:pic>
      <p:sp>
        <p:nvSpPr>
          <p:cNvPr id="2" name="object 10">
            <a:extLst>
              <a:ext uri="{FF2B5EF4-FFF2-40B4-BE49-F238E27FC236}">
                <a16:creationId xmlns:a16="http://schemas.microsoft.com/office/drawing/2014/main" id="{B3DAA840-D3F8-CB41-59E5-2555C4A1E95A}"/>
              </a:ext>
            </a:extLst>
          </p:cNvPr>
          <p:cNvSpPr txBox="1">
            <a:spLocks/>
          </p:cNvSpPr>
          <p:nvPr/>
        </p:nvSpPr>
        <p:spPr>
          <a:xfrm>
            <a:off x="-1133841" y="404562"/>
            <a:ext cx="3276600" cy="509619"/>
          </a:xfrm>
          <a:prstGeom prst="rect">
            <a:avLst/>
          </a:prstGeom>
        </p:spPr>
        <p:txBody>
          <a:bodyPr vert="horz" wrap="square" lIns="0" tIns="207510" rIns="0" bIns="0" rtlCol="0" anchor="ctr">
            <a:spAutoFit/>
          </a:bodyPr>
          <a:lstStyle>
            <a:lvl1pPr algn="l" defTabSz="1008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93" kern="1200" spc="-132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451610">
              <a:lnSpc>
                <a:spcPct val="100000"/>
              </a:lnSpc>
              <a:spcBef>
                <a:spcPts val="95"/>
              </a:spcBef>
            </a:pPr>
            <a:r>
              <a:rPr lang="en-US" sz="1950" dirty="0"/>
              <a:t>PRODUCT</a:t>
            </a:r>
            <a:r>
              <a:rPr lang="en-US" sz="1950" spc="-45" dirty="0"/>
              <a:t> </a:t>
            </a:r>
            <a:r>
              <a:rPr lang="en-US" sz="1950" spc="-10" dirty="0"/>
              <a:t>DETAIL</a:t>
            </a:r>
            <a:endParaRPr lang="en-US" sz="1950" dirty="0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43730" y="415136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9689" y="7137868"/>
            <a:ext cx="897890" cy="224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00" spc="175" dirty="0">
                <a:latin typeface="Lucida Sans Unicode"/>
                <a:cs typeface="Lucida Sans Unicode"/>
              </a:rPr>
              <a:t>Page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b="1" spc="50" dirty="0">
                <a:latin typeface="Arial"/>
                <a:cs typeface="Arial"/>
              </a:rPr>
              <a:t>001 </a:t>
            </a:r>
            <a:endParaRPr sz="13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58664" y="5373604"/>
            <a:ext cx="1621790" cy="1524135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385"/>
              </a:spcBef>
            </a:pPr>
            <a:r>
              <a:rPr lang="en-US" sz="2500" b="1" spc="-10" dirty="0">
                <a:latin typeface="Arial"/>
                <a:cs typeface="Arial"/>
              </a:rPr>
              <a:t>Aura</a:t>
            </a:r>
          </a:p>
          <a:p>
            <a:pPr marL="12700" marR="5080">
              <a:lnSpc>
                <a:spcPts val="2800"/>
              </a:lnSpc>
              <a:spcBef>
                <a:spcPts val="385"/>
              </a:spcBef>
            </a:pPr>
            <a:r>
              <a:rPr sz="2500" b="1" spc="-30" dirty="0">
                <a:latin typeface="Arial"/>
                <a:cs typeface="Arial"/>
              </a:rPr>
              <a:t> </a:t>
            </a:r>
            <a:r>
              <a:rPr sz="2500" b="1" spc="180" dirty="0">
                <a:latin typeface="Arial"/>
                <a:cs typeface="Arial"/>
              </a:rPr>
              <a:t>6</a:t>
            </a:r>
            <a:r>
              <a:rPr sz="2500" b="1" spc="-25" dirty="0">
                <a:latin typeface="Arial"/>
                <a:cs typeface="Arial"/>
              </a:rPr>
              <a:t> set </a:t>
            </a:r>
            <a:r>
              <a:rPr sz="2500" b="1" spc="-10" dirty="0">
                <a:latin typeface="Arial"/>
                <a:cs typeface="Arial"/>
              </a:rPr>
              <a:t>Tequila</a:t>
            </a:r>
            <a:endParaRPr sz="2500" dirty="0">
              <a:latin typeface="Arial"/>
              <a:cs typeface="Arial"/>
            </a:endParaRPr>
          </a:p>
          <a:p>
            <a:pPr marL="12700">
              <a:lnSpc>
                <a:spcPts val="2725"/>
              </a:lnSpc>
            </a:pPr>
            <a:r>
              <a:rPr sz="2500" b="1" spc="-10" dirty="0">
                <a:latin typeface="Arial"/>
                <a:cs typeface="Arial"/>
              </a:rPr>
              <a:t>Glass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777219" y="5001686"/>
            <a:ext cx="1921510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b="1" dirty="0">
                <a:latin typeface="Arial"/>
                <a:cs typeface="Arial"/>
              </a:rPr>
              <a:t>PRODUCT</a:t>
            </a:r>
            <a:r>
              <a:rPr sz="1650" b="1" spc="140" dirty="0">
                <a:latin typeface="Arial"/>
                <a:cs typeface="Arial"/>
              </a:rPr>
              <a:t> </a:t>
            </a:r>
            <a:r>
              <a:rPr sz="1650" b="1" spc="-10" dirty="0">
                <a:latin typeface="Arial"/>
                <a:cs typeface="Arial"/>
              </a:rPr>
              <a:t>DETAIL</a:t>
            </a:r>
            <a:endParaRPr sz="165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789957" y="5316029"/>
            <a:ext cx="624840" cy="0"/>
          </a:xfrm>
          <a:custGeom>
            <a:avLst/>
            <a:gdLst/>
            <a:ahLst/>
            <a:cxnLst/>
            <a:rect l="l" t="t" r="r" b="b"/>
            <a:pathLst>
              <a:path w="624839">
                <a:moveTo>
                  <a:pt x="0" y="0"/>
                </a:moveTo>
                <a:lnTo>
                  <a:pt x="624636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643500" y="2327287"/>
            <a:ext cx="1621790" cy="1524135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385"/>
              </a:spcBef>
            </a:pPr>
            <a:r>
              <a:rPr lang="en-US" sz="2500" b="1" spc="-10" dirty="0">
                <a:latin typeface="Arial"/>
                <a:cs typeface="Arial"/>
              </a:rPr>
              <a:t>Aura</a:t>
            </a:r>
            <a:r>
              <a:rPr sz="2500" b="1" spc="-10" dirty="0">
                <a:latin typeface="Arial"/>
                <a:cs typeface="Arial"/>
              </a:rPr>
              <a:t> </a:t>
            </a:r>
            <a:endParaRPr lang="en-US" sz="2500" b="1" spc="-10" dirty="0">
              <a:latin typeface="Arial"/>
              <a:cs typeface="Arial"/>
            </a:endParaRPr>
          </a:p>
          <a:p>
            <a:pPr marL="12700" marR="5080">
              <a:lnSpc>
                <a:spcPts val="2800"/>
              </a:lnSpc>
              <a:spcBef>
                <a:spcPts val="385"/>
              </a:spcBef>
            </a:pPr>
            <a:r>
              <a:rPr sz="2500" b="1" spc="95" dirty="0">
                <a:latin typeface="Arial"/>
                <a:cs typeface="Arial"/>
              </a:rPr>
              <a:t>2</a:t>
            </a:r>
            <a:r>
              <a:rPr sz="2500" b="1" spc="-25" dirty="0">
                <a:latin typeface="Arial"/>
                <a:cs typeface="Arial"/>
              </a:rPr>
              <a:t> set </a:t>
            </a:r>
            <a:r>
              <a:rPr sz="2500" b="1" spc="-10" dirty="0">
                <a:latin typeface="Arial"/>
                <a:cs typeface="Arial"/>
              </a:rPr>
              <a:t>Tequila</a:t>
            </a:r>
            <a:endParaRPr sz="2500" dirty="0">
              <a:latin typeface="Arial"/>
              <a:cs typeface="Arial"/>
            </a:endParaRPr>
          </a:p>
          <a:p>
            <a:pPr marL="12700">
              <a:lnSpc>
                <a:spcPts val="2725"/>
              </a:lnSpc>
            </a:pPr>
            <a:r>
              <a:rPr sz="2500" b="1" spc="-10" dirty="0" err="1">
                <a:latin typeface="Arial"/>
                <a:cs typeface="Arial"/>
              </a:rPr>
              <a:t>Glass</a:t>
            </a:r>
            <a:r>
              <a:rPr lang="en-US" sz="2500" b="1" spc="-10" dirty="0" err="1">
                <a:latin typeface="Arial"/>
                <a:cs typeface="Arial"/>
              </a:rPr>
              <a:t>z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767491" y="1987773"/>
            <a:ext cx="1921510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b="1" dirty="0">
                <a:latin typeface="Arial"/>
                <a:cs typeface="Arial"/>
              </a:rPr>
              <a:t>PRODUCT</a:t>
            </a:r>
            <a:r>
              <a:rPr sz="1650" b="1" spc="140" dirty="0">
                <a:latin typeface="Arial"/>
                <a:cs typeface="Arial"/>
              </a:rPr>
              <a:t> </a:t>
            </a:r>
            <a:r>
              <a:rPr sz="1650" b="1" spc="-10" dirty="0">
                <a:latin typeface="Arial"/>
                <a:cs typeface="Arial"/>
              </a:rPr>
              <a:t>DETAIL</a:t>
            </a:r>
            <a:endParaRPr sz="165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780216" y="2302129"/>
            <a:ext cx="624840" cy="0"/>
          </a:xfrm>
          <a:custGeom>
            <a:avLst/>
            <a:gdLst/>
            <a:ahLst/>
            <a:cxnLst/>
            <a:rect l="l" t="t" r="r" b="b"/>
            <a:pathLst>
              <a:path w="624839">
                <a:moveTo>
                  <a:pt x="0" y="0"/>
                </a:moveTo>
                <a:lnTo>
                  <a:pt x="624636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784655" y="2781058"/>
            <a:ext cx="2005330" cy="2711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600" b="1" dirty="0">
                <a:latin typeface="Arial"/>
                <a:cs typeface="Arial"/>
              </a:rPr>
              <a:t>SKU: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STG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-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01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(2PC)</a:t>
            </a:r>
            <a:endParaRPr sz="16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766431" y="5787580"/>
            <a:ext cx="2011045" cy="2711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600" b="1" dirty="0">
                <a:latin typeface="Arial"/>
                <a:cs typeface="Arial"/>
              </a:rPr>
              <a:t>SKU:</a:t>
            </a:r>
            <a:r>
              <a:rPr sz="1600" b="1" spc="-13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SRG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-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02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(6PC)</a:t>
            </a:r>
            <a:endParaRPr sz="16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82395" y="4294251"/>
            <a:ext cx="9927590" cy="0"/>
          </a:xfrm>
          <a:custGeom>
            <a:avLst/>
            <a:gdLst/>
            <a:ahLst/>
            <a:cxnLst/>
            <a:rect l="l" t="t" r="r" b="b"/>
            <a:pathLst>
              <a:path w="9927590">
                <a:moveTo>
                  <a:pt x="0" y="0"/>
                </a:moveTo>
                <a:lnTo>
                  <a:pt x="9927285" y="0"/>
                </a:lnTo>
              </a:path>
            </a:pathLst>
          </a:custGeom>
          <a:ln w="25400">
            <a:solidFill>
              <a:srgbClr val="05050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074798" y="860096"/>
            <a:ext cx="6543040" cy="504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2472055" algn="l"/>
                <a:tab pos="3491229" algn="l"/>
                <a:tab pos="5281930" algn="l"/>
              </a:tabLst>
            </a:pPr>
            <a:r>
              <a:rPr lang="en-US" sz="3150" spc="229" dirty="0"/>
              <a:t>aura</a:t>
            </a:r>
            <a:r>
              <a:rPr sz="3150" dirty="0"/>
              <a:t>	</a:t>
            </a:r>
            <a:r>
              <a:rPr sz="3150" spc="195" dirty="0"/>
              <a:t>Salt</a:t>
            </a:r>
            <a:r>
              <a:rPr sz="3150" dirty="0"/>
              <a:t>	</a:t>
            </a:r>
            <a:r>
              <a:rPr sz="3150" spc="220" dirty="0"/>
              <a:t>Tequila</a:t>
            </a:r>
            <a:r>
              <a:rPr sz="3150" dirty="0"/>
              <a:t>	</a:t>
            </a:r>
            <a:r>
              <a:rPr sz="3150" spc="165" dirty="0"/>
              <a:t>Glass </a:t>
            </a:r>
            <a:endParaRPr sz="3150" dirty="0"/>
          </a:p>
        </p:txBody>
      </p:sp>
      <p:grpSp>
        <p:nvGrpSpPr>
          <p:cNvPr id="16" name="object 16"/>
          <p:cNvGrpSpPr/>
          <p:nvPr/>
        </p:nvGrpSpPr>
        <p:grpSpPr>
          <a:xfrm>
            <a:off x="690829" y="806924"/>
            <a:ext cx="3406140" cy="6129655"/>
            <a:chOff x="652473" y="1110233"/>
            <a:chExt cx="3406140" cy="6129655"/>
          </a:xfrm>
        </p:grpSpPr>
        <p:pic>
          <p:nvPicPr>
            <p:cNvPr id="17" name="object 1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2473" y="1110233"/>
              <a:ext cx="3292652" cy="329265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5570" y="4116781"/>
              <a:ext cx="3122875" cy="3122871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74DD64A-3796-1136-A1A8-F5F91A771B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100" y="39915"/>
            <a:ext cx="2117781" cy="960362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43743" y="415136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58664" y="5373579"/>
            <a:ext cx="1621790" cy="1165063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385"/>
              </a:spcBef>
            </a:pPr>
            <a:r>
              <a:rPr lang="en-US" sz="2500" b="1" spc="-10" dirty="0">
                <a:latin typeface="Arial"/>
                <a:cs typeface="Arial"/>
              </a:rPr>
              <a:t>Aura</a:t>
            </a:r>
          </a:p>
          <a:p>
            <a:pPr marL="12700" marR="5080">
              <a:lnSpc>
                <a:spcPts val="2800"/>
              </a:lnSpc>
              <a:spcBef>
                <a:spcPts val="385"/>
              </a:spcBef>
            </a:pPr>
            <a:r>
              <a:rPr sz="2500" b="1" spc="180" dirty="0">
                <a:latin typeface="Arial"/>
                <a:cs typeface="Arial"/>
              </a:rPr>
              <a:t>6</a:t>
            </a:r>
            <a:r>
              <a:rPr sz="2500" b="1" spc="-25" dirty="0">
                <a:latin typeface="Arial"/>
                <a:cs typeface="Arial"/>
              </a:rPr>
              <a:t> set </a:t>
            </a:r>
            <a:r>
              <a:rPr sz="2500" b="1" spc="-20" dirty="0">
                <a:latin typeface="Arial"/>
                <a:cs typeface="Arial"/>
              </a:rPr>
              <a:t>Wine</a:t>
            </a:r>
            <a:endParaRPr sz="2500" dirty="0">
              <a:latin typeface="Arial"/>
              <a:cs typeface="Arial"/>
            </a:endParaRPr>
          </a:p>
          <a:p>
            <a:pPr marL="12700">
              <a:lnSpc>
                <a:spcPts val="2725"/>
              </a:lnSpc>
            </a:pPr>
            <a:r>
              <a:rPr sz="2500" b="1" spc="-10" dirty="0">
                <a:latin typeface="Arial"/>
                <a:cs typeface="Arial"/>
              </a:rPr>
              <a:t>Glass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777219" y="5001661"/>
            <a:ext cx="1921510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b="1" dirty="0">
                <a:latin typeface="Arial"/>
                <a:cs typeface="Arial"/>
              </a:rPr>
              <a:t>PRODUCT</a:t>
            </a:r>
            <a:r>
              <a:rPr sz="1650" b="1" spc="140" dirty="0">
                <a:latin typeface="Arial"/>
                <a:cs typeface="Arial"/>
              </a:rPr>
              <a:t> </a:t>
            </a:r>
            <a:r>
              <a:rPr sz="1650" b="1" spc="-10" dirty="0">
                <a:latin typeface="Arial"/>
                <a:cs typeface="Arial"/>
              </a:rPr>
              <a:t>DETAIL</a:t>
            </a:r>
            <a:endParaRPr sz="165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789957" y="5316029"/>
            <a:ext cx="624840" cy="0"/>
          </a:xfrm>
          <a:custGeom>
            <a:avLst/>
            <a:gdLst/>
            <a:ahLst/>
            <a:cxnLst/>
            <a:rect l="l" t="t" r="r" b="b"/>
            <a:pathLst>
              <a:path w="624839">
                <a:moveTo>
                  <a:pt x="0" y="0"/>
                </a:moveTo>
                <a:lnTo>
                  <a:pt x="624636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748936" y="2359679"/>
            <a:ext cx="1621790" cy="1524135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385"/>
              </a:spcBef>
            </a:pPr>
            <a:r>
              <a:rPr lang="en-US" sz="2500" b="1" spc="-10" dirty="0">
                <a:latin typeface="Arial"/>
                <a:cs typeface="Arial"/>
              </a:rPr>
              <a:t>Aura</a:t>
            </a:r>
            <a:r>
              <a:rPr sz="2500" b="1" spc="-30" dirty="0">
                <a:latin typeface="Arial"/>
                <a:cs typeface="Arial"/>
              </a:rPr>
              <a:t> </a:t>
            </a:r>
            <a:endParaRPr lang="en-US" sz="2500" b="1" spc="-30" dirty="0">
              <a:latin typeface="Arial"/>
              <a:cs typeface="Arial"/>
            </a:endParaRPr>
          </a:p>
          <a:p>
            <a:pPr marL="12700" marR="5080">
              <a:lnSpc>
                <a:spcPts val="2800"/>
              </a:lnSpc>
              <a:spcBef>
                <a:spcPts val="385"/>
              </a:spcBef>
            </a:pPr>
            <a:r>
              <a:rPr sz="2500" b="1" spc="95" dirty="0">
                <a:latin typeface="Arial"/>
                <a:cs typeface="Arial"/>
              </a:rPr>
              <a:t>2</a:t>
            </a:r>
            <a:r>
              <a:rPr sz="2500" b="1" spc="-25" dirty="0">
                <a:latin typeface="Arial"/>
                <a:cs typeface="Arial"/>
              </a:rPr>
              <a:t> </a:t>
            </a:r>
            <a:r>
              <a:rPr sz="2500" b="1" spc="35" dirty="0">
                <a:latin typeface="Arial"/>
                <a:cs typeface="Arial"/>
              </a:rPr>
              <a:t>Set </a:t>
            </a:r>
            <a:r>
              <a:rPr sz="2500" b="1" spc="-20" dirty="0">
                <a:latin typeface="Arial"/>
                <a:cs typeface="Arial"/>
              </a:rPr>
              <a:t>Wine</a:t>
            </a:r>
            <a:endParaRPr sz="2500" dirty="0">
              <a:latin typeface="Arial"/>
              <a:cs typeface="Arial"/>
            </a:endParaRPr>
          </a:p>
          <a:p>
            <a:pPr marL="12700">
              <a:lnSpc>
                <a:spcPts val="2725"/>
              </a:lnSpc>
            </a:pPr>
            <a:r>
              <a:rPr sz="2500" b="1" spc="-10" dirty="0">
                <a:latin typeface="Arial"/>
                <a:cs typeface="Arial"/>
              </a:rPr>
              <a:t>Glass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767491" y="1987760"/>
            <a:ext cx="1921510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b="1" dirty="0">
                <a:latin typeface="Arial"/>
                <a:cs typeface="Arial"/>
              </a:rPr>
              <a:t>PRODUCT</a:t>
            </a:r>
            <a:r>
              <a:rPr sz="1650" b="1" spc="140" dirty="0">
                <a:latin typeface="Arial"/>
                <a:cs typeface="Arial"/>
              </a:rPr>
              <a:t> </a:t>
            </a:r>
            <a:r>
              <a:rPr sz="1650" b="1" spc="-10" dirty="0">
                <a:latin typeface="Arial"/>
                <a:cs typeface="Arial"/>
              </a:rPr>
              <a:t>DETAIL</a:t>
            </a:r>
            <a:endParaRPr sz="165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780216" y="2302129"/>
            <a:ext cx="624840" cy="0"/>
          </a:xfrm>
          <a:custGeom>
            <a:avLst/>
            <a:gdLst/>
            <a:ahLst/>
            <a:cxnLst/>
            <a:rect l="l" t="t" r="r" b="b"/>
            <a:pathLst>
              <a:path w="624839">
                <a:moveTo>
                  <a:pt x="0" y="0"/>
                </a:moveTo>
                <a:lnTo>
                  <a:pt x="624636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825257" y="2824073"/>
            <a:ext cx="2130425" cy="2711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600" b="1" dirty="0">
                <a:latin typeface="Arial"/>
                <a:cs typeface="Arial"/>
              </a:rPr>
              <a:t>SKU: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SWG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-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01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(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20" dirty="0">
                <a:latin typeface="Arial"/>
                <a:cs typeface="Arial"/>
              </a:rPr>
              <a:t>2PC)</a:t>
            </a:r>
            <a:endParaRPr sz="16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832424" y="5787595"/>
            <a:ext cx="2056130" cy="2711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600" b="1" dirty="0">
                <a:latin typeface="Arial"/>
                <a:cs typeface="Arial"/>
              </a:rPr>
              <a:t>SKU:</a:t>
            </a:r>
            <a:r>
              <a:rPr sz="1600" b="1" spc="-13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SWG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-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02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(6PC)</a:t>
            </a:r>
            <a:endParaRPr sz="16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82395" y="4294251"/>
            <a:ext cx="9927590" cy="0"/>
          </a:xfrm>
          <a:custGeom>
            <a:avLst/>
            <a:gdLst/>
            <a:ahLst/>
            <a:cxnLst/>
            <a:rect l="l" t="t" r="r" b="b"/>
            <a:pathLst>
              <a:path w="9927590">
                <a:moveTo>
                  <a:pt x="0" y="0"/>
                </a:moveTo>
                <a:lnTo>
                  <a:pt x="9927285" y="0"/>
                </a:lnTo>
              </a:path>
            </a:pathLst>
          </a:custGeom>
          <a:ln w="25400">
            <a:solidFill>
              <a:srgbClr val="05050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074798" y="860083"/>
            <a:ext cx="6543040" cy="504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2472055" algn="l"/>
                <a:tab pos="3491229" algn="l"/>
                <a:tab pos="5281930" algn="l"/>
              </a:tabLst>
            </a:pPr>
            <a:r>
              <a:rPr lang="en-US" sz="3150" spc="229" dirty="0"/>
              <a:t>aura</a:t>
            </a:r>
            <a:r>
              <a:rPr sz="3150" dirty="0"/>
              <a:t>	</a:t>
            </a:r>
            <a:r>
              <a:rPr sz="3150" spc="195" dirty="0"/>
              <a:t>Salt</a:t>
            </a:r>
            <a:r>
              <a:rPr sz="3150" dirty="0"/>
              <a:t>	</a:t>
            </a:r>
            <a:r>
              <a:rPr sz="3150" spc="220" dirty="0"/>
              <a:t>Tequila</a:t>
            </a:r>
            <a:r>
              <a:rPr sz="3150" dirty="0"/>
              <a:t>	</a:t>
            </a:r>
            <a:r>
              <a:rPr sz="3150" spc="165" dirty="0"/>
              <a:t>Glass </a:t>
            </a:r>
            <a:endParaRPr sz="3150" dirty="0"/>
          </a:p>
        </p:txBody>
      </p:sp>
      <p:grpSp>
        <p:nvGrpSpPr>
          <p:cNvPr id="16" name="object 16"/>
          <p:cNvGrpSpPr/>
          <p:nvPr/>
        </p:nvGrpSpPr>
        <p:grpSpPr>
          <a:xfrm>
            <a:off x="259675" y="605636"/>
            <a:ext cx="4483100" cy="6795134"/>
            <a:chOff x="255727" y="765276"/>
            <a:chExt cx="4483100" cy="6795134"/>
          </a:xfrm>
        </p:grpSpPr>
        <p:pic>
          <p:nvPicPr>
            <p:cNvPr id="17" name="object 1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7473" y="765276"/>
              <a:ext cx="3399066" cy="339906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5727" y="3237433"/>
              <a:ext cx="4482561" cy="4322572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852BDB4-5763-5AFC-52C5-8058865CAC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100" y="39915"/>
            <a:ext cx="2117781" cy="960362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43730" y="416126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58664" y="5374570"/>
            <a:ext cx="2144395" cy="1524135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527050">
              <a:lnSpc>
                <a:spcPts val="2800"/>
              </a:lnSpc>
              <a:spcBef>
                <a:spcPts val="385"/>
              </a:spcBef>
            </a:pPr>
            <a:r>
              <a:rPr lang="en-US" sz="2500" b="1" spc="-10" dirty="0">
                <a:latin typeface="Arial"/>
                <a:cs typeface="Arial"/>
              </a:rPr>
              <a:t>Aura</a:t>
            </a:r>
          </a:p>
          <a:p>
            <a:pPr marL="12700" marR="527050">
              <a:lnSpc>
                <a:spcPts val="2800"/>
              </a:lnSpc>
              <a:spcBef>
                <a:spcPts val="385"/>
              </a:spcBef>
            </a:pPr>
            <a:r>
              <a:rPr sz="2500" b="1" spc="180" dirty="0">
                <a:latin typeface="Arial"/>
                <a:cs typeface="Arial"/>
              </a:rPr>
              <a:t>6</a:t>
            </a:r>
            <a:r>
              <a:rPr sz="2500" b="1" spc="-25" dirty="0">
                <a:latin typeface="Arial"/>
                <a:cs typeface="Arial"/>
              </a:rPr>
              <a:t> set</a:t>
            </a:r>
            <a:endParaRPr sz="2500" dirty="0">
              <a:latin typeface="Arial"/>
              <a:cs typeface="Arial"/>
            </a:endParaRPr>
          </a:p>
          <a:p>
            <a:pPr marL="12700">
              <a:lnSpc>
                <a:spcPts val="2630"/>
              </a:lnSpc>
            </a:pPr>
            <a:r>
              <a:rPr sz="2500" b="1" dirty="0">
                <a:latin typeface="Arial"/>
                <a:cs typeface="Arial"/>
              </a:rPr>
              <a:t>Wood</a:t>
            </a:r>
            <a:r>
              <a:rPr sz="2500" b="1" spc="85" dirty="0">
                <a:latin typeface="Arial"/>
                <a:cs typeface="Arial"/>
              </a:rPr>
              <a:t> </a:t>
            </a:r>
            <a:r>
              <a:rPr sz="2500" b="1" spc="-10" dirty="0">
                <a:latin typeface="Arial"/>
                <a:cs typeface="Arial"/>
              </a:rPr>
              <a:t>Tequila</a:t>
            </a:r>
            <a:endParaRPr sz="2500" dirty="0">
              <a:latin typeface="Arial"/>
              <a:cs typeface="Arial"/>
            </a:endParaRPr>
          </a:p>
          <a:p>
            <a:pPr marL="12700">
              <a:lnSpc>
                <a:spcPts val="2900"/>
              </a:lnSpc>
            </a:pPr>
            <a:r>
              <a:rPr sz="2500" b="1" spc="-10" dirty="0">
                <a:latin typeface="Arial"/>
                <a:cs typeface="Arial"/>
              </a:rPr>
              <a:t>Glass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777219" y="5002652"/>
            <a:ext cx="1921510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b="1" dirty="0">
                <a:latin typeface="Arial"/>
                <a:cs typeface="Arial"/>
              </a:rPr>
              <a:t>PRODUCT</a:t>
            </a:r>
            <a:r>
              <a:rPr sz="1650" b="1" spc="140" dirty="0">
                <a:latin typeface="Arial"/>
                <a:cs typeface="Arial"/>
              </a:rPr>
              <a:t> </a:t>
            </a:r>
            <a:r>
              <a:rPr sz="1650" b="1" spc="-10" dirty="0">
                <a:latin typeface="Arial"/>
                <a:cs typeface="Arial"/>
              </a:rPr>
              <a:t>DETAIL</a:t>
            </a:r>
            <a:endParaRPr sz="165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789957" y="5317020"/>
            <a:ext cx="624840" cy="0"/>
          </a:xfrm>
          <a:custGeom>
            <a:avLst/>
            <a:gdLst/>
            <a:ahLst/>
            <a:cxnLst/>
            <a:rect l="l" t="t" r="r" b="b"/>
            <a:pathLst>
              <a:path w="624839">
                <a:moveTo>
                  <a:pt x="0" y="0"/>
                </a:moveTo>
                <a:lnTo>
                  <a:pt x="624636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748949" y="2360682"/>
            <a:ext cx="2144395" cy="147796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ts val="2795"/>
              </a:lnSpc>
            </a:pPr>
            <a:r>
              <a:rPr lang="en-US" sz="2500" b="1" dirty="0">
                <a:latin typeface="Arial"/>
                <a:cs typeface="Arial"/>
              </a:rPr>
              <a:t>Aura</a:t>
            </a:r>
          </a:p>
          <a:p>
            <a:pPr marL="12700">
              <a:lnSpc>
                <a:spcPts val="2795"/>
              </a:lnSpc>
            </a:pPr>
            <a:r>
              <a:rPr sz="2500" b="1" spc="95" dirty="0">
                <a:latin typeface="Arial"/>
                <a:cs typeface="Arial"/>
              </a:rPr>
              <a:t>2</a:t>
            </a:r>
            <a:r>
              <a:rPr sz="2500" b="1" spc="-25" dirty="0">
                <a:latin typeface="Arial"/>
                <a:cs typeface="Arial"/>
              </a:rPr>
              <a:t> set</a:t>
            </a:r>
            <a:endParaRPr sz="2500" dirty="0">
              <a:latin typeface="Arial"/>
              <a:cs typeface="Arial"/>
            </a:endParaRPr>
          </a:p>
          <a:p>
            <a:pPr marL="12700" marR="5080">
              <a:lnSpc>
                <a:spcPts val="2800"/>
              </a:lnSpc>
              <a:spcBef>
                <a:spcPts val="160"/>
              </a:spcBef>
            </a:pPr>
            <a:r>
              <a:rPr sz="2500" b="1" dirty="0">
                <a:latin typeface="Arial"/>
                <a:cs typeface="Arial"/>
              </a:rPr>
              <a:t>Wood</a:t>
            </a:r>
            <a:r>
              <a:rPr sz="2500" b="1" spc="85" dirty="0">
                <a:latin typeface="Arial"/>
                <a:cs typeface="Arial"/>
              </a:rPr>
              <a:t> </a:t>
            </a:r>
            <a:r>
              <a:rPr sz="2500" b="1" spc="-10" dirty="0">
                <a:latin typeface="Arial"/>
                <a:cs typeface="Arial"/>
              </a:rPr>
              <a:t>Tequila Glass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767503" y="1988764"/>
            <a:ext cx="1921510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b="1" dirty="0">
                <a:latin typeface="Arial"/>
                <a:cs typeface="Arial"/>
              </a:rPr>
              <a:t>PRODUCT</a:t>
            </a:r>
            <a:r>
              <a:rPr sz="1650" b="1" spc="140" dirty="0">
                <a:latin typeface="Arial"/>
                <a:cs typeface="Arial"/>
              </a:rPr>
              <a:t> </a:t>
            </a:r>
            <a:r>
              <a:rPr sz="1650" b="1" spc="-10" dirty="0">
                <a:latin typeface="Arial"/>
                <a:cs typeface="Arial"/>
              </a:rPr>
              <a:t>DETAIL</a:t>
            </a:r>
            <a:endParaRPr sz="165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780216" y="2303119"/>
            <a:ext cx="624840" cy="0"/>
          </a:xfrm>
          <a:custGeom>
            <a:avLst/>
            <a:gdLst/>
            <a:ahLst/>
            <a:cxnLst/>
            <a:rect l="l" t="t" r="r" b="b"/>
            <a:pathLst>
              <a:path w="624839">
                <a:moveTo>
                  <a:pt x="0" y="0"/>
                </a:moveTo>
                <a:lnTo>
                  <a:pt x="624636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755115" y="2782049"/>
            <a:ext cx="2073910" cy="2711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600" b="1" dirty="0">
                <a:latin typeface="Arial"/>
                <a:cs typeface="Arial"/>
              </a:rPr>
              <a:t>SKU: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SWG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-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01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(2PC)</a:t>
            </a:r>
            <a:endParaRPr sz="16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762282" y="5788571"/>
            <a:ext cx="2073910" cy="2711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600" b="1" dirty="0">
                <a:latin typeface="Arial"/>
                <a:cs typeface="Arial"/>
              </a:rPr>
              <a:t>SKU: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SWG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-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02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(6PC)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82395" y="1548117"/>
            <a:ext cx="9927590" cy="5503545"/>
            <a:chOff x="382395" y="1548117"/>
            <a:chExt cx="9927590" cy="5503545"/>
          </a:xfrm>
        </p:grpSpPr>
        <p:sp>
          <p:nvSpPr>
            <p:cNvPr id="15" name="object 15"/>
            <p:cNvSpPr/>
            <p:nvPr/>
          </p:nvSpPr>
          <p:spPr>
            <a:xfrm>
              <a:off x="382395" y="4295254"/>
              <a:ext cx="9927590" cy="0"/>
            </a:xfrm>
            <a:custGeom>
              <a:avLst/>
              <a:gdLst/>
              <a:ahLst/>
              <a:cxnLst/>
              <a:rect l="l" t="t" r="r" b="b"/>
              <a:pathLst>
                <a:path w="9927590">
                  <a:moveTo>
                    <a:pt x="0" y="0"/>
                  </a:moveTo>
                  <a:lnTo>
                    <a:pt x="9927285" y="0"/>
                  </a:lnTo>
                </a:path>
              </a:pathLst>
            </a:custGeom>
            <a:ln w="25400">
              <a:solidFill>
                <a:srgbClr val="05050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0184" y="3290248"/>
              <a:ext cx="3760851" cy="376085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5526" y="1548117"/>
              <a:ext cx="2714015" cy="2714015"/>
            </a:xfrm>
            <a:prstGeom prst="rect">
              <a:avLst/>
            </a:prstGeom>
          </p:spPr>
        </p:pic>
      </p:grp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2074811" y="861086"/>
            <a:ext cx="6543040" cy="504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2472055" algn="l"/>
                <a:tab pos="3491229" algn="l"/>
                <a:tab pos="5281930" algn="l"/>
              </a:tabLst>
            </a:pPr>
            <a:r>
              <a:rPr lang="en-US" sz="3150" spc="229" dirty="0"/>
              <a:t>aura</a:t>
            </a:r>
            <a:r>
              <a:rPr sz="3150" dirty="0"/>
              <a:t>	</a:t>
            </a:r>
            <a:r>
              <a:rPr sz="3150" spc="195" dirty="0"/>
              <a:t>Salt</a:t>
            </a:r>
            <a:r>
              <a:rPr sz="3150" dirty="0"/>
              <a:t>	</a:t>
            </a:r>
            <a:r>
              <a:rPr sz="3150" spc="220" dirty="0"/>
              <a:t>Tequila</a:t>
            </a:r>
            <a:r>
              <a:rPr sz="3150" dirty="0"/>
              <a:t>	</a:t>
            </a:r>
            <a:r>
              <a:rPr sz="3150" spc="165" dirty="0"/>
              <a:t>Glass </a:t>
            </a:r>
            <a:endParaRPr sz="315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A7A62F-25E6-0400-3514-3E708470FC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100" y="39915"/>
            <a:ext cx="2117781" cy="960362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04964" y="2646091"/>
            <a:ext cx="1424940" cy="674370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25"/>
              </a:spcBef>
            </a:pPr>
            <a:r>
              <a:rPr sz="1800" dirty="0">
                <a:latin typeface="Arial MT"/>
                <a:cs typeface="Arial MT"/>
              </a:rPr>
              <a:t>1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X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1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X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0" dirty="0">
                <a:latin typeface="Arial MT"/>
                <a:cs typeface="Arial MT"/>
              </a:rPr>
              <a:t>1</a:t>
            </a:r>
            <a:endParaRPr sz="18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495"/>
              </a:spcBef>
            </a:pPr>
            <a:r>
              <a:rPr sz="1600" b="1" dirty="0">
                <a:latin typeface="Arial"/>
                <a:cs typeface="Arial"/>
              </a:rPr>
              <a:t>SKU: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HSC</a:t>
            </a:r>
            <a:r>
              <a:rPr sz="1600" b="1" spc="2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-</a:t>
            </a:r>
            <a:r>
              <a:rPr sz="1600" b="1" spc="20" dirty="0">
                <a:latin typeface="Arial"/>
                <a:cs typeface="Arial"/>
              </a:rPr>
              <a:t> </a:t>
            </a:r>
            <a:r>
              <a:rPr sz="1600" b="1" spc="-25" dirty="0">
                <a:latin typeface="Arial"/>
                <a:cs typeface="Arial"/>
              </a:rPr>
              <a:t>01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813271" y="2715254"/>
            <a:ext cx="1386840" cy="601980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30"/>
              </a:spcBef>
            </a:pPr>
            <a:r>
              <a:rPr sz="1800" dirty="0">
                <a:latin typeface="Arial MT"/>
                <a:cs typeface="Arial MT"/>
              </a:rPr>
              <a:t>2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X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2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X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0" dirty="0">
                <a:latin typeface="Arial MT"/>
                <a:cs typeface="Arial MT"/>
              </a:rPr>
              <a:t>2</a:t>
            </a:r>
            <a:endParaRPr sz="18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225"/>
              </a:spcBef>
            </a:pPr>
            <a:r>
              <a:rPr sz="1600" b="1" dirty="0">
                <a:latin typeface="Arial"/>
                <a:cs typeface="Arial"/>
              </a:rPr>
              <a:t>SKU</a:t>
            </a:r>
            <a:r>
              <a:rPr sz="1100" b="1" dirty="0">
                <a:latin typeface="Arial"/>
                <a:cs typeface="Arial"/>
              </a:rPr>
              <a:t>:</a:t>
            </a:r>
            <a:r>
              <a:rPr sz="1100" b="1" spc="1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HSC</a:t>
            </a:r>
            <a:r>
              <a:rPr sz="1600" b="1" spc="2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-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25" dirty="0">
                <a:latin typeface="Arial"/>
                <a:cs typeface="Arial"/>
              </a:rPr>
              <a:t>01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819798" y="5541729"/>
            <a:ext cx="1414145" cy="674370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0795" algn="ctr">
              <a:lnSpc>
                <a:spcPct val="100000"/>
              </a:lnSpc>
              <a:spcBef>
                <a:spcPts val="625"/>
              </a:spcBef>
            </a:pPr>
            <a:r>
              <a:rPr sz="1800" dirty="0">
                <a:latin typeface="Arial MT"/>
                <a:cs typeface="Arial MT"/>
              </a:rPr>
              <a:t>1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X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1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X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0" dirty="0">
                <a:latin typeface="Arial MT"/>
                <a:cs typeface="Arial MT"/>
              </a:rPr>
              <a:t>1</a:t>
            </a:r>
            <a:endParaRPr sz="18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495"/>
              </a:spcBef>
            </a:pPr>
            <a:r>
              <a:rPr sz="1600" b="1" dirty="0">
                <a:latin typeface="Arial"/>
                <a:cs typeface="Arial"/>
              </a:rPr>
              <a:t>SKU:</a:t>
            </a:r>
            <a:r>
              <a:rPr sz="1600" b="1" spc="2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HSS</a:t>
            </a:r>
            <a:r>
              <a:rPr sz="1600" b="1" spc="2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-</a:t>
            </a:r>
            <a:r>
              <a:rPr sz="1600" b="1" spc="25" dirty="0">
                <a:latin typeface="Arial"/>
                <a:cs typeface="Arial"/>
              </a:rPr>
              <a:t> </a:t>
            </a:r>
            <a:r>
              <a:rPr sz="1600" b="1" spc="-25" dirty="0">
                <a:latin typeface="Arial"/>
                <a:cs typeface="Arial"/>
              </a:rPr>
              <a:t>01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828105" y="5610893"/>
            <a:ext cx="1375410" cy="601980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1430" algn="ctr">
              <a:lnSpc>
                <a:spcPct val="100000"/>
              </a:lnSpc>
              <a:spcBef>
                <a:spcPts val="330"/>
              </a:spcBef>
            </a:pPr>
            <a:r>
              <a:rPr sz="1800" dirty="0">
                <a:latin typeface="Arial MT"/>
                <a:cs typeface="Arial MT"/>
              </a:rPr>
              <a:t>2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X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2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X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0" dirty="0">
                <a:latin typeface="Arial MT"/>
                <a:cs typeface="Arial MT"/>
              </a:rPr>
              <a:t>2</a:t>
            </a:r>
            <a:endParaRPr sz="18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225"/>
              </a:spcBef>
            </a:pPr>
            <a:r>
              <a:rPr sz="1600" b="1" dirty="0">
                <a:latin typeface="Arial"/>
                <a:cs typeface="Arial"/>
              </a:rPr>
              <a:t>SKU</a:t>
            </a:r>
            <a:r>
              <a:rPr sz="1100" b="1" dirty="0">
                <a:latin typeface="Arial"/>
                <a:cs typeface="Arial"/>
              </a:rPr>
              <a:t>:</a:t>
            </a:r>
            <a:r>
              <a:rPr sz="1100" b="1" spc="1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HSS</a:t>
            </a:r>
            <a:r>
              <a:rPr sz="1600" b="1" spc="2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-</a:t>
            </a:r>
            <a:r>
              <a:rPr sz="1600" b="1" spc="20" dirty="0">
                <a:latin typeface="Arial"/>
                <a:cs typeface="Arial"/>
              </a:rPr>
              <a:t> </a:t>
            </a:r>
            <a:r>
              <a:rPr sz="1600" b="1" spc="-25" dirty="0">
                <a:latin typeface="Arial"/>
                <a:cs typeface="Arial"/>
              </a:rPr>
              <a:t>01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3743" y="416126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758664" y="5374582"/>
            <a:ext cx="1642745" cy="1165063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5080" algn="just">
              <a:lnSpc>
                <a:spcPts val="2800"/>
              </a:lnSpc>
              <a:spcBef>
                <a:spcPts val="385"/>
              </a:spcBef>
            </a:pPr>
            <a:r>
              <a:rPr lang="en-US" sz="2500" b="1" spc="-10" dirty="0">
                <a:latin typeface="Arial"/>
                <a:cs typeface="Arial"/>
              </a:rPr>
              <a:t>Aura</a:t>
            </a:r>
          </a:p>
          <a:p>
            <a:pPr marL="12700" marR="5080" algn="just">
              <a:lnSpc>
                <a:spcPts val="2800"/>
              </a:lnSpc>
              <a:spcBef>
                <a:spcPts val="385"/>
              </a:spcBef>
            </a:pPr>
            <a:r>
              <a:rPr sz="2500" b="1" spc="-10" dirty="0">
                <a:latin typeface="Arial"/>
                <a:cs typeface="Arial"/>
              </a:rPr>
              <a:t>Sticks </a:t>
            </a:r>
            <a:r>
              <a:rPr sz="2500" b="1" spc="-25" dirty="0">
                <a:latin typeface="Arial"/>
                <a:cs typeface="Arial"/>
              </a:rPr>
              <a:t>For</a:t>
            </a:r>
            <a:endParaRPr sz="2500" dirty="0">
              <a:latin typeface="Arial"/>
              <a:cs typeface="Arial"/>
            </a:endParaRPr>
          </a:p>
          <a:p>
            <a:pPr marL="12700">
              <a:lnSpc>
                <a:spcPts val="2725"/>
              </a:lnSpc>
            </a:pPr>
            <a:r>
              <a:rPr sz="2500" b="1" spc="-10" dirty="0">
                <a:latin typeface="Arial"/>
                <a:cs typeface="Arial"/>
              </a:rPr>
              <a:t>Grating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777219" y="5002664"/>
            <a:ext cx="1921510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b="1" dirty="0">
                <a:latin typeface="Arial"/>
                <a:cs typeface="Arial"/>
              </a:rPr>
              <a:t>PRODUCT</a:t>
            </a:r>
            <a:r>
              <a:rPr sz="1650" b="1" spc="140" dirty="0">
                <a:latin typeface="Arial"/>
                <a:cs typeface="Arial"/>
              </a:rPr>
              <a:t> </a:t>
            </a:r>
            <a:r>
              <a:rPr sz="1650" b="1" spc="-10" dirty="0">
                <a:latin typeface="Arial"/>
                <a:cs typeface="Arial"/>
              </a:rPr>
              <a:t>DETAIL</a:t>
            </a:r>
            <a:endParaRPr sz="1650" dirty="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789956" y="5317019"/>
            <a:ext cx="1775943" cy="293873"/>
          </a:xfrm>
          <a:custGeom>
            <a:avLst/>
            <a:gdLst/>
            <a:ahLst/>
            <a:cxnLst/>
            <a:rect l="l" t="t" r="r" b="b"/>
            <a:pathLst>
              <a:path w="624839">
                <a:moveTo>
                  <a:pt x="0" y="0"/>
                </a:moveTo>
                <a:lnTo>
                  <a:pt x="624636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748949" y="2360695"/>
            <a:ext cx="1621790" cy="1165063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385"/>
              </a:spcBef>
            </a:pPr>
            <a:r>
              <a:rPr lang="en-US" sz="2500" b="1" spc="-10" dirty="0">
                <a:latin typeface="Arial"/>
                <a:cs typeface="Arial"/>
              </a:rPr>
              <a:t>Aura</a:t>
            </a:r>
            <a:endParaRPr lang="en-US" sz="2500" b="1" dirty="0">
              <a:latin typeface="Arial"/>
              <a:cs typeface="Arial"/>
            </a:endParaRPr>
          </a:p>
          <a:p>
            <a:pPr marL="12700" marR="5080">
              <a:lnSpc>
                <a:spcPts val="2800"/>
              </a:lnSpc>
              <a:spcBef>
                <a:spcPts val="385"/>
              </a:spcBef>
            </a:pPr>
            <a:r>
              <a:rPr sz="2500" b="1" spc="-20" dirty="0">
                <a:latin typeface="Arial"/>
                <a:cs typeface="Arial"/>
              </a:rPr>
              <a:t>Cube </a:t>
            </a:r>
            <a:r>
              <a:rPr sz="2500" b="1" spc="-25" dirty="0">
                <a:latin typeface="Arial"/>
                <a:cs typeface="Arial"/>
              </a:rPr>
              <a:t>For</a:t>
            </a:r>
            <a:endParaRPr sz="2500" dirty="0">
              <a:latin typeface="Arial"/>
              <a:cs typeface="Arial"/>
            </a:endParaRPr>
          </a:p>
          <a:p>
            <a:pPr marL="12700">
              <a:lnSpc>
                <a:spcPts val="2725"/>
              </a:lnSpc>
            </a:pPr>
            <a:r>
              <a:rPr sz="2500" b="1" spc="-10" dirty="0">
                <a:latin typeface="Arial"/>
                <a:cs typeface="Arial"/>
              </a:rPr>
              <a:t>Grating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67503" y="1988764"/>
            <a:ext cx="1921510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b="1" dirty="0">
                <a:latin typeface="Arial"/>
                <a:cs typeface="Arial"/>
              </a:rPr>
              <a:t>PRODUCT</a:t>
            </a:r>
            <a:r>
              <a:rPr sz="1650" b="1" spc="140" dirty="0">
                <a:latin typeface="Arial"/>
                <a:cs typeface="Arial"/>
              </a:rPr>
              <a:t> </a:t>
            </a:r>
            <a:r>
              <a:rPr sz="1650" b="1" spc="-10" dirty="0">
                <a:latin typeface="Arial"/>
                <a:cs typeface="Arial"/>
              </a:rPr>
              <a:t>DETAIL</a:t>
            </a:r>
            <a:endParaRPr sz="165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780215" y="2303118"/>
            <a:ext cx="1785683" cy="674369"/>
          </a:xfrm>
          <a:custGeom>
            <a:avLst/>
            <a:gdLst/>
            <a:ahLst/>
            <a:cxnLst/>
            <a:rect l="l" t="t" r="r" b="b"/>
            <a:pathLst>
              <a:path w="624839">
                <a:moveTo>
                  <a:pt x="0" y="0"/>
                </a:moveTo>
                <a:lnTo>
                  <a:pt x="624636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82395" y="4295254"/>
            <a:ext cx="9927590" cy="0"/>
          </a:xfrm>
          <a:custGeom>
            <a:avLst/>
            <a:gdLst/>
            <a:ahLst/>
            <a:cxnLst/>
            <a:rect l="l" t="t" r="r" b="b"/>
            <a:pathLst>
              <a:path w="9927590">
                <a:moveTo>
                  <a:pt x="0" y="0"/>
                </a:moveTo>
                <a:lnTo>
                  <a:pt x="9927285" y="0"/>
                </a:lnTo>
              </a:path>
            </a:pathLst>
          </a:custGeom>
          <a:ln w="25400">
            <a:solidFill>
              <a:srgbClr val="05050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2329688" y="861086"/>
            <a:ext cx="6033135" cy="504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1302385" algn="l"/>
                <a:tab pos="1761489" algn="l"/>
                <a:tab pos="3448050" algn="l"/>
                <a:tab pos="4330700" algn="l"/>
              </a:tabLst>
            </a:pPr>
            <a:r>
              <a:rPr sz="3150" spc="235" dirty="0"/>
              <a:t>Stick</a:t>
            </a:r>
            <a:r>
              <a:rPr sz="3150" dirty="0"/>
              <a:t>	</a:t>
            </a:r>
            <a:r>
              <a:rPr sz="3150" spc="-50" dirty="0"/>
              <a:t>&amp;</a:t>
            </a:r>
            <a:r>
              <a:rPr sz="3150" dirty="0"/>
              <a:t>	</a:t>
            </a:r>
            <a:r>
              <a:rPr sz="3150" spc="210" dirty="0"/>
              <a:t>Stones</a:t>
            </a:r>
            <a:r>
              <a:rPr sz="3150" dirty="0"/>
              <a:t>	</a:t>
            </a:r>
            <a:r>
              <a:rPr sz="3150" spc="130" dirty="0"/>
              <a:t>For</a:t>
            </a:r>
            <a:r>
              <a:rPr sz="3150" dirty="0"/>
              <a:t>	</a:t>
            </a:r>
            <a:r>
              <a:rPr sz="3150" spc="235" dirty="0"/>
              <a:t>Grating </a:t>
            </a:r>
            <a:endParaRPr sz="3150"/>
          </a:p>
        </p:txBody>
      </p:sp>
      <p:grpSp>
        <p:nvGrpSpPr>
          <p:cNvPr id="18" name="object 18"/>
          <p:cNvGrpSpPr/>
          <p:nvPr/>
        </p:nvGrpSpPr>
        <p:grpSpPr>
          <a:xfrm>
            <a:off x="130265" y="466572"/>
            <a:ext cx="4733925" cy="6795770"/>
            <a:chOff x="130265" y="466572"/>
            <a:chExt cx="4733925" cy="6795770"/>
          </a:xfrm>
        </p:grpSpPr>
        <p:pic>
          <p:nvPicPr>
            <p:cNvPr id="19" name="object 1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7837" y="466572"/>
              <a:ext cx="4124286" cy="412428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0265" y="2528735"/>
              <a:ext cx="4733479" cy="4733467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720B154-B3EF-E36B-F95D-2823A26E44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100" y="39915"/>
            <a:ext cx="2117781" cy="960362"/>
          </a:xfrm>
          <a:prstGeom prst="rect">
            <a:avLst/>
          </a:prstGeo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4327200" y="2649280"/>
            <a:ext cx="4236226" cy="873315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2700" marR="5080" algn="ctr">
              <a:lnSpc>
                <a:spcPts val="3010"/>
              </a:lnSpc>
              <a:spcBef>
                <a:spcPts val="409"/>
              </a:spcBef>
            </a:pPr>
            <a:r>
              <a:rPr lang="en-US" sz="2700" b="1" spc="-10" dirty="0">
                <a:latin typeface="Arial"/>
                <a:cs typeface="Arial"/>
              </a:rPr>
              <a:t>Aura</a:t>
            </a:r>
          </a:p>
          <a:p>
            <a:pPr marL="12700" marR="5080" algn="ctr">
              <a:lnSpc>
                <a:spcPts val="3010"/>
              </a:lnSpc>
              <a:spcBef>
                <a:spcPts val="409"/>
              </a:spcBef>
            </a:pPr>
            <a:r>
              <a:rPr sz="2700" b="1" spc="-10" dirty="0">
                <a:latin typeface="Arial"/>
                <a:cs typeface="Arial"/>
              </a:rPr>
              <a:t> </a:t>
            </a:r>
            <a:r>
              <a:rPr sz="2700" b="1" dirty="0">
                <a:latin typeface="Arial"/>
                <a:cs typeface="Arial"/>
              </a:rPr>
              <a:t>Salt</a:t>
            </a:r>
            <a:r>
              <a:rPr sz="2700" b="1" spc="-85" dirty="0">
                <a:latin typeface="Arial"/>
                <a:cs typeface="Arial"/>
              </a:rPr>
              <a:t> </a:t>
            </a:r>
            <a:r>
              <a:rPr sz="2700" b="1" spc="-10" dirty="0">
                <a:latin typeface="Arial"/>
                <a:cs typeface="Arial"/>
              </a:rPr>
              <a:t>Chunks </a:t>
            </a:r>
            <a:r>
              <a:rPr sz="2700" b="1" spc="-25" dirty="0">
                <a:latin typeface="Arial"/>
                <a:cs typeface="Arial"/>
              </a:rPr>
              <a:t>For</a:t>
            </a:r>
            <a:r>
              <a:rPr lang="en-US" sz="2700" dirty="0">
                <a:latin typeface="Arial"/>
                <a:cs typeface="Arial"/>
              </a:rPr>
              <a:t> </a:t>
            </a:r>
            <a:r>
              <a:rPr sz="2700" b="1" spc="-10" dirty="0">
                <a:latin typeface="Arial"/>
                <a:cs typeface="Arial"/>
              </a:rPr>
              <a:t>Grating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3446" y="416126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137238" y="2083088"/>
            <a:ext cx="2064385" cy="3016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800" b="1" dirty="0">
                <a:latin typeface="Arial"/>
                <a:cs typeface="Arial"/>
              </a:rPr>
              <a:t>PRODUCT</a:t>
            </a:r>
            <a:r>
              <a:rPr sz="1800" b="1" spc="7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DETAIL</a:t>
            </a:r>
            <a:endParaRPr sz="1800" dirty="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450407" y="1375625"/>
            <a:ext cx="5559705" cy="5708635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329446" y="861048"/>
            <a:ext cx="6033135" cy="504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1302385" algn="l"/>
                <a:tab pos="1761489" algn="l"/>
                <a:tab pos="3448050" algn="l"/>
                <a:tab pos="4330700" algn="l"/>
              </a:tabLst>
            </a:pPr>
            <a:r>
              <a:rPr sz="3150" spc="235" dirty="0"/>
              <a:t>Stick</a:t>
            </a:r>
            <a:r>
              <a:rPr sz="3150" dirty="0"/>
              <a:t>	</a:t>
            </a:r>
            <a:r>
              <a:rPr sz="3150" spc="-50" dirty="0"/>
              <a:t>&amp;</a:t>
            </a:r>
            <a:r>
              <a:rPr sz="3150" dirty="0"/>
              <a:t>	</a:t>
            </a:r>
            <a:r>
              <a:rPr sz="3150" spc="210" dirty="0"/>
              <a:t>Stones</a:t>
            </a:r>
            <a:r>
              <a:rPr sz="3150" dirty="0"/>
              <a:t>	</a:t>
            </a:r>
            <a:r>
              <a:rPr sz="3150" spc="130" dirty="0"/>
              <a:t>For</a:t>
            </a:r>
            <a:r>
              <a:rPr sz="3150" dirty="0"/>
              <a:t>	</a:t>
            </a:r>
            <a:r>
              <a:rPr sz="3150" spc="235" dirty="0"/>
              <a:t>Grating </a:t>
            </a:r>
            <a:endParaRPr sz="3150"/>
          </a:p>
        </p:txBody>
      </p:sp>
      <p:sp>
        <p:nvSpPr>
          <p:cNvPr id="12" name="object 12"/>
          <p:cNvSpPr txBox="1"/>
          <p:nvPr/>
        </p:nvSpPr>
        <p:spPr>
          <a:xfrm>
            <a:off x="4466351" y="4231847"/>
            <a:ext cx="1580007" cy="66294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80"/>
              </a:spcBef>
            </a:pPr>
            <a:r>
              <a:rPr sz="1800" dirty="0">
                <a:latin typeface="Arial MT"/>
                <a:cs typeface="Arial MT"/>
              </a:rPr>
              <a:t>500</a:t>
            </a:r>
            <a:r>
              <a:rPr sz="1800" spc="-45" dirty="0">
                <a:latin typeface="Arial MT"/>
                <a:cs typeface="Arial MT"/>
              </a:rPr>
              <a:t> </a:t>
            </a:r>
            <a:r>
              <a:rPr sz="1800" spc="-25" dirty="0">
                <a:latin typeface="Arial MT"/>
                <a:cs typeface="Arial MT"/>
              </a:rPr>
              <a:t>gm</a:t>
            </a:r>
            <a:endParaRPr sz="1800" dirty="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455"/>
              </a:spcBef>
            </a:pPr>
            <a:r>
              <a:rPr sz="1600" b="1" dirty="0">
                <a:latin typeface="Arial"/>
                <a:cs typeface="Arial"/>
              </a:rPr>
              <a:t>SKU: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SCG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-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25" dirty="0">
                <a:latin typeface="Arial"/>
                <a:cs typeface="Arial"/>
              </a:rPr>
              <a:t>01</a:t>
            </a:r>
            <a:endParaRPr sz="1600" dirty="0">
              <a:latin typeface="Arial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DDB8D4-EFF3-2520-E1AF-CD47483B72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100" y="39915"/>
            <a:ext cx="2117781" cy="960362"/>
          </a:xfrm>
          <a:prstGeom prst="rect">
            <a:avLst/>
          </a:prstGeo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0" y="3241484"/>
            <a:ext cx="10691799" cy="431852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63016" y="417460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54855" y="769029"/>
            <a:ext cx="8004809" cy="604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3800" spc="-130" dirty="0"/>
              <a:t>Aura </a:t>
            </a:r>
            <a:r>
              <a:rPr sz="3800" spc="-130" dirty="0"/>
              <a:t>Animal</a:t>
            </a:r>
            <a:r>
              <a:rPr sz="3800" spc="-220" dirty="0"/>
              <a:t> </a:t>
            </a:r>
            <a:r>
              <a:rPr sz="3800" spc="-135" dirty="0"/>
              <a:t>Lick</a:t>
            </a:r>
            <a:r>
              <a:rPr sz="3800" spc="-225" dirty="0"/>
              <a:t> </a:t>
            </a:r>
            <a:r>
              <a:rPr sz="3800" spc="-90" dirty="0"/>
              <a:t>Salt</a:t>
            </a:r>
            <a:r>
              <a:rPr sz="3800" spc="-220" dirty="0"/>
              <a:t> </a:t>
            </a:r>
            <a:r>
              <a:rPr sz="3800" spc="-45" dirty="0"/>
              <a:t>Products</a:t>
            </a:r>
            <a:endParaRPr sz="3800" dirty="0"/>
          </a:p>
        </p:txBody>
      </p:sp>
      <p:sp>
        <p:nvSpPr>
          <p:cNvPr id="7" name="object 7"/>
          <p:cNvSpPr txBox="1"/>
          <p:nvPr/>
        </p:nvSpPr>
        <p:spPr>
          <a:xfrm>
            <a:off x="363016" y="1411869"/>
            <a:ext cx="9878060" cy="1626235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lang="en-US" sz="1300" spc="170" dirty="0">
                <a:latin typeface="Lucida Sans Unicode"/>
                <a:cs typeface="Lucida Sans Unicode"/>
              </a:rPr>
              <a:t>Aura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170" dirty="0">
                <a:latin typeface="Lucida Sans Unicode"/>
                <a:cs typeface="Lucida Sans Unicode"/>
              </a:rPr>
              <a:t>animal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75" dirty="0">
                <a:latin typeface="Lucida Sans Unicode"/>
                <a:cs typeface="Lucida Sans Unicode"/>
              </a:rPr>
              <a:t>lick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25" dirty="0">
                <a:latin typeface="Lucida Sans Unicode"/>
                <a:cs typeface="Lucida Sans Unicode"/>
              </a:rPr>
              <a:t>salt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40" dirty="0">
                <a:latin typeface="Lucida Sans Unicode"/>
                <a:cs typeface="Lucida Sans Unicode"/>
              </a:rPr>
              <a:t>provides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45" dirty="0">
                <a:latin typeface="Lucida Sans Unicode"/>
                <a:cs typeface="Lucida Sans Unicode"/>
              </a:rPr>
              <a:t>essential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45" dirty="0">
                <a:latin typeface="Lucida Sans Unicode"/>
                <a:cs typeface="Lucida Sans Unicode"/>
              </a:rPr>
              <a:t>minerals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60" dirty="0">
                <a:latin typeface="Lucida Sans Unicode"/>
                <a:cs typeface="Lucida Sans Unicode"/>
              </a:rPr>
              <a:t>like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35" dirty="0">
                <a:latin typeface="Lucida Sans Unicode"/>
                <a:cs typeface="Lucida Sans Unicode"/>
              </a:rPr>
              <a:t>sodium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70" dirty="0">
                <a:latin typeface="Lucida Sans Unicode"/>
                <a:cs typeface="Lucida Sans Unicode"/>
              </a:rPr>
              <a:t>and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55" dirty="0">
                <a:latin typeface="Lucida Sans Unicode"/>
                <a:cs typeface="Lucida Sans Unicode"/>
              </a:rPr>
              <a:t>potassium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60" dirty="0">
                <a:latin typeface="Lucida Sans Unicode"/>
                <a:cs typeface="Lucida Sans Unicode"/>
              </a:rPr>
              <a:t>for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00" dirty="0">
                <a:latin typeface="Lucida Sans Unicode"/>
                <a:cs typeface="Lucida Sans Unicode"/>
              </a:rPr>
              <a:t>livestock. </a:t>
            </a:r>
            <a:endParaRPr sz="1300" dirty="0">
              <a:latin typeface="Lucida Sans Unicode"/>
              <a:cs typeface="Lucida Sans Unicode"/>
            </a:endParaRPr>
          </a:p>
          <a:p>
            <a:pPr marL="12700" marR="96520">
              <a:lnSpc>
                <a:spcPct val="134700"/>
              </a:lnSpc>
            </a:pPr>
            <a:r>
              <a:rPr sz="1300" spc="114" dirty="0">
                <a:latin typeface="Lucida Sans Unicode"/>
                <a:cs typeface="Lucida Sans Unicode"/>
              </a:rPr>
              <a:t>These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45" dirty="0">
                <a:latin typeface="Lucida Sans Unicode"/>
                <a:cs typeface="Lucida Sans Unicode"/>
              </a:rPr>
              <a:t>natural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45" dirty="0">
                <a:latin typeface="Lucida Sans Unicode"/>
                <a:cs typeface="Lucida Sans Unicode"/>
              </a:rPr>
              <a:t>mineral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120" dirty="0">
                <a:latin typeface="Lucida Sans Unicode"/>
                <a:cs typeface="Lucida Sans Unicode"/>
              </a:rPr>
              <a:t>blocks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50" dirty="0">
                <a:latin typeface="Lucida Sans Unicode"/>
                <a:cs typeface="Lucida Sans Unicode"/>
              </a:rPr>
              <a:t>are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150" dirty="0">
                <a:latin typeface="Lucida Sans Unicode"/>
                <a:cs typeface="Lucida Sans Unicode"/>
              </a:rPr>
              <a:t>believed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70" dirty="0">
                <a:latin typeface="Lucida Sans Unicode"/>
                <a:cs typeface="Lucida Sans Unicode"/>
              </a:rPr>
              <a:t>to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145" dirty="0">
                <a:latin typeface="Lucida Sans Unicode"/>
                <a:cs typeface="Lucida Sans Unicode"/>
              </a:rPr>
              <a:t>promote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20" dirty="0">
                <a:latin typeface="Lucida Sans Unicode"/>
                <a:cs typeface="Lucida Sans Unicode"/>
              </a:rPr>
              <a:t>hydration,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140" dirty="0">
                <a:latin typeface="Lucida Sans Unicode"/>
                <a:cs typeface="Lucida Sans Unicode"/>
              </a:rPr>
              <a:t>aid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14" dirty="0">
                <a:latin typeface="Lucida Sans Unicode"/>
                <a:cs typeface="Lucida Sans Unicode"/>
              </a:rPr>
              <a:t>digestion,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70" dirty="0">
                <a:latin typeface="Lucida Sans Unicode"/>
                <a:cs typeface="Lucida Sans Unicode"/>
              </a:rPr>
              <a:t>and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130" dirty="0">
                <a:latin typeface="Lucida Sans Unicode"/>
                <a:cs typeface="Lucida Sans Unicode"/>
              </a:rPr>
              <a:t>support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25" dirty="0">
                <a:latin typeface="Lucida Sans Unicode"/>
                <a:cs typeface="Lucida Sans Unicode"/>
              </a:rPr>
              <a:t>overall </a:t>
            </a:r>
            <a:r>
              <a:rPr sz="1300" spc="120" dirty="0">
                <a:latin typeface="Lucida Sans Unicode"/>
                <a:cs typeface="Lucida Sans Unicode"/>
              </a:rPr>
              <a:t>health.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180" dirty="0">
                <a:latin typeface="Lucida Sans Unicode"/>
                <a:cs typeface="Lucida Sans Unicode"/>
              </a:rPr>
              <a:t>Placed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dirty="0">
                <a:latin typeface="Lucida Sans Unicode"/>
                <a:cs typeface="Lucida Sans Unicode"/>
              </a:rPr>
              <a:t>in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150" dirty="0">
                <a:latin typeface="Lucida Sans Unicode"/>
                <a:cs typeface="Lucida Sans Unicode"/>
              </a:rPr>
              <a:t>pastures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50" dirty="0">
                <a:latin typeface="Lucida Sans Unicode"/>
                <a:cs typeface="Lucida Sans Unicode"/>
              </a:rPr>
              <a:t>or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130" dirty="0">
                <a:latin typeface="Lucida Sans Unicode"/>
                <a:cs typeface="Lucida Sans Unicode"/>
              </a:rPr>
              <a:t>enclosures,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165" dirty="0">
                <a:latin typeface="Lucida Sans Unicode"/>
                <a:cs typeface="Lucida Sans Unicode"/>
              </a:rPr>
              <a:t>animals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185" dirty="0">
                <a:latin typeface="Lucida Sans Unicode"/>
                <a:cs typeface="Lucida Sans Unicode"/>
              </a:rPr>
              <a:t>can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195" dirty="0">
                <a:latin typeface="Lucida Sans Unicode"/>
                <a:cs typeface="Lucida Sans Unicode"/>
              </a:rPr>
              <a:t>access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150" dirty="0">
                <a:latin typeface="Lucida Sans Unicode"/>
                <a:cs typeface="Lucida Sans Unicode"/>
              </a:rPr>
              <a:t>them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100" dirty="0">
                <a:latin typeface="Lucida Sans Unicode"/>
                <a:cs typeface="Lucida Sans Unicode"/>
              </a:rPr>
              <a:t>freely.</a:t>
            </a:r>
            <a:r>
              <a:rPr sz="1300" spc="220" dirty="0">
                <a:latin typeface="Lucida Sans Unicode"/>
                <a:cs typeface="Lucida Sans Unicode"/>
              </a:rPr>
              <a:t> </a:t>
            </a:r>
            <a:r>
              <a:rPr sz="1300" spc="120" dirty="0">
                <a:latin typeface="Lucida Sans Unicode"/>
                <a:cs typeface="Lucida Sans Unicode"/>
              </a:rPr>
              <a:t>However,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120" dirty="0">
                <a:latin typeface="Lucida Sans Unicode"/>
                <a:cs typeface="Lucida Sans Unicode"/>
              </a:rPr>
              <a:t>monitoring </a:t>
            </a:r>
            <a:endParaRPr sz="130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1300" spc="155" dirty="0">
                <a:latin typeface="Lucida Sans Unicode"/>
                <a:cs typeface="Lucida Sans Unicode"/>
              </a:rPr>
              <a:t>consumption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dirty="0">
                <a:latin typeface="Lucida Sans Unicode"/>
                <a:cs typeface="Lucida Sans Unicode"/>
              </a:rPr>
              <a:t>is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50" dirty="0">
                <a:latin typeface="Lucida Sans Unicode"/>
                <a:cs typeface="Lucida Sans Unicode"/>
              </a:rPr>
              <a:t>crucial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70" dirty="0">
                <a:latin typeface="Lucida Sans Unicode"/>
                <a:cs typeface="Lucida Sans Unicode"/>
              </a:rPr>
              <a:t>to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45" dirty="0">
                <a:latin typeface="Lucida Sans Unicode"/>
                <a:cs typeface="Lucida Sans Unicode"/>
              </a:rPr>
              <a:t>prevent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140" dirty="0">
                <a:latin typeface="Lucida Sans Unicode"/>
                <a:cs typeface="Lucida Sans Unicode"/>
              </a:rPr>
              <a:t>overindulgence,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50" dirty="0">
                <a:latin typeface="Lucida Sans Unicode"/>
                <a:cs typeface="Lucida Sans Unicode"/>
              </a:rPr>
              <a:t>as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140" dirty="0">
                <a:latin typeface="Lucida Sans Unicode"/>
                <a:cs typeface="Lucida Sans Unicode"/>
              </a:rPr>
              <a:t>excessive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25" dirty="0">
                <a:latin typeface="Lucida Sans Unicode"/>
                <a:cs typeface="Lucida Sans Unicode"/>
              </a:rPr>
              <a:t>salt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125" dirty="0">
                <a:latin typeface="Lucida Sans Unicode"/>
                <a:cs typeface="Lucida Sans Unicode"/>
              </a:rPr>
              <a:t>intake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85" dirty="0">
                <a:latin typeface="Lucida Sans Unicode"/>
                <a:cs typeface="Lucida Sans Unicode"/>
              </a:rPr>
              <a:t>can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40" dirty="0">
                <a:latin typeface="Lucida Sans Unicode"/>
                <a:cs typeface="Lucida Sans Unicode"/>
              </a:rPr>
              <a:t>be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114" dirty="0">
                <a:latin typeface="Lucida Sans Unicode"/>
                <a:cs typeface="Lucida Sans Unicode"/>
              </a:rPr>
              <a:t>harmful.ever, </a:t>
            </a:r>
            <a:endParaRPr sz="1300" dirty="0">
              <a:latin typeface="Lucida Sans Unicode"/>
              <a:cs typeface="Lucida Sans Unicode"/>
            </a:endParaRPr>
          </a:p>
          <a:p>
            <a:pPr marL="12700" marR="5080">
              <a:lnSpc>
                <a:spcPct val="134700"/>
              </a:lnSpc>
            </a:pPr>
            <a:r>
              <a:rPr sz="1300" spc="60" dirty="0">
                <a:latin typeface="Lucida Sans Unicode"/>
                <a:cs typeface="Lucida Sans Unicode"/>
              </a:rPr>
              <a:t>it's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145" dirty="0">
                <a:latin typeface="Lucida Sans Unicode"/>
                <a:cs typeface="Lucida Sans Unicode"/>
              </a:rPr>
              <a:t>essential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70" dirty="0">
                <a:latin typeface="Lucida Sans Unicode"/>
                <a:cs typeface="Lucida Sans Unicode"/>
              </a:rPr>
              <a:t>to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25" dirty="0">
                <a:latin typeface="Lucida Sans Unicode"/>
                <a:cs typeface="Lucida Sans Unicode"/>
              </a:rPr>
              <a:t>monitor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150" dirty="0">
                <a:latin typeface="Lucida Sans Unicode"/>
                <a:cs typeface="Lucida Sans Unicode"/>
              </a:rPr>
              <a:t>animals'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155" dirty="0">
                <a:latin typeface="Lucida Sans Unicode"/>
                <a:cs typeface="Lucida Sans Unicode"/>
              </a:rPr>
              <a:t>consumption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70" dirty="0">
                <a:latin typeface="Lucida Sans Unicode"/>
                <a:cs typeface="Lucida Sans Unicode"/>
              </a:rPr>
              <a:t>to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145" dirty="0">
                <a:latin typeface="Lucida Sans Unicode"/>
                <a:cs typeface="Lucida Sans Unicode"/>
              </a:rPr>
              <a:t>prevent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140" dirty="0">
                <a:latin typeface="Lucida Sans Unicode"/>
                <a:cs typeface="Lucida Sans Unicode"/>
              </a:rPr>
              <a:t>overconsumption,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50" dirty="0">
                <a:latin typeface="Lucida Sans Unicode"/>
                <a:cs typeface="Lucida Sans Unicode"/>
              </a:rPr>
              <a:t>as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140" dirty="0">
                <a:latin typeface="Lucida Sans Unicode"/>
                <a:cs typeface="Lucida Sans Unicode"/>
              </a:rPr>
              <a:t>excessive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125" dirty="0">
                <a:latin typeface="Lucida Sans Unicode"/>
                <a:cs typeface="Lucida Sans Unicode"/>
              </a:rPr>
              <a:t>salt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14" dirty="0">
                <a:latin typeface="Lucida Sans Unicode"/>
                <a:cs typeface="Lucida Sans Unicode"/>
              </a:rPr>
              <a:t>intake </a:t>
            </a:r>
            <a:r>
              <a:rPr sz="1300" spc="185" dirty="0">
                <a:latin typeface="Lucida Sans Unicode"/>
                <a:cs typeface="Lucida Sans Unicode"/>
              </a:rPr>
              <a:t>can</a:t>
            </a:r>
            <a:r>
              <a:rPr sz="1300" spc="200" dirty="0">
                <a:latin typeface="Lucida Sans Unicode"/>
                <a:cs typeface="Lucida Sans Unicode"/>
              </a:rPr>
              <a:t> </a:t>
            </a:r>
            <a:r>
              <a:rPr sz="1300" spc="140" dirty="0">
                <a:latin typeface="Lucida Sans Unicode"/>
                <a:cs typeface="Lucida Sans Unicode"/>
              </a:rPr>
              <a:t>be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110" dirty="0">
                <a:latin typeface="Lucida Sans Unicode"/>
                <a:cs typeface="Lucida Sans Unicode"/>
              </a:rPr>
              <a:t>harmful. </a:t>
            </a:r>
            <a:endParaRPr sz="1300" dirty="0">
              <a:latin typeface="Lucida Sans Unicode"/>
              <a:cs typeface="Lucida Sans Unicod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B50693-35BD-4A14-9375-7F747E4330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100" y="39915"/>
            <a:ext cx="2117781" cy="960362"/>
          </a:xfrm>
          <a:prstGeom prst="rect">
            <a:avLst/>
          </a:prstGeo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63190" y="423124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480398" y="1521663"/>
            <a:ext cx="2535555" cy="53848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sz="1500" b="1" dirty="0">
                <a:latin typeface="Arial"/>
                <a:cs typeface="Arial"/>
              </a:rPr>
              <a:t>Animal</a:t>
            </a:r>
            <a:r>
              <a:rPr sz="1500" b="1" spc="-30" dirty="0">
                <a:latin typeface="Arial"/>
                <a:cs typeface="Arial"/>
              </a:rPr>
              <a:t> </a:t>
            </a:r>
            <a:r>
              <a:rPr sz="1500" b="1" spc="-10" dirty="0">
                <a:latin typeface="Arial"/>
                <a:cs typeface="Arial"/>
              </a:rPr>
              <a:t>Licking</a:t>
            </a:r>
            <a:r>
              <a:rPr sz="1500" b="1" spc="-30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Cube</a:t>
            </a:r>
            <a:r>
              <a:rPr sz="1500" b="1" spc="-30" dirty="0">
                <a:latin typeface="Arial"/>
                <a:cs typeface="Arial"/>
              </a:rPr>
              <a:t> </a:t>
            </a:r>
            <a:r>
              <a:rPr sz="1500" b="1" spc="-10" dirty="0">
                <a:latin typeface="Arial"/>
                <a:cs typeface="Arial"/>
              </a:rPr>
              <a:t>Shape</a:t>
            </a:r>
            <a:endParaRPr sz="15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15"/>
              </a:spcBef>
            </a:pPr>
            <a:r>
              <a:rPr sz="1500" b="1" spc="-20" dirty="0">
                <a:latin typeface="Arial"/>
                <a:cs typeface="Arial"/>
              </a:rPr>
              <a:t>1-</a:t>
            </a:r>
            <a:r>
              <a:rPr sz="1500" b="1" dirty="0">
                <a:latin typeface="Arial"/>
                <a:cs typeface="Arial"/>
              </a:rPr>
              <a:t>2</a:t>
            </a:r>
            <a:r>
              <a:rPr sz="1500" b="1" spc="5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kg, </a:t>
            </a:r>
            <a:r>
              <a:rPr sz="1500" b="1" spc="-20" dirty="0">
                <a:latin typeface="Arial"/>
                <a:cs typeface="Arial"/>
              </a:rPr>
              <a:t>2-</a:t>
            </a:r>
            <a:r>
              <a:rPr sz="1500" b="1" dirty="0">
                <a:latin typeface="Arial"/>
                <a:cs typeface="Arial"/>
              </a:rPr>
              <a:t>3</a:t>
            </a:r>
            <a:r>
              <a:rPr sz="1500" b="1" spc="5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kg,</a:t>
            </a:r>
            <a:r>
              <a:rPr sz="1500" b="1" spc="5" dirty="0">
                <a:latin typeface="Arial"/>
                <a:cs typeface="Arial"/>
              </a:rPr>
              <a:t> </a:t>
            </a:r>
            <a:r>
              <a:rPr sz="1500" b="1" spc="-20" dirty="0">
                <a:latin typeface="Arial"/>
                <a:cs typeface="Arial"/>
              </a:rPr>
              <a:t>3-</a:t>
            </a:r>
            <a:r>
              <a:rPr sz="1500" b="1" dirty="0">
                <a:latin typeface="Arial"/>
                <a:cs typeface="Arial"/>
              </a:rPr>
              <a:t>5</a:t>
            </a:r>
            <a:r>
              <a:rPr sz="1500" b="1" spc="5" dirty="0">
                <a:latin typeface="Arial"/>
                <a:cs typeface="Arial"/>
              </a:rPr>
              <a:t> </a:t>
            </a:r>
            <a:r>
              <a:rPr sz="1500" b="1" spc="-25" dirty="0">
                <a:latin typeface="Arial"/>
                <a:cs typeface="Arial"/>
              </a:rPr>
              <a:t>kg</a:t>
            </a:r>
            <a:endParaRPr sz="15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44284" y="2368"/>
            <a:ext cx="7157720" cy="6658609"/>
            <a:chOff x="0" y="506539"/>
            <a:chExt cx="7157720" cy="6658609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738450"/>
              <a:ext cx="2472902" cy="250417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06539"/>
              <a:ext cx="2586240" cy="273085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79085" y="1114869"/>
              <a:ext cx="1848053" cy="184806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48618" y="3016072"/>
              <a:ext cx="2108987" cy="210898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32654" y="5178198"/>
              <a:ext cx="1986851" cy="198686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92162" y="5672137"/>
              <a:ext cx="1257300" cy="1279479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2318435" y="2958540"/>
            <a:ext cx="2830195" cy="1093470"/>
          </a:xfrm>
          <a:prstGeom prst="rect">
            <a:avLst/>
          </a:prstGeom>
          <a:noFill/>
        </p:spPr>
        <p:txBody>
          <a:bodyPr vert="horz" wrap="square" lIns="0" tIns="106045" rIns="0" bIns="0" rtlCol="0">
            <a:spAutoFit/>
          </a:bodyPr>
          <a:lstStyle/>
          <a:p>
            <a:pPr marL="394970">
              <a:lnSpc>
                <a:spcPct val="100000"/>
              </a:lnSpc>
              <a:spcBef>
                <a:spcPts val="835"/>
              </a:spcBef>
            </a:pPr>
            <a:r>
              <a:rPr sz="1500" b="1" dirty="0">
                <a:latin typeface="Arial"/>
                <a:cs typeface="Arial"/>
              </a:rPr>
              <a:t>Animal</a:t>
            </a:r>
            <a:r>
              <a:rPr sz="1500" b="1" spc="-30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Salt</a:t>
            </a:r>
            <a:r>
              <a:rPr sz="1500" b="1" spc="-30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With</a:t>
            </a:r>
            <a:r>
              <a:rPr sz="1500" b="1" spc="-25" dirty="0">
                <a:latin typeface="Arial"/>
                <a:cs typeface="Arial"/>
              </a:rPr>
              <a:t> </a:t>
            </a:r>
            <a:r>
              <a:rPr sz="1500" b="1" spc="-20" dirty="0">
                <a:latin typeface="Arial"/>
                <a:cs typeface="Arial"/>
              </a:rPr>
              <a:t>Rope</a:t>
            </a:r>
            <a:endParaRPr sz="1500">
              <a:latin typeface="Arial"/>
              <a:cs typeface="Arial"/>
            </a:endParaRPr>
          </a:p>
          <a:p>
            <a:pPr marL="480695">
              <a:lnSpc>
                <a:spcPct val="100000"/>
              </a:lnSpc>
              <a:spcBef>
                <a:spcPts val="215"/>
              </a:spcBef>
            </a:pPr>
            <a:r>
              <a:rPr sz="1500" b="1" spc="-20" dirty="0">
                <a:latin typeface="Arial"/>
                <a:cs typeface="Arial"/>
              </a:rPr>
              <a:t>1-</a:t>
            </a:r>
            <a:r>
              <a:rPr sz="1500" b="1" dirty="0">
                <a:latin typeface="Arial"/>
                <a:cs typeface="Arial"/>
              </a:rPr>
              <a:t>2</a:t>
            </a:r>
            <a:r>
              <a:rPr sz="1500" b="1" spc="5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kg, </a:t>
            </a:r>
            <a:r>
              <a:rPr sz="1500" b="1" spc="-20" dirty="0">
                <a:latin typeface="Arial"/>
                <a:cs typeface="Arial"/>
              </a:rPr>
              <a:t>2-</a:t>
            </a:r>
            <a:r>
              <a:rPr sz="1500" b="1" dirty="0">
                <a:latin typeface="Arial"/>
                <a:cs typeface="Arial"/>
              </a:rPr>
              <a:t>3</a:t>
            </a:r>
            <a:r>
              <a:rPr sz="1500" b="1" spc="5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kg,</a:t>
            </a:r>
            <a:r>
              <a:rPr sz="1500" b="1" spc="5" dirty="0">
                <a:latin typeface="Arial"/>
                <a:cs typeface="Arial"/>
              </a:rPr>
              <a:t> </a:t>
            </a:r>
            <a:r>
              <a:rPr sz="1500" b="1" spc="-20" dirty="0">
                <a:latin typeface="Arial"/>
                <a:cs typeface="Arial"/>
              </a:rPr>
              <a:t>3-</a:t>
            </a:r>
            <a:r>
              <a:rPr sz="1500" b="1" dirty="0">
                <a:latin typeface="Arial"/>
                <a:cs typeface="Arial"/>
              </a:rPr>
              <a:t>5</a:t>
            </a:r>
            <a:r>
              <a:rPr sz="1500" b="1" spc="5" dirty="0">
                <a:latin typeface="Arial"/>
                <a:cs typeface="Arial"/>
              </a:rPr>
              <a:t> </a:t>
            </a:r>
            <a:r>
              <a:rPr sz="1500" b="1" spc="-25" dirty="0">
                <a:latin typeface="Arial"/>
                <a:cs typeface="Arial"/>
              </a:rPr>
              <a:t>kg</a:t>
            </a:r>
            <a:endParaRPr sz="15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064539" y="1495425"/>
            <a:ext cx="2830195" cy="1093470"/>
          </a:xfrm>
          <a:prstGeom prst="rect">
            <a:avLst/>
          </a:prstGeom>
          <a:noFill/>
        </p:spPr>
        <p:txBody>
          <a:bodyPr vert="horz" wrap="square" lIns="0" tIns="107950" rIns="0" bIns="0" rtlCol="0">
            <a:spAutoFit/>
          </a:bodyPr>
          <a:lstStyle/>
          <a:p>
            <a:pPr marL="487045">
              <a:lnSpc>
                <a:spcPct val="100000"/>
              </a:lnSpc>
              <a:spcBef>
                <a:spcPts val="850"/>
              </a:spcBef>
            </a:pPr>
            <a:r>
              <a:rPr sz="1500" b="1" dirty="0">
                <a:latin typeface="Arial"/>
                <a:cs typeface="Arial"/>
              </a:rPr>
              <a:t>Animal</a:t>
            </a:r>
            <a:r>
              <a:rPr sz="1500" b="1" spc="-50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Cylinder</a:t>
            </a:r>
            <a:r>
              <a:rPr sz="1500" b="1" spc="-50" dirty="0">
                <a:latin typeface="Arial"/>
                <a:cs typeface="Arial"/>
              </a:rPr>
              <a:t> </a:t>
            </a:r>
            <a:r>
              <a:rPr sz="1500" b="1" spc="-20" dirty="0">
                <a:latin typeface="Arial"/>
                <a:cs typeface="Arial"/>
              </a:rPr>
              <a:t>Salt</a:t>
            </a:r>
            <a:endParaRPr sz="1500" dirty="0">
              <a:latin typeface="Arial"/>
              <a:cs typeface="Arial"/>
            </a:endParaRPr>
          </a:p>
          <a:p>
            <a:pPr marL="480695">
              <a:lnSpc>
                <a:spcPct val="100000"/>
              </a:lnSpc>
              <a:spcBef>
                <a:spcPts val="215"/>
              </a:spcBef>
            </a:pPr>
            <a:r>
              <a:rPr sz="1500" b="1" spc="-20" dirty="0">
                <a:latin typeface="Arial"/>
                <a:cs typeface="Arial"/>
              </a:rPr>
              <a:t>1-</a:t>
            </a:r>
            <a:r>
              <a:rPr sz="1500" b="1" dirty="0">
                <a:latin typeface="Arial"/>
                <a:cs typeface="Arial"/>
              </a:rPr>
              <a:t>2</a:t>
            </a:r>
            <a:r>
              <a:rPr sz="1500" b="1" spc="5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kg, </a:t>
            </a:r>
            <a:r>
              <a:rPr sz="1500" b="1" spc="-20" dirty="0">
                <a:latin typeface="Arial"/>
                <a:cs typeface="Arial"/>
              </a:rPr>
              <a:t>2-</a:t>
            </a:r>
            <a:r>
              <a:rPr sz="1500" b="1" dirty="0">
                <a:latin typeface="Arial"/>
                <a:cs typeface="Arial"/>
              </a:rPr>
              <a:t>3</a:t>
            </a:r>
            <a:r>
              <a:rPr sz="1500" b="1" spc="5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kg,</a:t>
            </a:r>
            <a:r>
              <a:rPr sz="1500" b="1" spc="5" dirty="0">
                <a:latin typeface="Arial"/>
                <a:cs typeface="Arial"/>
              </a:rPr>
              <a:t> </a:t>
            </a:r>
            <a:r>
              <a:rPr sz="1500" b="1" spc="-20" dirty="0">
                <a:latin typeface="Arial"/>
                <a:cs typeface="Arial"/>
              </a:rPr>
              <a:t>3-</a:t>
            </a:r>
            <a:r>
              <a:rPr sz="1500" b="1" dirty="0">
                <a:latin typeface="Arial"/>
                <a:cs typeface="Arial"/>
              </a:rPr>
              <a:t>5</a:t>
            </a:r>
            <a:r>
              <a:rPr sz="1500" b="1" spc="5" dirty="0">
                <a:latin typeface="Arial"/>
                <a:cs typeface="Arial"/>
              </a:rPr>
              <a:t> </a:t>
            </a:r>
            <a:r>
              <a:rPr sz="1500" b="1" spc="-25" dirty="0">
                <a:latin typeface="Arial"/>
                <a:cs typeface="Arial"/>
              </a:rPr>
              <a:t>kg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041869" y="3197611"/>
            <a:ext cx="2830195" cy="1093470"/>
          </a:xfrm>
          <a:prstGeom prst="rect">
            <a:avLst/>
          </a:prstGeom>
          <a:noFill/>
        </p:spPr>
        <p:txBody>
          <a:bodyPr vert="horz" wrap="square" lIns="0" tIns="111760" rIns="0" bIns="0" rtlCol="0">
            <a:spAutoFit/>
          </a:bodyPr>
          <a:lstStyle/>
          <a:p>
            <a:pPr marL="489584">
              <a:lnSpc>
                <a:spcPct val="100000"/>
              </a:lnSpc>
              <a:spcBef>
                <a:spcPts val="880"/>
              </a:spcBef>
            </a:pPr>
            <a:r>
              <a:rPr sz="1500" b="1" dirty="0">
                <a:latin typeface="Arial"/>
                <a:cs typeface="Arial"/>
              </a:rPr>
              <a:t>Animal</a:t>
            </a:r>
            <a:r>
              <a:rPr sz="1500" b="1" spc="-70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Hanging</a:t>
            </a:r>
            <a:r>
              <a:rPr sz="1500" b="1" spc="-65" dirty="0">
                <a:latin typeface="Arial"/>
                <a:cs typeface="Arial"/>
              </a:rPr>
              <a:t> </a:t>
            </a:r>
            <a:r>
              <a:rPr sz="1500" b="1" spc="-20" dirty="0">
                <a:latin typeface="Arial"/>
                <a:cs typeface="Arial"/>
              </a:rPr>
              <a:t>Salt</a:t>
            </a:r>
            <a:endParaRPr sz="1500" dirty="0">
              <a:latin typeface="Arial"/>
              <a:cs typeface="Arial"/>
            </a:endParaRPr>
          </a:p>
          <a:p>
            <a:pPr marL="480695">
              <a:lnSpc>
                <a:spcPct val="100000"/>
              </a:lnSpc>
              <a:spcBef>
                <a:spcPts val="210"/>
              </a:spcBef>
            </a:pPr>
            <a:r>
              <a:rPr sz="1500" b="1" spc="-20" dirty="0">
                <a:latin typeface="Arial"/>
                <a:cs typeface="Arial"/>
              </a:rPr>
              <a:t>1-</a:t>
            </a:r>
            <a:r>
              <a:rPr sz="1500" b="1" dirty="0">
                <a:latin typeface="Arial"/>
                <a:cs typeface="Arial"/>
              </a:rPr>
              <a:t>2</a:t>
            </a:r>
            <a:r>
              <a:rPr sz="1500" b="1" spc="5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kg, </a:t>
            </a:r>
            <a:r>
              <a:rPr sz="1500" b="1" spc="-20" dirty="0">
                <a:latin typeface="Arial"/>
                <a:cs typeface="Arial"/>
              </a:rPr>
              <a:t>2-</a:t>
            </a:r>
            <a:r>
              <a:rPr sz="1500" b="1" dirty="0">
                <a:latin typeface="Arial"/>
                <a:cs typeface="Arial"/>
              </a:rPr>
              <a:t>3</a:t>
            </a:r>
            <a:r>
              <a:rPr sz="1500" b="1" spc="5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kg,</a:t>
            </a:r>
            <a:r>
              <a:rPr sz="1500" b="1" spc="5" dirty="0">
                <a:latin typeface="Arial"/>
                <a:cs typeface="Arial"/>
              </a:rPr>
              <a:t> </a:t>
            </a:r>
            <a:r>
              <a:rPr sz="1500" b="1" spc="-20" dirty="0">
                <a:latin typeface="Arial"/>
                <a:cs typeface="Arial"/>
              </a:rPr>
              <a:t>3-</a:t>
            </a:r>
            <a:r>
              <a:rPr sz="1500" b="1" dirty="0">
                <a:latin typeface="Arial"/>
                <a:cs typeface="Arial"/>
              </a:rPr>
              <a:t>5</a:t>
            </a:r>
            <a:r>
              <a:rPr sz="1500" b="1" spc="5" dirty="0">
                <a:latin typeface="Arial"/>
                <a:cs typeface="Arial"/>
              </a:rPr>
              <a:t> </a:t>
            </a:r>
            <a:r>
              <a:rPr sz="1500" b="1" spc="-25" dirty="0">
                <a:latin typeface="Arial"/>
                <a:cs typeface="Arial"/>
              </a:rPr>
              <a:t>kg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093346" y="5167966"/>
            <a:ext cx="2830195" cy="1093470"/>
          </a:xfrm>
          <a:prstGeom prst="rect">
            <a:avLst/>
          </a:prstGeom>
          <a:noFill/>
        </p:spPr>
        <p:txBody>
          <a:bodyPr vert="horz" wrap="square" lIns="0" tIns="1193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40"/>
              </a:spcBef>
            </a:pPr>
            <a:r>
              <a:rPr sz="1500" b="1" dirty="0">
                <a:latin typeface="Arial"/>
                <a:cs typeface="Arial"/>
              </a:rPr>
              <a:t>Animal</a:t>
            </a:r>
            <a:r>
              <a:rPr sz="1500" b="1" spc="-75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Rock</a:t>
            </a:r>
            <a:r>
              <a:rPr sz="1500" b="1" spc="-75" dirty="0">
                <a:latin typeface="Arial"/>
                <a:cs typeface="Arial"/>
              </a:rPr>
              <a:t> </a:t>
            </a:r>
            <a:r>
              <a:rPr sz="1500" b="1" spc="-20" dirty="0">
                <a:latin typeface="Arial"/>
                <a:cs typeface="Arial"/>
              </a:rPr>
              <a:t>Salt</a:t>
            </a:r>
            <a:endParaRPr sz="15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15"/>
              </a:spcBef>
            </a:pPr>
            <a:r>
              <a:rPr sz="1500" b="1" dirty="0">
                <a:latin typeface="Arial"/>
                <a:cs typeface="Arial"/>
              </a:rPr>
              <a:t>1</a:t>
            </a:r>
            <a:r>
              <a:rPr sz="1500" b="1" spc="-10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-</a:t>
            </a:r>
            <a:r>
              <a:rPr sz="1500" b="1" spc="-15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10</a:t>
            </a:r>
            <a:r>
              <a:rPr sz="1500" b="1" spc="-10" dirty="0">
                <a:latin typeface="Arial"/>
                <a:cs typeface="Arial"/>
              </a:rPr>
              <a:t> </a:t>
            </a:r>
            <a:r>
              <a:rPr sz="1500" b="1" spc="-35" dirty="0">
                <a:latin typeface="Arial"/>
                <a:cs typeface="Arial"/>
              </a:rPr>
              <a:t>kg</a:t>
            </a:r>
            <a:endParaRPr sz="15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333077" y="5050129"/>
            <a:ext cx="2830195" cy="1093470"/>
          </a:xfrm>
          <a:prstGeom prst="rect">
            <a:avLst/>
          </a:prstGeom>
          <a:noFill/>
        </p:spPr>
        <p:txBody>
          <a:bodyPr vert="horz" wrap="square" lIns="0" tIns="100330" rIns="0" bIns="0" rtlCol="0">
            <a:spAutoFit/>
          </a:bodyPr>
          <a:lstStyle/>
          <a:p>
            <a:pPr marR="12700" algn="ctr">
              <a:lnSpc>
                <a:spcPct val="100000"/>
              </a:lnSpc>
              <a:spcBef>
                <a:spcPts val="790"/>
              </a:spcBef>
            </a:pPr>
            <a:r>
              <a:rPr sz="1500" b="1" dirty="0">
                <a:latin typeface="Arial"/>
                <a:cs typeface="Arial"/>
              </a:rPr>
              <a:t>Animal</a:t>
            </a:r>
            <a:r>
              <a:rPr sz="1500" b="1" spc="-35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Compressed</a:t>
            </a:r>
            <a:r>
              <a:rPr sz="1500" b="1" spc="-30" dirty="0">
                <a:latin typeface="Arial"/>
                <a:cs typeface="Arial"/>
              </a:rPr>
              <a:t> </a:t>
            </a:r>
            <a:r>
              <a:rPr sz="1500" b="1" spc="-20" dirty="0">
                <a:latin typeface="Arial"/>
                <a:cs typeface="Arial"/>
              </a:rPr>
              <a:t>Salt</a:t>
            </a:r>
            <a:endParaRPr sz="1500">
              <a:latin typeface="Arial"/>
              <a:cs typeface="Arial"/>
            </a:endParaRPr>
          </a:p>
          <a:p>
            <a:pPr marR="12700" algn="ctr">
              <a:lnSpc>
                <a:spcPct val="100000"/>
              </a:lnSpc>
              <a:spcBef>
                <a:spcPts val="210"/>
              </a:spcBef>
            </a:pPr>
            <a:r>
              <a:rPr sz="1500" b="1" spc="-20" dirty="0">
                <a:latin typeface="Arial"/>
                <a:cs typeface="Arial"/>
              </a:rPr>
              <a:t>1-</a:t>
            </a:r>
            <a:r>
              <a:rPr sz="1500" b="1" dirty="0">
                <a:latin typeface="Arial"/>
                <a:cs typeface="Arial"/>
              </a:rPr>
              <a:t>2</a:t>
            </a:r>
            <a:r>
              <a:rPr sz="1500" b="1" spc="5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kg, </a:t>
            </a:r>
            <a:r>
              <a:rPr sz="1500" b="1" spc="-20" dirty="0">
                <a:latin typeface="Arial"/>
                <a:cs typeface="Arial"/>
              </a:rPr>
              <a:t>2-</a:t>
            </a:r>
            <a:r>
              <a:rPr sz="1500" b="1" dirty="0">
                <a:latin typeface="Arial"/>
                <a:cs typeface="Arial"/>
              </a:rPr>
              <a:t>3</a:t>
            </a:r>
            <a:r>
              <a:rPr sz="1500" b="1" spc="5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kg,</a:t>
            </a:r>
            <a:r>
              <a:rPr sz="1500" b="1" spc="5" dirty="0">
                <a:latin typeface="Arial"/>
                <a:cs typeface="Arial"/>
              </a:rPr>
              <a:t> </a:t>
            </a:r>
            <a:r>
              <a:rPr sz="1500" b="1" spc="-20" dirty="0">
                <a:latin typeface="Arial"/>
                <a:cs typeface="Arial"/>
              </a:rPr>
              <a:t>3-</a:t>
            </a:r>
            <a:r>
              <a:rPr sz="1500" b="1" dirty="0">
                <a:latin typeface="Arial"/>
                <a:cs typeface="Arial"/>
              </a:rPr>
              <a:t>5</a:t>
            </a:r>
            <a:r>
              <a:rPr sz="1500" b="1" spc="5" dirty="0">
                <a:latin typeface="Arial"/>
                <a:cs typeface="Arial"/>
              </a:rPr>
              <a:t> </a:t>
            </a:r>
            <a:r>
              <a:rPr sz="1500" b="1" spc="-25" dirty="0">
                <a:latin typeface="Arial"/>
                <a:cs typeface="Arial"/>
              </a:rPr>
              <a:t>kg</a:t>
            </a:r>
            <a:endParaRPr sz="1500">
              <a:latin typeface="Arial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9B4174-66AA-D8AE-74E8-4F1DAD94F2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100" y="39915"/>
            <a:ext cx="2117781" cy="960362"/>
          </a:xfrm>
          <a:prstGeom prst="rect">
            <a:avLst/>
          </a:prstGeo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3" y="3134474"/>
            <a:ext cx="10691609" cy="442553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63214" y="423048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55053" y="901617"/>
            <a:ext cx="8336280" cy="604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3800" spc="-130" dirty="0"/>
              <a:t>aura</a:t>
            </a:r>
            <a:r>
              <a:rPr sz="3800" spc="-200" dirty="0"/>
              <a:t> </a:t>
            </a:r>
            <a:r>
              <a:rPr sz="3800" spc="-105" dirty="0"/>
              <a:t>Construction</a:t>
            </a:r>
            <a:r>
              <a:rPr sz="3800" spc="-200" dirty="0"/>
              <a:t> </a:t>
            </a:r>
            <a:r>
              <a:rPr sz="3800" spc="-50" dirty="0"/>
              <a:t>Products</a:t>
            </a:r>
            <a:endParaRPr sz="3800" dirty="0"/>
          </a:p>
        </p:txBody>
      </p:sp>
      <p:sp>
        <p:nvSpPr>
          <p:cNvPr id="7" name="object 7"/>
          <p:cNvSpPr txBox="1"/>
          <p:nvPr/>
        </p:nvSpPr>
        <p:spPr>
          <a:xfrm>
            <a:off x="347122" y="1713933"/>
            <a:ext cx="8778875" cy="108779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34700"/>
              </a:lnSpc>
              <a:spcBef>
                <a:spcPts val="95"/>
              </a:spcBef>
            </a:pPr>
            <a:r>
              <a:rPr sz="1300" spc="130" dirty="0">
                <a:latin typeface="Lucida Sans Unicode"/>
                <a:cs typeface="Lucida Sans Unicode"/>
              </a:rPr>
              <a:t>Experience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110" dirty="0">
                <a:latin typeface="Lucida Sans Unicode"/>
                <a:cs typeface="Lucida Sans Unicode"/>
              </a:rPr>
              <a:t>the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125" dirty="0">
                <a:latin typeface="Lucida Sans Unicode"/>
                <a:cs typeface="Lucida Sans Unicode"/>
              </a:rPr>
              <a:t>pure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165" dirty="0">
                <a:latin typeface="Lucida Sans Unicode"/>
                <a:cs typeface="Lucida Sans Unicode"/>
              </a:rPr>
              <a:t>essence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55" dirty="0">
                <a:latin typeface="Lucida Sans Unicode"/>
                <a:cs typeface="Lucida Sans Unicode"/>
              </a:rPr>
              <a:t>of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110" dirty="0">
                <a:latin typeface="Lucida Sans Unicode"/>
                <a:cs typeface="Lucida Sans Unicode"/>
              </a:rPr>
              <a:t>the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lang="en-US" sz="1300" spc="170" dirty="0">
                <a:latin typeface="Lucida Sans Unicode"/>
                <a:cs typeface="Lucida Sans Unicode"/>
              </a:rPr>
              <a:t>Aura’s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dirty="0">
                <a:latin typeface="Lucida Sans Unicode"/>
                <a:cs typeface="Lucida Sans Unicode"/>
              </a:rPr>
              <a:t>in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110" dirty="0">
                <a:latin typeface="Lucida Sans Unicode"/>
                <a:cs typeface="Lucida Sans Unicode"/>
              </a:rPr>
              <a:t>your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120" dirty="0">
                <a:latin typeface="Lucida Sans Unicode"/>
                <a:cs typeface="Lucida Sans Unicode"/>
              </a:rPr>
              <a:t>kitchen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100" dirty="0">
                <a:latin typeface="Lucida Sans Unicode"/>
                <a:cs typeface="Lucida Sans Unicode"/>
              </a:rPr>
              <a:t>with</a:t>
            </a:r>
            <a:r>
              <a:rPr sz="1300" spc="220" dirty="0">
                <a:latin typeface="Lucida Sans Unicode"/>
                <a:cs typeface="Lucida Sans Unicode"/>
              </a:rPr>
              <a:t> </a:t>
            </a:r>
            <a:r>
              <a:rPr sz="1300" spc="85" dirty="0">
                <a:latin typeface="Lucida Sans Unicode"/>
                <a:cs typeface="Lucida Sans Unicode"/>
              </a:rPr>
              <a:t>our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105" dirty="0">
                <a:latin typeface="Lucida Sans Unicode"/>
                <a:cs typeface="Lucida Sans Unicode"/>
              </a:rPr>
              <a:t>exquisite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160" dirty="0">
                <a:latin typeface="Lucida Sans Unicode"/>
                <a:cs typeface="Lucida Sans Unicode"/>
              </a:rPr>
              <a:t>range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30" dirty="0">
                <a:latin typeface="Lucida Sans Unicode"/>
                <a:cs typeface="Lucida Sans Unicode"/>
              </a:rPr>
              <a:t>of </a:t>
            </a:r>
            <a:r>
              <a:rPr lang="en-US" sz="1300" spc="170" dirty="0">
                <a:latin typeface="Lucida Sans Unicode"/>
                <a:cs typeface="Lucida Sans Unicode"/>
              </a:rPr>
              <a:t>Aura </a:t>
            </a:r>
            <a:r>
              <a:rPr sz="1300" spc="120" dirty="0">
                <a:latin typeface="Lucida Sans Unicode"/>
                <a:cs typeface="Lucida Sans Unicode"/>
              </a:rPr>
              <a:t>kitchen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125" dirty="0">
                <a:latin typeface="Lucida Sans Unicode"/>
                <a:cs typeface="Lucida Sans Unicode"/>
              </a:rPr>
              <a:t>products.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55" dirty="0">
                <a:latin typeface="Lucida Sans Unicode"/>
                <a:cs typeface="Lucida Sans Unicode"/>
              </a:rPr>
              <a:t>Crafted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110" dirty="0">
                <a:latin typeface="Lucida Sans Unicode"/>
                <a:cs typeface="Lucida Sans Unicode"/>
              </a:rPr>
              <a:t>from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160" dirty="0">
                <a:latin typeface="Lucida Sans Unicode"/>
                <a:cs typeface="Lucida Sans Unicode"/>
              </a:rPr>
              <a:t>ancient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150" dirty="0">
                <a:latin typeface="Lucida Sans Unicode"/>
                <a:cs typeface="Lucida Sans Unicode"/>
              </a:rPr>
              <a:t>mineral-</a:t>
            </a:r>
            <a:r>
              <a:rPr sz="1300" spc="114" dirty="0">
                <a:latin typeface="Lucida Sans Unicode"/>
                <a:cs typeface="Lucida Sans Unicode"/>
              </a:rPr>
              <a:t>rich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25" dirty="0">
                <a:latin typeface="Lucida Sans Unicode"/>
                <a:cs typeface="Lucida Sans Unicode"/>
              </a:rPr>
              <a:t>salt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120" dirty="0">
                <a:latin typeface="Lucida Sans Unicode"/>
                <a:cs typeface="Lucida Sans Unicode"/>
              </a:rPr>
              <a:t>deposits,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lang="en-US" sz="1300" spc="215" dirty="0">
                <a:latin typeface="Lucida Sans Unicode"/>
                <a:cs typeface="Lucida Sans Unicode"/>
              </a:rPr>
              <a:t>      </a:t>
            </a:r>
          </a:p>
          <a:p>
            <a:pPr marL="12700" marR="5080">
              <a:lnSpc>
                <a:spcPct val="134700"/>
              </a:lnSpc>
              <a:spcBef>
                <a:spcPts val="95"/>
              </a:spcBef>
            </a:pPr>
            <a:r>
              <a:rPr sz="1300" spc="60" dirty="0">
                <a:latin typeface="Lucida Sans Unicode"/>
                <a:cs typeface="Lucida Sans Unicode"/>
              </a:rPr>
              <a:t>our </a:t>
            </a:r>
            <a:r>
              <a:rPr sz="1300" spc="140" dirty="0">
                <a:latin typeface="Lucida Sans Unicode"/>
                <a:cs typeface="Lucida Sans Unicode"/>
              </a:rPr>
              <a:t>collection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135" dirty="0">
                <a:latin typeface="Lucida Sans Unicode"/>
                <a:cs typeface="Lucida Sans Unicode"/>
              </a:rPr>
              <a:t>includes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25" dirty="0">
                <a:latin typeface="Lucida Sans Unicode"/>
                <a:cs typeface="Lucida Sans Unicode"/>
              </a:rPr>
              <a:t>salt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05" dirty="0">
                <a:latin typeface="Lucida Sans Unicode"/>
                <a:cs typeface="Lucida Sans Unicode"/>
              </a:rPr>
              <a:t>blocks,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125" dirty="0">
                <a:latin typeface="Lucida Sans Unicode"/>
                <a:cs typeface="Lucida Sans Unicode"/>
              </a:rPr>
              <a:t>salt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25" dirty="0">
                <a:latin typeface="Lucida Sans Unicode"/>
                <a:cs typeface="Lucida Sans Unicode"/>
              </a:rPr>
              <a:t>plates,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25" dirty="0">
                <a:latin typeface="Lucida Sans Unicode"/>
                <a:cs typeface="Lucida Sans Unicode"/>
              </a:rPr>
              <a:t>salt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100" dirty="0">
                <a:latin typeface="Lucida Sans Unicode"/>
                <a:cs typeface="Lucida Sans Unicode"/>
              </a:rPr>
              <a:t>bowls,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70" dirty="0">
                <a:latin typeface="Lucida Sans Unicode"/>
                <a:cs typeface="Lucida Sans Unicode"/>
              </a:rPr>
              <a:t>and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25" dirty="0">
                <a:latin typeface="Lucida Sans Unicode"/>
                <a:cs typeface="Lucida Sans Unicode"/>
              </a:rPr>
              <a:t>salt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30" dirty="0">
                <a:latin typeface="Lucida Sans Unicode"/>
                <a:cs typeface="Lucida Sans Unicode"/>
              </a:rPr>
              <a:t>glasses,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195" dirty="0">
                <a:latin typeface="Lucida Sans Unicode"/>
                <a:cs typeface="Lucida Sans Unicode"/>
              </a:rPr>
              <a:t>each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10" dirty="0">
                <a:latin typeface="Lucida Sans Unicode"/>
                <a:cs typeface="Lucida Sans Unicode"/>
              </a:rPr>
              <a:t>offering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10" dirty="0">
                <a:latin typeface="Lucida Sans Unicode"/>
                <a:cs typeface="Lucida Sans Unicode"/>
              </a:rPr>
              <a:t>a </a:t>
            </a:r>
            <a:r>
              <a:rPr sz="1300" spc="130" dirty="0">
                <a:latin typeface="Lucida Sans Unicode"/>
                <a:cs typeface="Lucida Sans Unicode"/>
              </a:rPr>
              <a:t>unique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135" dirty="0">
                <a:latin typeface="Lucida Sans Unicode"/>
                <a:cs typeface="Lucida Sans Unicode"/>
              </a:rPr>
              <a:t>touch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55" dirty="0">
                <a:latin typeface="Lucida Sans Unicode"/>
                <a:cs typeface="Lucida Sans Unicode"/>
              </a:rPr>
              <a:t>of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125" dirty="0">
                <a:latin typeface="Lucida Sans Unicode"/>
                <a:cs typeface="Lucida Sans Unicode"/>
              </a:rPr>
              <a:t>flavor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170" dirty="0">
                <a:latin typeface="Lucida Sans Unicode"/>
                <a:cs typeface="Lucida Sans Unicode"/>
              </a:rPr>
              <a:t>and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20" dirty="0">
                <a:latin typeface="Lucida Sans Unicode"/>
                <a:cs typeface="Lucida Sans Unicode"/>
              </a:rPr>
              <a:t>style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70" dirty="0">
                <a:latin typeface="Lucida Sans Unicode"/>
                <a:cs typeface="Lucida Sans Unicode"/>
              </a:rPr>
              <a:t>to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110" dirty="0">
                <a:latin typeface="Lucida Sans Unicode"/>
                <a:cs typeface="Lucida Sans Unicode"/>
              </a:rPr>
              <a:t>your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140" dirty="0">
                <a:latin typeface="Lucida Sans Unicode"/>
                <a:cs typeface="Lucida Sans Unicode"/>
              </a:rPr>
              <a:t>culinary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35" dirty="0">
                <a:latin typeface="Lucida Sans Unicode"/>
                <a:cs typeface="Lucida Sans Unicode"/>
              </a:rPr>
              <a:t>adventures. </a:t>
            </a:r>
            <a:endParaRPr sz="1300" dirty="0">
              <a:latin typeface="Lucida Sans Unicode"/>
              <a:cs typeface="Lucida Sans Unicod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02E696-9893-719E-1282-26A649C8BA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100" y="39915"/>
            <a:ext cx="2117781" cy="960362"/>
          </a:xfrm>
          <a:prstGeom prst="rect">
            <a:avLst/>
          </a:prstGeo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object 22"/>
          <p:cNvGrpSpPr/>
          <p:nvPr/>
        </p:nvGrpSpPr>
        <p:grpSpPr>
          <a:xfrm>
            <a:off x="6937476" y="1863725"/>
            <a:ext cx="1816735" cy="4356100"/>
            <a:chOff x="6937476" y="1836610"/>
            <a:chExt cx="1816735" cy="4356100"/>
          </a:xfrm>
        </p:grpSpPr>
        <p:pic>
          <p:nvPicPr>
            <p:cNvPr id="23" name="object 2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75030" y="1836610"/>
              <a:ext cx="1764156" cy="1764156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6971068" y="4443361"/>
              <a:ext cx="1749425" cy="1749425"/>
            </a:xfrm>
            <a:custGeom>
              <a:avLst/>
              <a:gdLst/>
              <a:ahLst/>
              <a:cxnLst/>
              <a:rect l="l" t="t" r="r" b="b"/>
              <a:pathLst>
                <a:path w="1749425" h="1749425">
                  <a:moveTo>
                    <a:pt x="1749107" y="0"/>
                  </a:moveTo>
                  <a:lnTo>
                    <a:pt x="0" y="0"/>
                  </a:lnTo>
                  <a:lnTo>
                    <a:pt x="0" y="1749107"/>
                  </a:lnTo>
                  <a:lnTo>
                    <a:pt x="1749107" y="1749107"/>
                  </a:lnTo>
                  <a:lnTo>
                    <a:pt x="17491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37476" y="4897996"/>
              <a:ext cx="1816277" cy="1092606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366613" y="423213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840737" y="1052310"/>
            <a:ext cx="6970395" cy="504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2472055" algn="l"/>
                <a:tab pos="5527675" algn="l"/>
              </a:tabLst>
            </a:pPr>
            <a:r>
              <a:rPr lang="en-US" sz="3150" spc="229" dirty="0"/>
              <a:t>aura</a:t>
            </a:r>
            <a:r>
              <a:rPr sz="3150" dirty="0"/>
              <a:t>	</a:t>
            </a:r>
            <a:r>
              <a:rPr sz="3150" spc="240" dirty="0"/>
              <a:t>Construction</a:t>
            </a:r>
            <a:r>
              <a:rPr sz="3150" dirty="0"/>
              <a:t>	</a:t>
            </a:r>
            <a:r>
              <a:rPr sz="3150" spc="200" dirty="0"/>
              <a:t>Bricks </a:t>
            </a:r>
            <a:endParaRPr sz="3150" dirty="0"/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15464" y="1851660"/>
            <a:ext cx="1749107" cy="1749107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6815531" y="3522345"/>
            <a:ext cx="2058035" cy="41148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80"/>
              </a:spcBef>
            </a:pPr>
            <a:r>
              <a:rPr sz="1200" b="1" dirty="0">
                <a:latin typeface="Arial"/>
                <a:cs typeface="Arial"/>
              </a:rPr>
              <a:t>Rectangular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Brick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With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spc="-20" dirty="0">
                <a:latin typeface="Arial"/>
                <a:cs typeface="Arial"/>
              </a:rPr>
              <a:t>Buff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75"/>
              </a:spcBef>
            </a:pPr>
            <a:r>
              <a:rPr sz="1200" dirty="0">
                <a:latin typeface="Arial MT"/>
                <a:cs typeface="Arial MT"/>
              </a:rPr>
              <a:t>8</a:t>
            </a:r>
            <a:r>
              <a:rPr sz="1200" spc="-1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X</a:t>
            </a:r>
            <a:r>
              <a:rPr sz="1200" spc="-1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4</a:t>
            </a:r>
            <a:r>
              <a:rPr sz="1200" spc="-5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X</a:t>
            </a:r>
            <a:r>
              <a:rPr sz="1200" spc="-1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2</a:t>
            </a:r>
            <a:r>
              <a:rPr sz="1200" spc="-10" dirty="0">
                <a:latin typeface="Arial MT"/>
                <a:cs typeface="Arial MT"/>
              </a:rPr>
              <a:t> Inches</a:t>
            </a:r>
            <a:endParaRPr sz="1200" dirty="0">
              <a:latin typeface="Arial MT"/>
              <a:cs typeface="Arial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285938" y="6163945"/>
            <a:ext cx="1143000" cy="43688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80"/>
              </a:spcBef>
            </a:pPr>
            <a:r>
              <a:rPr sz="1200" b="1" dirty="0">
                <a:latin typeface="Arial"/>
                <a:cs typeface="Arial"/>
              </a:rPr>
              <a:t>Square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Brick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75"/>
              </a:spcBef>
            </a:pPr>
            <a:r>
              <a:rPr sz="1200" dirty="0">
                <a:latin typeface="Arial MT"/>
                <a:cs typeface="Arial MT"/>
              </a:rPr>
              <a:t>8</a:t>
            </a:r>
            <a:r>
              <a:rPr sz="1200" spc="-1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X</a:t>
            </a:r>
            <a:r>
              <a:rPr sz="1200" spc="-1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8</a:t>
            </a:r>
            <a:r>
              <a:rPr sz="1200" spc="-5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X</a:t>
            </a:r>
            <a:r>
              <a:rPr sz="1200" spc="-1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1</a:t>
            </a:r>
            <a:r>
              <a:rPr sz="1200" spc="-10" dirty="0">
                <a:latin typeface="Arial MT"/>
                <a:cs typeface="Arial MT"/>
              </a:rPr>
              <a:t> Inches</a:t>
            </a:r>
            <a:endParaRPr sz="1200" dirty="0">
              <a:latin typeface="Arial MT"/>
              <a:cs typeface="Arial MT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915464" y="1851660"/>
            <a:ext cx="1749425" cy="1830705"/>
            <a:chOff x="1915464" y="1851660"/>
            <a:chExt cx="1749425" cy="1830705"/>
          </a:xfrm>
        </p:grpSpPr>
        <p:sp>
          <p:nvSpPr>
            <p:cNvPr id="20" name="object 20"/>
            <p:cNvSpPr/>
            <p:nvPr/>
          </p:nvSpPr>
          <p:spPr>
            <a:xfrm>
              <a:off x="1915464" y="1851660"/>
              <a:ext cx="1749425" cy="1749425"/>
            </a:xfrm>
            <a:custGeom>
              <a:avLst/>
              <a:gdLst/>
              <a:ahLst/>
              <a:cxnLst/>
              <a:rect l="l" t="t" r="r" b="b"/>
              <a:pathLst>
                <a:path w="1749425" h="1749425">
                  <a:moveTo>
                    <a:pt x="1749107" y="0"/>
                  </a:moveTo>
                  <a:lnTo>
                    <a:pt x="0" y="0"/>
                  </a:lnTo>
                  <a:lnTo>
                    <a:pt x="0" y="1749107"/>
                  </a:lnTo>
                  <a:lnTo>
                    <a:pt x="1749107" y="1749107"/>
                  </a:lnTo>
                  <a:lnTo>
                    <a:pt x="17491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24443" y="1950618"/>
              <a:ext cx="1731149" cy="1731149"/>
            </a:xfrm>
            <a:prstGeom prst="rect">
              <a:avLst/>
            </a:prstGeom>
          </p:spPr>
        </p:pic>
      </p:grpSp>
      <p:pic>
        <p:nvPicPr>
          <p:cNvPr id="26" name="object 2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412615" y="1821548"/>
            <a:ext cx="1779219" cy="1779219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900402" y="4238625"/>
            <a:ext cx="1779219" cy="1779219"/>
          </a:xfrm>
          <a:prstGeom prst="rect">
            <a:avLst/>
          </a:prstGeom>
        </p:spPr>
      </p:pic>
      <p:grpSp>
        <p:nvGrpSpPr>
          <p:cNvPr id="30" name="object 30"/>
          <p:cNvGrpSpPr/>
          <p:nvPr/>
        </p:nvGrpSpPr>
        <p:grpSpPr>
          <a:xfrm>
            <a:off x="4451261" y="4443361"/>
            <a:ext cx="1749425" cy="1749425"/>
            <a:chOff x="4451261" y="4443361"/>
            <a:chExt cx="1749425" cy="1749425"/>
          </a:xfrm>
        </p:grpSpPr>
        <p:sp>
          <p:nvSpPr>
            <p:cNvPr id="31" name="object 31"/>
            <p:cNvSpPr/>
            <p:nvPr/>
          </p:nvSpPr>
          <p:spPr>
            <a:xfrm>
              <a:off x="4451261" y="4443361"/>
              <a:ext cx="1749425" cy="1749425"/>
            </a:xfrm>
            <a:custGeom>
              <a:avLst/>
              <a:gdLst/>
              <a:ahLst/>
              <a:cxnLst/>
              <a:rect l="l" t="t" r="r" b="b"/>
              <a:pathLst>
                <a:path w="1749425" h="1749425">
                  <a:moveTo>
                    <a:pt x="1749107" y="0"/>
                  </a:moveTo>
                  <a:lnTo>
                    <a:pt x="0" y="0"/>
                  </a:lnTo>
                  <a:lnTo>
                    <a:pt x="0" y="1749107"/>
                  </a:lnTo>
                  <a:lnTo>
                    <a:pt x="1749107" y="1749107"/>
                  </a:lnTo>
                  <a:lnTo>
                    <a:pt x="17491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683074" y="4832845"/>
              <a:ext cx="1230325" cy="1088097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682083" y="1259413"/>
            <a:ext cx="2343150" cy="5493812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lang="en-US"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lang="en-US"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lang="en-US"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lang="en-US"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lang="en-US"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lang="en-US"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lang="en-US"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lang="en-US"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lang="en-US"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25"/>
              </a:spcBef>
            </a:pPr>
            <a:endParaRPr sz="1200" dirty="0">
              <a:latin typeface="Times New Roman"/>
              <a:cs typeface="Times New Roman"/>
            </a:endParaRPr>
          </a:p>
          <a:p>
            <a:pPr marL="29845" algn="ctr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Rectangular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Bricks</a:t>
            </a:r>
            <a:endParaRPr sz="1200" dirty="0">
              <a:latin typeface="Arial"/>
              <a:cs typeface="Arial"/>
            </a:endParaRPr>
          </a:p>
          <a:p>
            <a:pPr marL="30480" algn="ctr">
              <a:lnSpc>
                <a:spcPct val="100000"/>
              </a:lnSpc>
              <a:spcBef>
                <a:spcPts val="75"/>
              </a:spcBef>
            </a:pPr>
            <a:r>
              <a:rPr sz="1200" dirty="0">
                <a:latin typeface="Arial MT"/>
                <a:cs typeface="Arial MT"/>
              </a:rPr>
              <a:t>8</a:t>
            </a:r>
            <a:r>
              <a:rPr sz="1200" spc="-1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X</a:t>
            </a:r>
            <a:r>
              <a:rPr sz="1200" spc="-1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4</a:t>
            </a:r>
            <a:r>
              <a:rPr sz="1200" spc="-5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X</a:t>
            </a:r>
            <a:r>
              <a:rPr sz="1200" spc="-1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1</a:t>
            </a:r>
            <a:r>
              <a:rPr sz="1200" spc="-10" dirty="0">
                <a:latin typeface="Arial MT"/>
                <a:cs typeface="Arial MT"/>
              </a:rPr>
              <a:t> Inches</a:t>
            </a:r>
            <a:endParaRPr sz="12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210"/>
              </a:spcBef>
            </a:pPr>
            <a:endParaRPr sz="1200" dirty="0">
              <a:latin typeface="Arial MT"/>
              <a:cs typeface="Arial MT"/>
            </a:endParaRPr>
          </a:p>
          <a:p>
            <a:pPr marL="490855" marR="454659" algn="ctr">
              <a:lnSpc>
                <a:spcPts val="1340"/>
              </a:lnSpc>
            </a:pPr>
            <a:r>
              <a:rPr sz="1200" b="1" dirty="0">
                <a:latin typeface="Arial"/>
                <a:cs typeface="Arial"/>
              </a:rPr>
              <a:t>Rectangular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Bricks </a:t>
            </a:r>
            <a:r>
              <a:rPr sz="1200" b="1" dirty="0">
                <a:latin typeface="Arial"/>
                <a:cs typeface="Arial"/>
              </a:rPr>
              <a:t>one</a:t>
            </a:r>
            <a:r>
              <a:rPr sz="1200" b="1" spc="-4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side</a:t>
            </a:r>
            <a:r>
              <a:rPr sz="1200" b="1" spc="-45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cut</a:t>
            </a:r>
            <a:endParaRPr sz="1200" dirty="0">
              <a:latin typeface="Arial"/>
              <a:cs typeface="Arial"/>
            </a:endParaRPr>
          </a:p>
          <a:p>
            <a:pPr marL="28575" algn="ctr">
              <a:lnSpc>
                <a:spcPts val="1220"/>
              </a:lnSpc>
            </a:pPr>
            <a:r>
              <a:rPr sz="1200" dirty="0">
                <a:latin typeface="Arial MT"/>
                <a:cs typeface="Arial MT"/>
              </a:rPr>
              <a:t>8</a:t>
            </a:r>
            <a:r>
              <a:rPr sz="1200" spc="-1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X</a:t>
            </a:r>
            <a:r>
              <a:rPr sz="1200" spc="-1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4</a:t>
            </a:r>
            <a:r>
              <a:rPr sz="1200" spc="-5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X</a:t>
            </a:r>
            <a:r>
              <a:rPr sz="1200" spc="-1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2</a:t>
            </a:r>
            <a:r>
              <a:rPr sz="1200" spc="-10" dirty="0">
                <a:latin typeface="Arial MT"/>
                <a:cs typeface="Arial MT"/>
              </a:rPr>
              <a:t> Inches</a:t>
            </a:r>
            <a:endParaRPr sz="1200" dirty="0">
              <a:latin typeface="Arial MT"/>
              <a:cs typeface="Arial MT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154360" y="1275080"/>
            <a:ext cx="2343150" cy="6011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25"/>
              </a:spcBef>
            </a:pPr>
            <a:endParaRPr sz="1200" dirty="0">
              <a:latin typeface="Times New Roman"/>
              <a:cs typeface="Times New Roman"/>
            </a:endParaRPr>
          </a:p>
          <a:p>
            <a:pPr marR="41910" algn="ctr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Rectangular</a:t>
            </a:r>
            <a:r>
              <a:rPr sz="1200" b="1" spc="-4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Bricks</a:t>
            </a:r>
            <a:r>
              <a:rPr sz="1200" b="1" spc="-40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Plain</a:t>
            </a:r>
            <a:endParaRPr sz="1200" dirty="0">
              <a:latin typeface="Arial"/>
              <a:cs typeface="Arial"/>
            </a:endParaRPr>
          </a:p>
          <a:p>
            <a:pPr marR="84455" algn="ctr">
              <a:lnSpc>
                <a:spcPct val="100000"/>
              </a:lnSpc>
              <a:spcBef>
                <a:spcPts val="75"/>
              </a:spcBef>
            </a:pPr>
            <a:r>
              <a:rPr sz="1200" dirty="0">
                <a:latin typeface="Arial MT"/>
                <a:cs typeface="Arial MT"/>
              </a:rPr>
              <a:t>8</a:t>
            </a:r>
            <a:r>
              <a:rPr sz="1200" spc="-1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X</a:t>
            </a:r>
            <a:r>
              <a:rPr sz="1200" spc="-1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4</a:t>
            </a:r>
            <a:r>
              <a:rPr sz="1200" spc="-5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X</a:t>
            </a:r>
            <a:r>
              <a:rPr sz="1200" spc="-1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2</a:t>
            </a:r>
            <a:r>
              <a:rPr sz="1200" spc="-10" dirty="0">
                <a:latin typeface="Arial MT"/>
                <a:cs typeface="Arial MT"/>
              </a:rPr>
              <a:t> Inches</a:t>
            </a:r>
            <a:endParaRPr sz="12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195"/>
              </a:spcBef>
            </a:pPr>
            <a:endParaRPr sz="1200" dirty="0">
              <a:latin typeface="Arial MT"/>
              <a:cs typeface="Arial MT"/>
            </a:endParaRPr>
          </a:p>
          <a:p>
            <a:pPr marR="36830" algn="ctr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Rectangular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Brick</a:t>
            </a:r>
            <a:endParaRPr sz="1200" dirty="0">
              <a:latin typeface="Arial"/>
              <a:cs typeface="Arial"/>
            </a:endParaRPr>
          </a:p>
          <a:p>
            <a:pPr marR="36830" algn="ctr">
              <a:lnSpc>
                <a:spcPct val="100000"/>
              </a:lnSpc>
              <a:spcBef>
                <a:spcPts val="175"/>
              </a:spcBef>
            </a:pPr>
            <a:r>
              <a:rPr sz="1200" dirty="0">
                <a:latin typeface="Arial MT"/>
                <a:cs typeface="Arial MT"/>
              </a:rPr>
              <a:t>8</a:t>
            </a:r>
            <a:r>
              <a:rPr sz="1200" spc="-15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X</a:t>
            </a:r>
            <a:r>
              <a:rPr sz="1200" spc="-1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4</a:t>
            </a:r>
            <a:r>
              <a:rPr sz="1200" spc="-1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X</a:t>
            </a:r>
            <a:r>
              <a:rPr sz="1200" spc="-1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1.5</a:t>
            </a:r>
            <a:r>
              <a:rPr sz="1200" spc="-10" dirty="0">
                <a:latin typeface="Arial MT"/>
                <a:cs typeface="Arial MT"/>
              </a:rPr>
              <a:t> Inches</a:t>
            </a:r>
            <a:endParaRPr sz="1200" dirty="0">
              <a:latin typeface="Arial MT"/>
              <a:cs typeface="Arial M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950ECF-0824-E930-9C6B-FF1FDB717EE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100" y="39915"/>
            <a:ext cx="2117781" cy="960362"/>
          </a:xfrm>
          <a:prstGeom prst="rect">
            <a:avLst/>
          </a:prstGeo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object 23"/>
          <p:cNvGrpSpPr/>
          <p:nvPr/>
        </p:nvGrpSpPr>
        <p:grpSpPr>
          <a:xfrm>
            <a:off x="1925358" y="4435830"/>
            <a:ext cx="1764664" cy="1764664"/>
            <a:chOff x="1925358" y="4435830"/>
            <a:chExt cx="1764664" cy="1764664"/>
          </a:xfrm>
        </p:grpSpPr>
        <p:sp>
          <p:nvSpPr>
            <p:cNvPr id="24" name="object 24"/>
            <p:cNvSpPr/>
            <p:nvPr/>
          </p:nvSpPr>
          <p:spPr>
            <a:xfrm>
              <a:off x="1925358" y="4435830"/>
              <a:ext cx="1764664" cy="1764664"/>
            </a:xfrm>
            <a:custGeom>
              <a:avLst/>
              <a:gdLst/>
              <a:ahLst/>
              <a:cxnLst/>
              <a:rect l="l" t="t" r="r" b="b"/>
              <a:pathLst>
                <a:path w="1764664" h="1764664">
                  <a:moveTo>
                    <a:pt x="1764169" y="0"/>
                  </a:moveTo>
                  <a:lnTo>
                    <a:pt x="0" y="0"/>
                  </a:lnTo>
                  <a:lnTo>
                    <a:pt x="0" y="1764169"/>
                  </a:lnTo>
                  <a:lnTo>
                    <a:pt x="1764169" y="1764169"/>
                  </a:lnTo>
                  <a:lnTo>
                    <a:pt x="17641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54326" y="4691177"/>
              <a:ext cx="1506245" cy="1506245"/>
            </a:xfrm>
            <a:prstGeom prst="rect">
              <a:avLst/>
            </a:prstGeom>
          </p:spPr>
        </p:pic>
      </p:grpSp>
      <p:grpSp>
        <p:nvGrpSpPr>
          <p:cNvPr id="20" name="object 20"/>
          <p:cNvGrpSpPr/>
          <p:nvPr/>
        </p:nvGrpSpPr>
        <p:grpSpPr>
          <a:xfrm>
            <a:off x="1749209" y="1829066"/>
            <a:ext cx="1895475" cy="1764664"/>
            <a:chOff x="1749209" y="1829066"/>
            <a:chExt cx="1895475" cy="1764664"/>
          </a:xfrm>
        </p:grpSpPr>
        <p:sp>
          <p:nvSpPr>
            <p:cNvPr id="21" name="object 21"/>
            <p:cNvSpPr/>
            <p:nvPr/>
          </p:nvSpPr>
          <p:spPr>
            <a:xfrm>
              <a:off x="1880425" y="1829066"/>
              <a:ext cx="1764664" cy="1764664"/>
            </a:xfrm>
            <a:custGeom>
              <a:avLst/>
              <a:gdLst/>
              <a:ahLst/>
              <a:cxnLst/>
              <a:rect l="l" t="t" r="r" b="b"/>
              <a:pathLst>
                <a:path w="1764664" h="1764664">
                  <a:moveTo>
                    <a:pt x="1764169" y="0"/>
                  </a:moveTo>
                  <a:lnTo>
                    <a:pt x="0" y="0"/>
                  </a:lnTo>
                  <a:lnTo>
                    <a:pt x="0" y="1764169"/>
                  </a:lnTo>
                  <a:lnTo>
                    <a:pt x="1764169" y="1764169"/>
                  </a:lnTo>
                  <a:lnTo>
                    <a:pt x="17641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49209" y="1933219"/>
              <a:ext cx="1890077" cy="1570926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1591055" y="1054925"/>
            <a:ext cx="2343150" cy="54014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25"/>
              </a:spcBef>
            </a:pPr>
            <a:endParaRPr sz="1200" dirty="0">
              <a:latin typeface="Times New Roman"/>
              <a:cs typeface="Times New Roman"/>
            </a:endParaRPr>
          </a:p>
          <a:p>
            <a:pPr marR="116205" algn="ctr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Square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Bricks</a:t>
            </a:r>
            <a:endParaRPr sz="1200" dirty="0">
              <a:latin typeface="Arial"/>
              <a:cs typeface="Arial"/>
            </a:endParaRPr>
          </a:p>
          <a:p>
            <a:pPr marR="78740" algn="ctr">
              <a:lnSpc>
                <a:spcPct val="100000"/>
              </a:lnSpc>
              <a:spcBef>
                <a:spcPts val="75"/>
              </a:spcBef>
            </a:pPr>
            <a:r>
              <a:rPr sz="1200" dirty="0">
                <a:latin typeface="Arial MT"/>
                <a:cs typeface="Arial MT"/>
              </a:rPr>
              <a:t>8</a:t>
            </a:r>
            <a:r>
              <a:rPr sz="1200" spc="-15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X</a:t>
            </a:r>
            <a:r>
              <a:rPr sz="1200" spc="-1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8</a:t>
            </a:r>
            <a:r>
              <a:rPr sz="1200" spc="-1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X</a:t>
            </a:r>
            <a:r>
              <a:rPr sz="1200" spc="-1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1.5</a:t>
            </a:r>
            <a:r>
              <a:rPr sz="1200" spc="-10" dirty="0">
                <a:latin typeface="Arial MT"/>
                <a:cs typeface="Arial MT"/>
              </a:rPr>
              <a:t> Inches</a:t>
            </a:r>
            <a:endParaRPr sz="12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195"/>
              </a:spcBef>
            </a:pPr>
            <a:endParaRPr sz="1200" dirty="0">
              <a:latin typeface="Arial MT"/>
              <a:cs typeface="Arial MT"/>
            </a:endParaRPr>
          </a:p>
          <a:p>
            <a:pPr marL="46990" algn="ctr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Rectangular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Bricks</a:t>
            </a:r>
            <a:endParaRPr sz="1200" dirty="0">
              <a:latin typeface="Arial"/>
              <a:cs typeface="Arial"/>
            </a:endParaRPr>
          </a:p>
          <a:p>
            <a:pPr marL="46990" algn="ctr">
              <a:lnSpc>
                <a:spcPct val="100000"/>
              </a:lnSpc>
              <a:spcBef>
                <a:spcPts val="175"/>
              </a:spcBef>
            </a:pPr>
            <a:r>
              <a:rPr sz="1200" dirty="0">
                <a:latin typeface="Arial MT"/>
                <a:cs typeface="Arial MT"/>
              </a:rPr>
              <a:t>10</a:t>
            </a:r>
            <a:r>
              <a:rPr sz="1200" spc="-15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X</a:t>
            </a:r>
            <a:r>
              <a:rPr sz="1200" spc="-1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4</a:t>
            </a:r>
            <a:r>
              <a:rPr sz="1200" spc="-1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X</a:t>
            </a:r>
            <a:r>
              <a:rPr sz="1200" spc="-10" dirty="0">
                <a:latin typeface="Arial MT"/>
                <a:cs typeface="Arial MT"/>
              </a:rPr>
              <a:t> </a:t>
            </a:r>
            <a:r>
              <a:rPr sz="1200" spc="-50" dirty="0">
                <a:latin typeface="Arial MT"/>
                <a:cs typeface="Arial MT"/>
              </a:rPr>
              <a:t>4</a:t>
            </a:r>
            <a:endParaRPr sz="1200" dirty="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6687" y="423213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613903" y="1249647"/>
            <a:ext cx="6970395" cy="504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2472055" algn="l"/>
                <a:tab pos="5527675" algn="l"/>
              </a:tabLst>
            </a:pPr>
            <a:r>
              <a:rPr sz="3150" spc="229" dirty="0"/>
              <a:t>a</a:t>
            </a:r>
            <a:r>
              <a:rPr lang="en-US" sz="3150" spc="229" dirty="0"/>
              <a:t>ura</a:t>
            </a:r>
            <a:r>
              <a:rPr sz="3150" dirty="0"/>
              <a:t>	</a:t>
            </a:r>
            <a:r>
              <a:rPr sz="3150" spc="240" dirty="0"/>
              <a:t>Construction</a:t>
            </a:r>
            <a:r>
              <a:rPr sz="3150" dirty="0"/>
              <a:t>	</a:t>
            </a:r>
            <a:r>
              <a:rPr sz="3150" spc="200" dirty="0"/>
              <a:t>Bricks </a:t>
            </a:r>
            <a:endParaRPr sz="3150" dirty="0"/>
          </a:p>
        </p:txBody>
      </p:sp>
      <p:grpSp>
        <p:nvGrpSpPr>
          <p:cNvPr id="26" name="object 26"/>
          <p:cNvGrpSpPr/>
          <p:nvPr/>
        </p:nvGrpSpPr>
        <p:grpSpPr>
          <a:xfrm>
            <a:off x="6963612" y="1829066"/>
            <a:ext cx="1764664" cy="4402455"/>
            <a:chOff x="6963612" y="1829066"/>
            <a:chExt cx="1764664" cy="4402455"/>
          </a:xfrm>
        </p:grpSpPr>
        <p:sp>
          <p:nvSpPr>
            <p:cNvPr id="27" name="object 27"/>
            <p:cNvSpPr/>
            <p:nvPr/>
          </p:nvSpPr>
          <p:spPr>
            <a:xfrm>
              <a:off x="6963613" y="1829066"/>
              <a:ext cx="1764664" cy="4402455"/>
            </a:xfrm>
            <a:custGeom>
              <a:avLst/>
              <a:gdLst/>
              <a:ahLst/>
              <a:cxnLst/>
              <a:rect l="l" t="t" r="r" b="b"/>
              <a:pathLst>
                <a:path w="1764665" h="4402455">
                  <a:moveTo>
                    <a:pt x="1764169" y="2638247"/>
                  </a:moveTo>
                  <a:lnTo>
                    <a:pt x="0" y="2638247"/>
                  </a:lnTo>
                  <a:lnTo>
                    <a:pt x="0" y="4402417"/>
                  </a:lnTo>
                  <a:lnTo>
                    <a:pt x="1764169" y="4402417"/>
                  </a:lnTo>
                  <a:lnTo>
                    <a:pt x="1764169" y="2638247"/>
                  </a:lnTo>
                  <a:close/>
                </a:path>
                <a:path w="1764665" h="4402455">
                  <a:moveTo>
                    <a:pt x="1764169" y="0"/>
                  </a:moveTo>
                  <a:lnTo>
                    <a:pt x="0" y="0"/>
                  </a:lnTo>
                  <a:lnTo>
                    <a:pt x="0" y="1764169"/>
                  </a:lnTo>
                  <a:lnTo>
                    <a:pt x="1764169" y="1764169"/>
                  </a:lnTo>
                  <a:lnTo>
                    <a:pt x="17641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69518" y="2118105"/>
              <a:ext cx="1352346" cy="1352346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53960" y="4827254"/>
              <a:ext cx="1230327" cy="1088113"/>
            </a:xfrm>
            <a:prstGeom prst="rect">
              <a:avLst/>
            </a:prstGeom>
          </p:spPr>
        </p:pic>
      </p:grpSp>
      <p:pic>
        <p:nvPicPr>
          <p:cNvPr id="30" name="object 3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420222" y="4467313"/>
            <a:ext cx="1764169" cy="1769579"/>
          </a:xfrm>
          <a:prstGeom prst="rect">
            <a:avLst/>
          </a:prstGeom>
        </p:spPr>
      </p:pic>
      <p:grpSp>
        <p:nvGrpSpPr>
          <p:cNvPr id="31" name="object 31"/>
          <p:cNvGrpSpPr/>
          <p:nvPr/>
        </p:nvGrpSpPr>
        <p:grpSpPr>
          <a:xfrm>
            <a:off x="4443819" y="1829066"/>
            <a:ext cx="1764664" cy="1764664"/>
            <a:chOff x="4443819" y="1829066"/>
            <a:chExt cx="1764664" cy="1764664"/>
          </a:xfrm>
        </p:grpSpPr>
        <p:sp>
          <p:nvSpPr>
            <p:cNvPr id="32" name="object 32"/>
            <p:cNvSpPr/>
            <p:nvPr/>
          </p:nvSpPr>
          <p:spPr>
            <a:xfrm>
              <a:off x="4443819" y="1829066"/>
              <a:ext cx="1764664" cy="1764664"/>
            </a:xfrm>
            <a:custGeom>
              <a:avLst/>
              <a:gdLst/>
              <a:ahLst/>
              <a:cxnLst/>
              <a:rect l="l" t="t" r="r" b="b"/>
              <a:pathLst>
                <a:path w="1764664" h="1764664">
                  <a:moveTo>
                    <a:pt x="1764169" y="0"/>
                  </a:moveTo>
                  <a:lnTo>
                    <a:pt x="0" y="0"/>
                  </a:lnTo>
                  <a:lnTo>
                    <a:pt x="0" y="1764169"/>
                  </a:lnTo>
                  <a:lnTo>
                    <a:pt x="1764169" y="1764169"/>
                  </a:lnTo>
                  <a:lnTo>
                    <a:pt x="17641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490148" y="1898992"/>
              <a:ext cx="1639392" cy="1639392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4154436" y="1122680"/>
            <a:ext cx="2343150" cy="6011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25"/>
              </a:spcBef>
            </a:pPr>
            <a:endParaRPr sz="1200" dirty="0">
              <a:latin typeface="Times New Roman"/>
              <a:cs typeface="Times New Roman"/>
            </a:endParaRPr>
          </a:p>
          <a:p>
            <a:pPr marR="16510" algn="ctr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Bricks</a:t>
            </a:r>
            <a:r>
              <a:rPr sz="1200" b="1" spc="-7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&amp;</a:t>
            </a:r>
            <a:r>
              <a:rPr sz="1200" b="1" spc="-4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Tiles</a:t>
            </a:r>
            <a:r>
              <a:rPr sz="1200" b="1" spc="-40" dirty="0">
                <a:latin typeface="Arial"/>
                <a:cs typeface="Arial"/>
              </a:rPr>
              <a:t> </a:t>
            </a:r>
            <a:r>
              <a:rPr sz="1200" b="1" spc="-200" dirty="0">
                <a:latin typeface="Arial"/>
                <a:cs typeface="Arial"/>
              </a:rPr>
              <a:t>1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Side</a:t>
            </a:r>
            <a:r>
              <a:rPr sz="1200" b="1" spc="-4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Natural</a:t>
            </a:r>
            <a:endParaRPr sz="1200" dirty="0">
              <a:latin typeface="Arial"/>
              <a:cs typeface="Arial"/>
            </a:endParaRPr>
          </a:p>
          <a:p>
            <a:pPr marR="16510" algn="ctr">
              <a:lnSpc>
                <a:spcPct val="100000"/>
              </a:lnSpc>
              <a:spcBef>
                <a:spcPts val="75"/>
              </a:spcBef>
            </a:pPr>
            <a:r>
              <a:rPr sz="1200" dirty="0">
                <a:latin typeface="Arial MT"/>
                <a:cs typeface="Arial MT"/>
              </a:rPr>
              <a:t>8</a:t>
            </a:r>
            <a:r>
              <a:rPr sz="1200" spc="-1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X</a:t>
            </a:r>
            <a:r>
              <a:rPr sz="1200" spc="-1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8</a:t>
            </a:r>
            <a:r>
              <a:rPr sz="1200" spc="-5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X</a:t>
            </a:r>
            <a:r>
              <a:rPr sz="1200" spc="-1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2</a:t>
            </a:r>
            <a:r>
              <a:rPr sz="1200" spc="-10" dirty="0">
                <a:latin typeface="Arial MT"/>
                <a:cs typeface="Arial MT"/>
              </a:rPr>
              <a:t> Inches</a:t>
            </a:r>
            <a:endParaRPr sz="12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195"/>
              </a:spcBef>
            </a:pPr>
            <a:endParaRPr sz="1200" dirty="0">
              <a:latin typeface="Arial MT"/>
              <a:cs typeface="Arial MT"/>
            </a:endParaRPr>
          </a:p>
          <a:p>
            <a:pPr marL="43053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Rectangular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Bricks</a:t>
            </a:r>
            <a:endParaRPr sz="1200" dirty="0">
              <a:latin typeface="Arial"/>
              <a:cs typeface="Arial"/>
            </a:endParaRPr>
          </a:p>
          <a:p>
            <a:pPr marL="461009">
              <a:lnSpc>
                <a:spcPct val="100000"/>
              </a:lnSpc>
              <a:spcBef>
                <a:spcPts val="175"/>
              </a:spcBef>
            </a:pPr>
            <a:r>
              <a:rPr sz="1200" dirty="0">
                <a:latin typeface="Arial MT"/>
                <a:cs typeface="Arial MT"/>
              </a:rPr>
              <a:t>12</a:t>
            </a:r>
            <a:r>
              <a:rPr sz="1200" spc="-15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X</a:t>
            </a:r>
            <a:r>
              <a:rPr sz="1200" spc="-1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8</a:t>
            </a:r>
            <a:r>
              <a:rPr sz="1200" spc="-1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X</a:t>
            </a:r>
            <a:r>
              <a:rPr sz="1200" spc="-1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1.5</a:t>
            </a:r>
            <a:r>
              <a:rPr sz="1200" spc="-1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Inches</a:t>
            </a:r>
            <a:endParaRPr sz="1200" dirty="0">
              <a:latin typeface="Arial MT"/>
              <a:cs typeface="Arial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123734" y="6005463"/>
            <a:ext cx="1414780" cy="43688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80"/>
              </a:spcBef>
            </a:pPr>
            <a:r>
              <a:rPr sz="1200" b="1" dirty="0">
                <a:latin typeface="Arial"/>
                <a:cs typeface="Arial"/>
              </a:rPr>
              <a:t>Rectangular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Bricks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75"/>
              </a:spcBef>
            </a:pPr>
            <a:r>
              <a:rPr sz="1200" dirty="0">
                <a:latin typeface="Arial MT"/>
                <a:cs typeface="Arial MT"/>
              </a:rPr>
              <a:t>12</a:t>
            </a:r>
            <a:r>
              <a:rPr sz="1200" spc="-1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X</a:t>
            </a:r>
            <a:r>
              <a:rPr sz="1200" spc="-1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4</a:t>
            </a:r>
            <a:r>
              <a:rPr sz="1200" spc="-1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X</a:t>
            </a:r>
            <a:r>
              <a:rPr sz="1200" spc="-1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4</a:t>
            </a:r>
            <a:r>
              <a:rPr sz="1200" spc="-10" dirty="0">
                <a:latin typeface="Arial MT"/>
                <a:cs typeface="Arial MT"/>
              </a:rPr>
              <a:t> Inches</a:t>
            </a:r>
            <a:endParaRPr sz="1200" dirty="0">
              <a:latin typeface="Arial MT"/>
              <a:cs typeface="Arial M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049A9B-DD65-EAD6-6597-E4902339B46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100" y="39915"/>
            <a:ext cx="2117781" cy="960362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7169518" y="3324225"/>
            <a:ext cx="1414780" cy="41148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80"/>
              </a:spcBef>
            </a:pPr>
            <a:r>
              <a:rPr sz="1200" b="1" dirty="0">
                <a:latin typeface="Arial"/>
                <a:cs typeface="Arial"/>
              </a:rPr>
              <a:t>Rectangular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Bricks</a:t>
            </a:r>
            <a:endParaRPr sz="1200" dirty="0">
              <a:latin typeface="Arial"/>
              <a:cs typeface="Arial"/>
            </a:endParaRPr>
          </a:p>
          <a:p>
            <a:pPr marL="36830" algn="ctr">
              <a:lnSpc>
                <a:spcPct val="100000"/>
              </a:lnSpc>
              <a:spcBef>
                <a:spcPts val="75"/>
              </a:spcBef>
            </a:pPr>
            <a:r>
              <a:rPr sz="1200" dirty="0">
                <a:latin typeface="Arial MT"/>
                <a:cs typeface="Arial MT"/>
              </a:rPr>
              <a:t>10</a:t>
            </a:r>
            <a:r>
              <a:rPr sz="1200" spc="-1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X</a:t>
            </a:r>
            <a:r>
              <a:rPr sz="1200" spc="-1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4</a:t>
            </a:r>
            <a:r>
              <a:rPr sz="1200" spc="-1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X</a:t>
            </a:r>
            <a:r>
              <a:rPr sz="1200" spc="-1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2</a:t>
            </a:r>
            <a:r>
              <a:rPr sz="1200" spc="-10" dirty="0">
                <a:latin typeface="Arial MT"/>
                <a:cs typeface="Arial MT"/>
              </a:rPr>
              <a:t> Inches</a:t>
            </a:r>
            <a:endParaRPr sz="120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62818" y="423238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31155" y="885127"/>
            <a:ext cx="4196715" cy="2799715"/>
          </a:xfrm>
          <a:prstGeom prst="rect">
            <a:avLst/>
          </a:prstGeom>
        </p:spPr>
        <p:txBody>
          <a:bodyPr vert="horz" wrap="square" lIns="0" tIns="227329" rIns="0" bIns="0" rtlCol="0">
            <a:spAutoFit/>
          </a:bodyPr>
          <a:lstStyle/>
          <a:p>
            <a:pPr marL="12700" marR="5080">
              <a:lnSpc>
                <a:spcPct val="76100"/>
              </a:lnSpc>
              <a:spcBef>
                <a:spcPts val="1789"/>
              </a:spcBef>
            </a:pPr>
            <a:r>
              <a:rPr sz="5800" spc="-20" dirty="0">
                <a:solidFill>
                  <a:srgbClr val="232625"/>
                </a:solidFill>
              </a:rPr>
              <a:t>Food</a:t>
            </a:r>
            <a:r>
              <a:rPr sz="5800" spc="-370" dirty="0">
                <a:solidFill>
                  <a:srgbClr val="232625"/>
                </a:solidFill>
              </a:rPr>
              <a:t> </a:t>
            </a:r>
            <a:r>
              <a:rPr sz="5800" spc="90" dirty="0">
                <a:solidFill>
                  <a:srgbClr val="232625"/>
                </a:solidFill>
              </a:rPr>
              <a:t>Grade </a:t>
            </a:r>
            <a:r>
              <a:rPr sz="5800" spc="75" dirty="0">
                <a:solidFill>
                  <a:srgbClr val="232625"/>
                </a:solidFill>
              </a:rPr>
              <a:t>Salt</a:t>
            </a:r>
            <a:r>
              <a:rPr sz="5800" spc="-150" dirty="0">
                <a:solidFill>
                  <a:srgbClr val="232625"/>
                </a:solidFill>
              </a:rPr>
              <a:t> </a:t>
            </a:r>
            <a:r>
              <a:rPr sz="5800" spc="-25" dirty="0">
                <a:solidFill>
                  <a:srgbClr val="232625"/>
                </a:solidFill>
              </a:rPr>
              <a:t>In </a:t>
            </a:r>
            <a:r>
              <a:rPr sz="5800" spc="85" dirty="0">
                <a:solidFill>
                  <a:srgbClr val="232625"/>
                </a:solidFill>
              </a:rPr>
              <a:t>Shakers</a:t>
            </a:r>
            <a:endParaRPr sz="5800"/>
          </a:p>
          <a:p>
            <a:pPr marL="12700" marR="1592580">
              <a:lnSpc>
                <a:spcPct val="134700"/>
              </a:lnSpc>
              <a:spcBef>
                <a:spcPts val="55"/>
              </a:spcBef>
            </a:pPr>
            <a:r>
              <a:rPr sz="1300" i="1" spc="155" dirty="0">
                <a:latin typeface="Arial"/>
                <a:cs typeface="Arial"/>
              </a:rPr>
              <a:t>Shake</a:t>
            </a:r>
            <a:r>
              <a:rPr sz="1300" i="1" spc="254" dirty="0">
                <a:latin typeface="Arial"/>
                <a:cs typeface="Arial"/>
              </a:rPr>
              <a:t> </a:t>
            </a:r>
            <a:r>
              <a:rPr sz="1300" i="1" spc="110" dirty="0">
                <a:latin typeface="Arial"/>
                <a:cs typeface="Arial"/>
              </a:rPr>
              <a:t>on</a:t>
            </a:r>
            <a:r>
              <a:rPr sz="1300" i="1" spc="254" dirty="0">
                <a:latin typeface="Arial"/>
                <a:cs typeface="Arial"/>
              </a:rPr>
              <a:t> </a:t>
            </a:r>
            <a:r>
              <a:rPr sz="1300" i="1" spc="150" dirty="0">
                <a:latin typeface="Arial"/>
                <a:cs typeface="Arial"/>
              </a:rPr>
              <a:t>the</a:t>
            </a:r>
            <a:r>
              <a:rPr sz="1300" i="1" spc="254" dirty="0">
                <a:latin typeface="Arial"/>
                <a:cs typeface="Arial"/>
              </a:rPr>
              <a:t> </a:t>
            </a:r>
            <a:r>
              <a:rPr sz="1300" i="1" spc="150" dirty="0">
                <a:latin typeface="Arial"/>
                <a:cs typeface="Arial"/>
              </a:rPr>
              <a:t>goodness</a:t>
            </a:r>
            <a:r>
              <a:rPr sz="1300" i="1" spc="254" dirty="0">
                <a:latin typeface="Arial"/>
                <a:cs typeface="Arial"/>
              </a:rPr>
              <a:t> </a:t>
            </a:r>
            <a:r>
              <a:rPr sz="1300" i="1" spc="55" dirty="0">
                <a:latin typeface="Arial"/>
                <a:cs typeface="Arial"/>
              </a:rPr>
              <a:t>of </a:t>
            </a:r>
            <a:r>
              <a:rPr sz="1300" i="1" spc="200" dirty="0">
                <a:latin typeface="Arial"/>
                <a:cs typeface="Arial"/>
              </a:rPr>
              <a:t>Himalayan</a:t>
            </a:r>
            <a:r>
              <a:rPr sz="1300" i="1" spc="265" dirty="0">
                <a:latin typeface="Arial"/>
                <a:cs typeface="Arial"/>
              </a:rPr>
              <a:t> </a:t>
            </a:r>
            <a:r>
              <a:rPr sz="1300" i="1" spc="160" dirty="0">
                <a:latin typeface="Arial"/>
                <a:cs typeface="Arial"/>
              </a:rPr>
              <a:t>minerals. </a:t>
            </a:r>
            <a:endParaRPr sz="1300">
              <a:latin typeface="Arial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250BBC-7640-682E-5880-1B6307526C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0" y="579301"/>
            <a:ext cx="11607550" cy="79902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78D710-8DEC-0F5D-190D-5EB3B557D5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733" y="179768"/>
            <a:ext cx="1958259" cy="1391857"/>
          </a:xfrm>
          <a:prstGeom prst="rect">
            <a:avLst/>
          </a:prstGeo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15"/>
          <p:cNvSpPr txBox="1"/>
          <p:nvPr/>
        </p:nvSpPr>
        <p:spPr>
          <a:xfrm>
            <a:off x="4154244" y="1476018"/>
            <a:ext cx="2343150" cy="6011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25"/>
              </a:spcBef>
            </a:pPr>
            <a:endParaRPr sz="1200" dirty="0">
              <a:latin typeface="Times New Roman"/>
              <a:cs typeface="Times New Roman"/>
            </a:endParaRPr>
          </a:p>
          <a:p>
            <a:pPr marR="16510" algn="ctr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Bricks</a:t>
            </a:r>
            <a:r>
              <a:rPr sz="1200" b="1" spc="-7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&amp;</a:t>
            </a:r>
            <a:r>
              <a:rPr sz="1200" b="1" spc="-4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Tiles</a:t>
            </a:r>
            <a:r>
              <a:rPr sz="1200" b="1" spc="-40" dirty="0">
                <a:latin typeface="Arial"/>
                <a:cs typeface="Arial"/>
              </a:rPr>
              <a:t> </a:t>
            </a:r>
            <a:r>
              <a:rPr sz="1200" b="1" spc="-200" dirty="0">
                <a:latin typeface="Arial"/>
                <a:cs typeface="Arial"/>
              </a:rPr>
              <a:t>1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Side</a:t>
            </a:r>
            <a:r>
              <a:rPr sz="1200" b="1" spc="-4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Natural</a:t>
            </a:r>
            <a:endParaRPr sz="1200" dirty="0">
              <a:latin typeface="Arial"/>
              <a:cs typeface="Arial"/>
            </a:endParaRPr>
          </a:p>
          <a:p>
            <a:pPr marR="16510" algn="ctr">
              <a:lnSpc>
                <a:spcPct val="100000"/>
              </a:lnSpc>
              <a:spcBef>
                <a:spcPts val="75"/>
              </a:spcBef>
            </a:pPr>
            <a:r>
              <a:rPr sz="1200" dirty="0">
                <a:latin typeface="Arial MT"/>
                <a:cs typeface="Arial MT"/>
              </a:rPr>
              <a:t>8</a:t>
            </a:r>
            <a:r>
              <a:rPr sz="1200" spc="-1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X</a:t>
            </a:r>
            <a:r>
              <a:rPr sz="1200" spc="-1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2</a:t>
            </a:r>
            <a:r>
              <a:rPr sz="1200" spc="-5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X</a:t>
            </a:r>
            <a:r>
              <a:rPr sz="1200" spc="-1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2</a:t>
            </a:r>
            <a:r>
              <a:rPr sz="1200" spc="-10" dirty="0">
                <a:latin typeface="Arial MT"/>
                <a:cs typeface="Arial MT"/>
              </a:rPr>
              <a:t> Inches</a:t>
            </a:r>
            <a:endParaRPr sz="12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325"/>
              </a:spcBef>
            </a:pPr>
            <a:endParaRPr sz="1200" dirty="0">
              <a:latin typeface="Arial MT"/>
              <a:cs typeface="Arial MT"/>
            </a:endParaRPr>
          </a:p>
          <a:p>
            <a:pPr marL="292735" marR="274320" algn="ctr">
              <a:lnSpc>
                <a:spcPts val="1340"/>
              </a:lnSpc>
            </a:pPr>
            <a:r>
              <a:rPr sz="1200" b="1" dirty="0">
                <a:latin typeface="Arial"/>
                <a:cs typeface="Arial"/>
              </a:rPr>
              <a:t>Salt</a:t>
            </a:r>
            <a:r>
              <a:rPr sz="1200" b="1" spc="-4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Lump</a:t>
            </a:r>
            <a:r>
              <a:rPr sz="1200" b="1" spc="-30" dirty="0">
                <a:latin typeface="Arial"/>
                <a:cs typeface="Arial"/>
              </a:rPr>
              <a:t> </a:t>
            </a:r>
            <a:r>
              <a:rPr sz="1200" b="1" spc="-200" dirty="0">
                <a:latin typeface="Arial"/>
                <a:cs typeface="Arial"/>
              </a:rPr>
              <a:t>1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Side</a:t>
            </a:r>
            <a:r>
              <a:rPr sz="1200" b="1" spc="-30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Natural </a:t>
            </a:r>
            <a:r>
              <a:rPr sz="1200" b="1" dirty="0">
                <a:latin typeface="Arial"/>
                <a:cs typeface="Arial"/>
              </a:rPr>
              <a:t>For</a:t>
            </a:r>
            <a:r>
              <a:rPr sz="1200" b="1" spc="-5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Construction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618442" y="1469072"/>
            <a:ext cx="2343150" cy="6011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25"/>
              </a:spcBef>
            </a:pPr>
            <a:endParaRPr sz="1200" dirty="0">
              <a:latin typeface="Times New Roman"/>
              <a:cs typeface="Times New Roman"/>
            </a:endParaRPr>
          </a:p>
          <a:p>
            <a:pPr marL="15240" algn="ctr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Bricks</a:t>
            </a:r>
            <a:r>
              <a:rPr sz="1200" b="1" spc="-7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&amp;</a:t>
            </a:r>
            <a:r>
              <a:rPr sz="1200" b="1" spc="-4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Tiles</a:t>
            </a:r>
            <a:r>
              <a:rPr sz="1200" b="1" spc="-40" dirty="0">
                <a:latin typeface="Arial"/>
                <a:cs typeface="Arial"/>
              </a:rPr>
              <a:t> </a:t>
            </a:r>
            <a:r>
              <a:rPr sz="1200" b="1" spc="-200" dirty="0">
                <a:latin typeface="Arial"/>
                <a:cs typeface="Arial"/>
              </a:rPr>
              <a:t>1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Side</a:t>
            </a:r>
            <a:r>
              <a:rPr sz="1200" b="1" spc="-4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Natural</a:t>
            </a:r>
            <a:endParaRPr sz="1200" dirty="0">
              <a:latin typeface="Arial"/>
              <a:cs typeface="Arial"/>
            </a:endParaRPr>
          </a:p>
          <a:p>
            <a:pPr marL="15240" algn="ctr">
              <a:lnSpc>
                <a:spcPct val="100000"/>
              </a:lnSpc>
              <a:spcBef>
                <a:spcPts val="75"/>
              </a:spcBef>
            </a:pPr>
            <a:r>
              <a:rPr sz="1200" dirty="0">
                <a:latin typeface="Arial MT"/>
                <a:cs typeface="Arial MT"/>
              </a:rPr>
              <a:t>8</a:t>
            </a:r>
            <a:r>
              <a:rPr sz="1200" spc="-1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X</a:t>
            </a:r>
            <a:r>
              <a:rPr sz="1200" spc="-1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4</a:t>
            </a:r>
            <a:r>
              <a:rPr sz="1200" spc="-5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X</a:t>
            </a:r>
            <a:r>
              <a:rPr sz="1200" spc="-1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1</a:t>
            </a:r>
            <a:r>
              <a:rPr sz="1200" spc="-10" dirty="0">
                <a:latin typeface="Arial MT"/>
                <a:cs typeface="Arial MT"/>
              </a:rPr>
              <a:t> Inches</a:t>
            </a:r>
            <a:endParaRPr sz="12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195"/>
              </a:spcBef>
            </a:pPr>
            <a:endParaRPr sz="1200" dirty="0">
              <a:latin typeface="Arial MT"/>
              <a:cs typeface="Arial MT"/>
            </a:endParaRPr>
          </a:p>
          <a:p>
            <a:pPr marR="1905" algn="ctr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Bricks</a:t>
            </a:r>
            <a:r>
              <a:rPr sz="1200" b="1" spc="-7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&amp;</a:t>
            </a:r>
            <a:r>
              <a:rPr sz="1200" b="1" spc="-4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Tiles</a:t>
            </a:r>
            <a:r>
              <a:rPr sz="1200" b="1" spc="-40" dirty="0">
                <a:latin typeface="Arial"/>
                <a:cs typeface="Arial"/>
              </a:rPr>
              <a:t> </a:t>
            </a:r>
            <a:r>
              <a:rPr sz="1200" b="1" spc="-200" dirty="0">
                <a:latin typeface="Arial"/>
                <a:cs typeface="Arial"/>
              </a:rPr>
              <a:t>1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Side</a:t>
            </a:r>
            <a:r>
              <a:rPr sz="1200" b="1" spc="-4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Natural</a:t>
            </a:r>
            <a:endParaRPr sz="1200" dirty="0">
              <a:latin typeface="Arial"/>
              <a:cs typeface="Arial"/>
            </a:endParaRPr>
          </a:p>
          <a:p>
            <a:pPr marR="1905" algn="ctr">
              <a:lnSpc>
                <a:spcPct val="100000"/>
              </a:lnSpc>
              <a:spcBef>
                <a:spcPts val="175"/>
              </a:spcBef>
            </a:pPr>
            <a:r>
              <a:rPr sz="1200" dirty="0">
                <a:latin typeface="Arial MT"/>
                <a:cs typeface="Arial MT"/>
              </a:rPr>
              <a:t>8</a:t>
            </a:r>
            <a:r>
              <a:rPr sz="1200" spc="-1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X</a:t>
            </a:r>
            <a:r>
              <a:rPr sz="1200" spc="-1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8</a:t>
            </a:r>
            <a:r>
              <a:rPr sz="1200" spc="-5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X</a:t>
            </a:r>
            <a:r>
              <a:rPr sz="1200" spc="-1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2</a:t>
            </a:r>
            <a:r>
              <a:rPr sz="1200" spc="-10" dirty="0">
                <a:latin typeface="Arial MT"/>
                <a:cs typeface="Arial MT"/>
              </a:rPr>
              <a:t> Inches</a:t>
            </a:r>
            <a:endParaRPr sz="1200" dirty="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6613" y="423213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840622" y="1090753"/>
            <a:ext cx="6970395" cy="4962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2472055" algn="l"/>
                <a:tab pos="5527675" algn="l"/>
              </a:tabLst>
            </a:pPr>
            <a:r>
              <a:rPr lang="en-US" sz="3150" spc="229" dirty="0"/>
              <a:t>Aura</a:t>
            </a:r>
            <a:r>
              <a:rPr sz="3150" dirty="0"/>
              <a:t>	</a:t>
            </a:r>
            <a:r>
              <a:rPr sz="3150" spc="240" dirty="0"/>
              <a:t>Construction</a:t>
            </a:r>
            <a:r>
              <a:rPr sz="3150" dirty="0"/>
              <a:t>	</a:t>
            </a:r>
            <a:r>
              <a:rPr sz="3150" spc="200" dirty="0"/>
              <a:t>Bricks </a:t>
            </a:r>
            <a:endParaRPr sz="3150" dirty="0"/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15464" y="1851660"/>
            <a:ext cx="1749107" cy="1749107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71454" y="1851660"/>
            <a:ext cx="1749107" cy="1749107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6817556" y="3771407"/>
            <a:ext cx="2056130" cy="41148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80"/>
              </a:spcBef>
            </a:pPr>
            <a:r>
              <a:rPr sz="1200" b="1" dirty="0">
                <a:latin typeface="Arial"/>
                <a:cs typeface="Arial"/>
              </a:rPr>
              <a:t>Bricks</a:t>
            </a:r>
            <a:r>
              <a:rPr sz="1200" b="1" spc="-7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&amp;</a:t>
            </a:r>
            <a:r>
              <a:rPr sz="1200" b="1" spc="-4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Tiles</a:t>
            </a:r>
            <a:r>
              <a:rPr sz="1200" b="1" spc="-40" dirty="0">
                <a:latin typeface="Arial"/>
                <a:cs typeface="Arial"/>
              </a:rPr>
              <a:t> </a:t>
            </a:r>
            <a:r>
              <a:rPr sz="1200" b="1" spc="-200" dirty="0">
                <a:latin typeface="Arial"/>
                <a:cs typeface="Arial"/>
              </a:rPr>
              <a:t>1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Side</a:t>
            </a:r>
            <a:r>
              <a:rPr sz="1200" b="1" spc="-4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Natural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75"/>
              </a:spcBef>
            </a:pPr>
            <a:r>
              <a:rPr sz="1200" dirty="0">
                <a:latin typeface="Arial MT"/>
                <a:cs typeface="Arial MT"/>
              </a:rPr>
              <a:t>8</a:t>
            </a:r>
            <a:r>
              <a:rPr sz="1200" spc="-1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X</a:t>
            </a:r>
            <a:r>
              <a:rPr sz="1200" spc="-1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8</a:t>
            </a:r>
            <a:r>
              <a:rPr sz="1200" spc="-5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X</a:t>
            </a:r>
            <a:r>
              <a:rPr sz="1200" spc="-1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1</a:t>
            </a:r>
            <a:r>
              <a:rPr sz="1200" spc="-10" dirty="0">
                <a:latin typeface="Arial MT"/>
                <a:cs typeface="Arial MT"/>
              </a:rPr>
              <a:t> Inches</a:t>
            </a:r>
            <a:endParaRPr sz="1200" dirty="0">
              <a:latin typeface="Arial MT"/>
              <a:cs typeface="Arial MT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4451273" y="4481791"/>
            <a:ext cx="1769745" cy="1749425"/>
            <a:chOff x="4451273" y="4481791"/>
            <a:chExt cx="1769745" cy="1749425"/>
          </a:xfrm>
        </p:grpSpPr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71453" y="4481791"/>
              <a:ext cx="1749107" cy="174909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51273" y="4481791"/>
              <a:ext cx="1749094" cy="1749094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7028536" y="6464093"/>
            <a:ext cx="1691639" cy="2095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200" b="1" dirty="0">
                <a:latin typeface="Arial"/>
                <a:cs typeface="Arial"/>
              </a:rPr>
              <a:t>Cut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Seets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Of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Rock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spc="-20" dirty="0">
                <a:latin typeface="Arial"/>
                <a:cs typeface="Arial"/>
              </a:rPr>
              <a:t>Salt</a:t>
            </a:r>
            <a:endParaRPr sz="1200" dirty="0">
              <a:latin typeface="Arial"/>
              <a:cs typeface="Arial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6971068" y="1836610"/>
            <a:ext cx="1749425" cy="4394835"/>
            <a:chOff x="6971068" y="1836610"/>
            <a:chExt cx="1749425" cy="4394835"/>
          </a:xfrm>
        </p:grpSpPr>
        <p:pic>
          <p:nvPicPr>
            <p:cNvPr id="26" name="object 2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71068" y="1836610"/>
              <a:ext cx="1749107" cy="174909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71080" y="4481791"/>
              <a:ext cx="1749107" cy="1749094"/>
            </a:xfrm>
            <a:prstGeom prst="rect">
              <a:avLst/>
            </a:prstGeom>
          </p:spPr>
        </p:pic>
      </p:grpSp>
      <p:pic>
        <p:nvPicPr>
          <p:cNvPr id="28" name="object 2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868182" y="4474845"/>
            <a:ext cx="1749094" cy="17491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3C94E1-57BF-7516-5B8D-4DECA2EBFD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100" y="39915"/>
            <a:ext cx="2117781" cy="960362"/>
          </a:xfrm>
          <a:prstGeom prst="rect">
            <a:avLst/>
          </a:prstGeom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 txBox="1"/>
          <p:nvPr/>
        </p:nvSpPr>
        <p:spPr>
          <a:xfrm>
            <a:off x="2892844" y="1549006"/>
            <a:ext cx="2343150" cy="47705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225"/>
              </a:spcBef>
            </a:pPr>
            <a:endParaRPr sz="1200" dirty="0">
              <a:latin typeface="Times New Roman"/>
              <a:cs typeface="Times New Roman"/>
            </a:endParaRPr>
          </a:p>
          <a:p>
            <a:pPr marL="31750" algn="ctr">
              <a:lnSpc>
                <a:spcPct val="100000"/>
              </a:lnSpc>
            </a:pPr>
            <a:r>
              <a:rPr sz="1200" b="1" spc="-10" dirty="0">
                <a:latin typeface="Arial"/>
                <a:cs typeface="Arial"/>
              </a:rPr>
              <a:t>Chunks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Natural</a:t>
            </a:r>
            <a:r>
              <a:rPr sz="1200" b="1" spc="-10" dirty="0">
                <a:latin typeface="Arial"/>
                <a:cs typeface="Arial"/>
              </a:rPr>
              <a:t> Shape</a:t>
            </a:r>
            <a:endParaRPr sz="1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"/>
              <a:cs typeface="Arial"/>
            </a:endParaRPr>
          </a:p>
          <a:p>
            <a:pPr marR="5080" algn="ctr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Rock</a:t>
            </a:r>
            <a:r>
              <a:rPr sz="1200" b="1" spc="-4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Salt</a:t>
            </a:r>
            <a:r>
              <a:rPr sz="1200" b="1" spc="-40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Lumps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39080" y="1549006"/>
            <a:ext cx="2577465" cy="6011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225"/>
              </a:spcBef>
            </a:pPr>
            <a:endParaRPr sz="1200" dirty="0">
              <a:latin typeface="Times New Roman"/>
              <a:cs typeface="Times New Roman"/>
            </a:endParaRPr>
          </a:p>
          <a:p>
            <a:pPr algn="ctr">
              <a:lnSpc>
                <a:spcPts val="1390"/>
              </a:lnSpc>
            </a:pPr>
            <a:r>
              <a:rPr sz="1200" b="1" dirty="0">
                <a:latin typeface="Arial"/>
                <a:cs typeface="Arial"/>
              </a:rPr>
              <a:t>Granular</a:t>
            </a:r>
            <a:r>
              <a:rPr sz="1200" b="1" spc="-5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Salt</a:t>
            </a:r>
            <a:r>
              <a:rPr sz="1200" b="1" spc="-5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For</a:t>
            </a:r>
            <a:r>
              <a:rPr sz="1200" b="1" spc="-5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Floor</a:t>
            </a:r>
            <a:r>
              <a:rPr sz="1200" b="1" spc="-5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Edited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ts val="1390"/>
              </a:lnSpc>
            </a:pPr>
            <a:r>
              <a:rPr sz="1200" b="1" dirty="0">
                <a:latin typeface="Arial"/>
                <a:cs typeface="Arial"/>
              </a:rPr>
              <a:t>(</a:t>
            </a:r>
            <a:r>
              <a:rPr sz="1200" b="1" spc="-7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Floor</a:t>
            </a:r>
            <a:r>
              <a:rPr sz="1200" b="1" spc="-70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Salt)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66613" y="423213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541497" y="7205163"/>
            <a:ext cx="897890" cy="224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00" spc="175" dirty="0">
                <a:latin typeface="Lucida Sans Unicode"/>
                <a:cs typeface="Lucida Sans Unicode"/>
              </a:rPr>
              <a:t>Page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b="1" spc="50" dirty="0">
                <a:latin typeface="Arial"/>
                <a:cs typeface="Arial"/>
              </a:rPr>
              <a:t>001 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861502" y="1245126"/>
            <a:ext cx="6970395" cy="504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2472055" algn="l"/>
                <a:tab pos="5527675" algn="l"/>
              </a:tabLst>
            </a:pPr>
            <a:r>
              <a:rPr lang="en-US" sz="3150" spc="229" dirty="0"/>
              <a:t>aura</a:t>
            </a:r>
            <a:r>
              <a:rPr sz="3150" dirty="0"/>
              <a:t>	</a:t>
            </a:r>
            <a:r>
              <a:rPr sz="3150" spc="240" dirty="0"/>
              <a:t>Construction</a:t>
            </a:r>
            <a:r>
              <a:rPr sz="3150" dirty="0"/>
              <a:t>	</a:t>
            </a:r>
            <a:r>
              <a:rPr sz="3150" spc="200" dirty="0"/>
              <a:t>Bricks </a:t>
            </a:r>
            <a:endParaRPr sz="3150" dirty="0"/>
          </a:p>
        </p:txBody>
      </p:sp>
      <p:grpSp>
        <p:nvGrpSpPr>
          <p:cNvPr id="11" name="object 11"/>
          <p:cNvGrpSpPr/>
          <p:nvPr/>
        </p:nvGrpSpPr>
        <p:grpSpPr>
          <a:xfrm>
            <a:off x="2950464" y="1711604"/>
            <a:ext cx="2228215" cy="2228215"/>
            <a:chOff x="2950464" y="1711604"/>
            <a:chExt cx="2228215" cy="2228215"/>
          </a:xfrm>
        </p:grpSpPr>
        <p:sp>
          <p:nvSpPr>
            <p:cNvPr id="12" name="object 12"/>
            <p:cNvSpPr/>
            <p:nvPr/>
          </p:nvSpPr>
          <p:spPr>
            <a:xfrm>
              <a:off x="3209798" y="1943366"/>
              <a:ext cx="1764664" cy="1764664"/>
            </a:xfrm>
            <a:custGeom>
              <a:avLst/>
              <a:gdLst/>
              <a:ahLst/>
              <a:cxnLst/>
              <a:rect l="l" t="t" r="r" b="b"/>
              <a:pathLst>
                <a:path w="1764664" h="1764664">
                  <a:moveTo>
                    <a:pt x="1764169" y="0"/>
                  </a:moveTo>
                  <a:lnTo>
                    <a:pt x="0" y="0"/>
                  </a:lnTo>
                  <a:lnTo>
                    <a:pt x="0" y="1764169"/>
                  </a:lnTo>
                  <a:lnTo>
                    <a:pt x="1764169" y="1764169"/>
                  </a:lnTo>
                  <a:lnTo>
                    <a:pt x="17641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50464" y="1711604"/>
              <a:ext cx="2227694" cy="2227694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5598877" y="1950897"/>
            <a:ext cx="1941130" cy="1764664"/>
            <a:chOff x="5687110" y="1950897"/>
            <a:chExt cx="1764664" cy="1764664"/>
          </a:xfrm>
        </p:grpSpPr>
        <p:sp>
          <p:nvSpPr>
            <p:cNvPr id="16" name="object 16"/>
            <p:cNvSpPr/>
            <p:nvPr/>
          </p:nvSpPr>
          <p:spPr>
            <a:xfrm>
              <a:off x="5687110" y="1950897"/>
              <a:ext cx="1764664" cy="1764664"/>
            </a:xfrm>
            <a:custGeom>
              <a:avLst/>
              <a:gdLst/>
              <a:ahLst/>
              <a:cxnLst/>
              <a:rect l="l" t="t" r="r" b="b"/>
              <a:pathLst>
                <a:path w="1764665" h="1764664">
                  <a:moveTo>
                    <a:pt x="1764169" y="0"/>
                  </a:moveTo>
                  <a:lnTo>
                    <a:pt x="0" y="0"/>
                  </a:lnTo>
                  <a:lnTo>
                    <a:pt x="0" y="1764169"/>
                  </a:lnTo>
                  <a:lnTo>
                    <a:pt x="1764169" y="1764169"/>
                  </a:lnTo>
                  <a:lnTo>
                    <a:pt x="17641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08217" y="2101189"/>
              <a:ext cx="1521967" cy="1521967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3007779" y="3965301"/>
            <a:ext cx="2228215" cy="2228215"/>
            <a:chOff x="2927743" y="4397512"/>
            <a:chExt cx="2228215" cy="2228215"/>
          </a:xfrm>
        </p:grpSpPr>
        <p:sp>
          <p:nvSpPr>
            <p:cNvPr id="20" name="object 20"/>
            <p:cNvSpPr/>
            <p:nvPr/>
          </p:nvSpPr>
          <p:spPr>
            <a:xfrm>
              <a:off x="3187090" y="4629277"/>
              <a:ext cx="1764664" cy="1764664"/>
            </a:xfrm>
            <a:custGeom>
              <a:avLst/>
              <a:gdLst/>
              <a:ahLst/>
              <a:cxnLst/>
              <a:rect l="l" t="t" r="r" b="b"/>
              <a:pathLst>
                <a:path w="1764664" h="1764664">
                  <a:moveTo>
                    <a:pt x="1764169" y="0"/>
                  </a:moveTo>
                  <a:lnTo>
                    <a:pt x="0" y="0"/>
                  </a:lnTo>
                  <a:lnTo>
                    <a:pt x="0" y="1764169"/>
                  </a:lnTo>
                  <a:lnTo>
                    <a:pt x="1764169" y="1764169"/>
                  </a:lnTo>
                  <a:lnTo>
                    <a:pt x="17641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27743" y="4397512"/>
              <a:ext cx="2227694" cy="222769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85414" y="4627613"/>
              <a:ext cx="1767509" cy="1767509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A5E4E9B-88D1-227D-6E3F-D4168CF80B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100" y="39915"/>
            <a:ext cx="2117781" cy="960362"/>
          </a:xfrm>
          <a:prstGeom prst="rect">
            <a:avLst/>
          </a:prstGeom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435" y="12"/>
            <a:ext cx="10689590" cy="2840990"/>
          </a:xfrm>
          <a:custGeom>
            <a:avLst/>
            <a:gdLst/>
            <a:ahLst/>
            <a:cxnLst/>
            <a:rect l="l" t="t" r="r" b="b"/>
            <a:pathLst>
              <a:path w="10689590" h="2840990">
                <a:moveTo>
                  <a:pt x="10689145" y="0"/>
                </a:moveTo>
                <a:lnTo>
                  <a:pt x="0" y="0"/>
                </a:lnTo>
                <a:lnTo>
                  <a:pt x="0" y="2840469"/>
                </a:lnTo>
                <a:lnTo>
                  <a:pt x="10689145" y="2840469"/>
                </a:lnTo>
                <a:lnTo>
                  <a:pt x="10689145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91331" y="427849"/>
            <a:ext cx="9039860" cy="216344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8509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solidFill>
                  <a:schemeClr val="bg2"/>
                </a:solidFill>
                <a:latin typeface="Lucida Sans Unicode"/>
                <a:cs typeface="Lucida Sans Unicode"/>
              </a:rPr>
              <a:t>Product</a:t>
            </a:r>
            <a:r>
              <a:rPr sz="1050" spc="180" dirty="0">
                <a:solidFill>
                  <a:schemeClr val="bg2"/>
                </a:solidFill>
                <a:latin typeface="Lucida Sans Unicode"/>
                <a:cs typeface="Lucida Sans Unicode"/>
              </a:rPr>
              <a:t> </a:t>
            </a:r>
            <a:r>
              <a:rPr sz="1050" spc="80" dirty="0">
                <a:solidFill>
                  <a:schemeClr val="bg2"/>
                </a:solidFill>
                <a:latin typeface="Arial Black"/>
                <a:cs typeface="Arial Black"/>
              </a:rPr>
              <a:t>Catalogue </a:t>
            </a:r>
            <a:endParaRPr sz="1050" dirty="0">
              <a:solidFill>
                <a:schemeClr val="bg2"/>
              </a:solidFill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1460"/>
              </a:spcBef>
            </a:pPr>
            <a:endParaRPr sz="1050" dirty="0">
              <a:solidFill>
                <a:schemeClr val="bg2"/>
              </a:solidFill>
              <a:latin typeface="Arial Black"/>
              <a:cs typeface="Arial Black"/>
            </a:endParaRPr>
          </a:p>
          <a:p>
            <a:pPr marL="12700" marR="5080">
              <a:lnSpc>
                <a:spcPct val="145800"/>
              </a:lnSpc>
            </a:pPr>
            <a:r>
              <a:rPr sz="1200" spc="150" dirty="0">
                <a:solidFill>
                  <a:schemeClr val="bg2"/>
                </a:solidFill>
                <a:latin typeface="Lucida Sans Unicode"/>
                <a:cs typeface="Lucida Sans Unicode"/>
              </a:rPr>
              <a:t>Cradled</a:t>
            </a:r>
            <a:r>
              <a:rPr sz="1200" spc="210" dirty="0">
                <a:solidFill>
                  <a:schemeClr val="bg2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chemeClr val="bg2"/>
                </a:solidFill>
                <a:latin typeface="Lucida Sans Unicode"/>
                <a:cs typeface="Lucida Sans Unicode"/>
              </a:rPr>
              <a:t>in</a:t>
            </a:r>
            <a:r>
              <a:rPr sz="1200" spc="210" dirty="0">
                <a:solidFill>
                  <a:schemeClr val="bg2"/>
                </a:solidFill>
                <a:latin typeface="Lucida Sans Unicode"/>
                <a:cs typeface="Lucida Sans Unicode"/>
              </a:rPr>
              <a:t> </a:t>
            </a:r>
            <a:r>
              <a:rPr sz="1200" spc="130" dirty="0">
                <a:solidFill>
                  <a:schemeClr val="bg2"/>
                </a:solidFill>
                <a:latin typeface="Lucida Sans Unicode"/>
                <a:cs typeface="Lucida Sans Unicode"/>
              </a:rPr>
              <a:t>healing</a:t>
            </a:r>
            <a:r>
              <a:rPr sz="1200" spc="215" dirty="0">
                <a:solidFill>
                  <a:schemeClr val="bg2"/>
                </a:solidFill>
                <a:latin typeface="Lucida Sans Unicode"/>
                <a:cs typeface="Lucida Sans Unicode"/>
              </a:rPr>
              <a:t> </a:t>
            </a:r>
            <a:r>
              <a:rPr sz="1200" spc="110" dirty="0">
                <a:solidFill>
                  <a:schemeClr val="bg2"/>
                </a:solidFill>
                <a:latin typeface="Lucida Sans Unicode"/>
                <a:cs typeface="Lucida Sans Unicode"/>
              </a:rPr>
              <a:t>comfort,</a:t>
            </a:r>
            <a:r>
              <a:rPr sz="1200" spc="210" dirty="0">
                <a:solidFill>
                  <a:schemeClr val="bg2"/>
                </a:solidFill>
                <a:latin typeface="Lucida Sans Unicode"/>
                <a:cs typeface="Lucida Sans Unicode"/>
              </a:rPr>
              <a:t> </a:t>
            </a:r>
            <a:r>
              <a:rPr sz="1200" spc="130" dirty="0">
                <a:solidFill>
                  <a:schemeClr val="bg2"/>
                </a:solidFill>
                <a:latin typeface="Lucida Sans Unicode"/>
                <a:cs typeface="Lucida Sans Unicode"/>
              </a:rPr>
              <a:t>experience</a:t>
            </a:r>
            <a:r>
              <a:rPr sz="1200" spc="210" dirty="0">
                <a:solidFill>
                  <a:schemeClr val="bg2"/>
                </a:solidFill>
                <a:latin typeface="Lucida Sans Unicode"/>
                <a:cs typeface="Lucida Sans Unicode"/>
              </a:rPr>
              <a:t> </a:t>
            </a:r>
            <a:r>
              <a:rPr sz="1200" spc="100" dirty="0">
                <a:solidFill>
                  <a:schemeClr val="bg2"/>
                </a:solidFill>
                <a:latin typeface="Lucida Sans Unicode"/>
                <a:cs typeface="Lucida Sans Unicode"/>
              </a:rPr>
              <a:t>the</a:t>
            </a:r>
            <a:r>
              <a:rPr sz="1200" spc="215" dirty="0">
                <a:solidFill>
                  <a:schemeClr val="bg2"/>
                </a:solidFill>
                <a:latin typeface="Lucida Sans Unicode"/>
                <a:cs typeface="Lucida Sans Unicode"/>
              </a:rPr>
              <a:t> </a:t>
            </a:r>
            <a:r>
              <a:rPr sz="1200" spc="105" dirty="0">
                <a:solidFill>
                  <a:schemeClr val="bg2"/>
                </a:solidFill>
                <a:latin typeface="Lucida Sans Unicode"/>
                <a:cs typeface="Lucida Sans Unicode"/>
              </a:rPr>
              <a:t>nourishing</a:t>
            </a:r>
            <a:r>
              <a:rPr sz="1200" spc="210" dirty="0">
                <a:solidFill>
                  <a:schemeClr val="bg2"/>
                </a:solidFill>
                <a:latin typeface="Lucida Sans Unicode"/>
                <a:cs typeface="Lucida Sans Unicode"/>
              </a:rPr>
              <a:t> </a:t>
            </a:r>
            <a:r>
              <a:rPr sz="1200" spc="120" dirty="0">
                <a:solidFill>
                  <a:schemeClr val="bg2"/>
                </a:solidFill>
                <a:latin typeface="Lucida Sans Unicode"/>
                <a:cs typeface="Lucida Sans Unicode"/>
              </a:rPr>
              <a:t>benefits</a:t>
            </a:r>
            <a:r>
              <a:rPr sz="1200" spc="210" dirty="0">
                <a:solidFill>
                  <a:schemeClr val="bg2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chemeClr val="bg2"/>
                </a:solidFill>
                <a:latin typeface="Lucida Sans Unicode"/>
                <a:cs typeface="Lucida Sans Unicode"/>
              </a:rPr>
              <a:t>of</a:t>
            </a:r>
            <a:r>
              <a:rPr sz="1200" spc="215" dirty="0">
                <a:solidFill>
                  <a:schemeClr val="bg2"/>
                </a:solidFill>
                <a:latin typeface="Lucida Sans Unicode"/>
                <a:cs typeface="Lucida Sans Unicode"/>
              </a:rPr>
              <a:t> </a:t>
            </a:r>
            <a:r>
              <a:rPr lang="en-US" sz="1200" spc="150" dirty="0">
                <a:solidFill>
                  <a:schemeClr val="bg2"/>
                </a:solidFill>
                <a:latin typeface="Lucida Sans Unicode"/>
                <a:cs typeface="Lucida Sans Unicode"/>
              </a:rPr>
              <a:t>Aura Salt </a:t>
            </a:r>
            <a:r>
              <a:rPr sz="1200" spc="100" dirty="0">
                <a:solidFill>
                  <a:schemeClr val="bg2"/>
                </a:solidFill>
                <a:latin typeface="Lucida Sans Unicode"/>
                <a:cs typeface="Lucida Sans Unicode"/>
              </a:rPr>
              <a:t>while</a:t>
            </a:r>
            <a:r>
              <a:rPr sz="1200" spc="210" dirty="0">
                <a:solidFill>
                  <a:schemeClr val="bg2"/>
                </a:solidFill>
                <a:latin typeface="Lucida Sans Unicode"/>
                <a:cs typeface="Lucida Sans Unicode"/>
              </a:rPr>
              <a:t> </a:t>
            </a:r>
            <a:r>
              <a:rPr sz="1200" spc="95" dirty="0">
                <a:solidFill>
                  <a:schemeClr val="bg2"/>
                </a:solidFill>
                <a:latin typeface="Lucida Sans Unicode"/>
                <a:cs typeface="Lucida Sans Unicode"/>
              </a:rPr>
              <a:t>relaxing</a:t>
            </a:r>
            <a:r>
              <a:rPr sz="1200" spc="210" dirty="0">
                <a:solidFill>
                  <a:schemeClr val="bg2"/>
                </a:solidFill>
                <a:latin typeface="Lucida Sans Unicode"/>
                <a:cs typeface="Lucida Sans Unicode"/>
              </a:rPr>
              <a:t> </a:t>
            </a:r>
            <a:r>
              <a:rPr sz="1200" spc="55" dirty="0">
                <a:solidFill>
                  <a:schemeClr val="bg2"/>
                </a:solidFill>
                <a:latin typeface="Lucida Sans Unicode"/>
                <a:cs typeface="Lucida Sans Unicode"/>
              </a:rPr>
              <a:t>on </a:t>
            </a:r>
            <a:r>
              <a:rPr sz="1200" spc="100" dirty="0">
                <a:solidFill>
                  <a:schemeClr val="bg2"/>
                </a:solidFill>
                <a:latin typeface="Lucida Sans Unicode"/>
                <a:cs typeface="Lucida Sans Unicode"/>
              </a:rPr>
              <a:t>the</a:t>
            </a:r>
            <a:r>
              <a:rPr sz="1200" spc="195" dirty="0">
                <a:solidFill>
                  <a:schemeClr val="bg2"/>
                </a:solidFill>
                <a:latin typeface="Lucida Sans Unicode"/>
                <a:cs typeface="Lucida Sans Unicode"/>
              </a:rPr>
              <a:t> </a:t>
            </a:r>
            <a:r>
              <a:rPr sz="1200" spc="130" dirty="0">
                <a:solidFill>
                  <a:schemeClr val="bg2"/>
                </a:solidFill>
                <a:latin typeface="Lucida Sans Unicode"/>
                <a:cs typeface="Lucida Sans Unicode"/>
              </a:rPr>
              <a:t>heated,</a:t>
            </a:r>
            <a:r>
              <a:rPr sz="1200" spc="200" dirty="0">
                <a:solidFill>
                  <a:schemeClr val="bg2"/>
                </a:solidFill>
                <a:latin typeface="Lucida Sans Unicode"/>
                <a:cs typeface="Lucida Sans Unicode"/>
              </a:rPr>
              <a:t> </a:t>
            </a:r>
            <a:r>
              <a:rPr sz="1200" spc="140" dirty="0">
                <a:solidFill>
                  <a:schemeClr val="bg2"/>
                </a:solidFill>
                <a:latin typeface="Lucida Sans Unicode"/>
                <a:cs typeface="Lucida Sans Unicode"/>
              </a:rPr>
              <a:t>ultra-</a:t>
            </a:r>
            <a:r>
              <a:rPr sz="1200" spc="130" dirty="0">
                <a:solidFill>
                  <a:schemeClr val="bg2"/>
                </a:solidFill>
                <a:latin typeface="Lucida Sans Unicode"/>
                <a:cs typeface="Lucida Sans Unicode"/>
              </a:rPr>
              <a:t>comfortable</a:t>
            </a:r>
            <a:r>
              <a:rPr sz="1200" spc="195" dirty="0">
                <a:solidFill>
                  <a:schemeClr val="bg2"/>
                </a:solidFill>
                <a:latin typeface="Lucida Sans Unicode"/>
                <a:cs typeface="Lucida Sans Unicode"/>
              </a:rPr>
              <a:t> </a:t>
            </a:r>
            <a:r>
              <a:rPr sz="1200" spc="100" dirty="0">
                <a:solidFill>
                  <a:schemeClr val="bg2"/>
                </a:solidFill>
                <a:latin typeface="Lucida Sans Unicode"/>
                <a:cs typeface="Lucida Sans Unicode"/>
              </a:rPr>
              <a:t>Flex-</a:t>
            </a:r>
            <a:r>
              <a:rPr sz="1200" spc="75" dirty="0">
                <a:solidFill>
                  <a:schemeClr val="bg2"/>
                </a:solidFill>
                <a:latin typeface="Lucida Sans Unicode"/>
                <a:cs typeface="Lucida Sans Unicode"/>
              </a:rPr>
              <a:t>Block</a:t>
            </a:r>
            <a:r>
              <a:rPr sz="1200" spc="200" dirty="0">
                <a:solidFill>
                  <a:schemeClr val="bg2"/>
                </a:solidFill>
                <a:latin typeface="Lucida Sans Unicode"/>
                <a:cs typeface="Lucida Sans Unicode"/>
              </a:rPr>
              <a:t> </a:t>
            </a:r>
            <a:r>
              <a:rPr sz="1200" spc="120" dirty="0">
                <a:solidFill>
                  <a:schemeClr val="bg2"/>
                </a:solidFill>
                <a:latin typeface="Lucida Sans Unicode"/>
                <a:cs typeface="Lucida Sans Unicode"/>
              </a:rPr>
              <a:t>Salt</a:t>
            </a:r>
            <a:r>
              <a:rPr sz="1200" spc="195" dirty="0">
                <a:solidFill>
                  <a:schemeClr val="bg2"/>
                </a:solidFill>
                <a:latin typeface="Lucida Sans Unicode"/>
                <a:cs typeface="Lucida Sans Unicode"/>
              </a:rPr>
              <a:t> </a:t>
            </a:r>
            <a:r>
              <a:rPr sz="1200" spc="95" dirty="0">
                <a:solidFill>
                  <a:schemeClr val="bg2"/>
                </a:solidFill>
                <a:latin typeface="Lucida Sans Unicode"/>
                <a:cs typeface="Lucida Sans Unicode"/>
              </a:rPr>
              <a:t>Lounge.</a:t>
            </a:r>
            <a:r>
              <a:rPr sz="1200" spc="200" dirty="0">
                <a:solidFill>
                  <a:schemeClr val="bg2"/>
                </a:solidFill>
                <a:latin typeface="Lucida Sans Unicode"/>
                <a:cs typeface="Lucida Sans Unicode"/>
              </a:rPr>
              <a:t> </a:t>
            </a:r>
            <a:r>
              <a:rPr sz="1200" spc="110" dirty="0">
                <a:solidFill>
                  <a:schemeClr val="bg2"/>
                </a:solidFill>
                <a:latin typeface="Lucida Sans Unicode"/>
                <a:cs typeface="Lucida Sans Unicode"/>
              </a:rPr>
              <a:t>Client</a:t>
            </a:r>
            <a:r>
              <a:rPr sz="1200" spc="195" dirty="0">
                <a:solidFill>
                  <a:schemeClr val="bg2"/>
                </a:solidFill>
                <a:latin typeface="Lucida Sans Unicode"/>
                <a:cs typeface="Lucida Sans Unicode"/>
              </a:rPr>
              <a:t> </a:t>
            </a:r>
            <a:r>
              <a:rPr sz="1200" spc="125" dirty="0">
                <a:solidFill>
                  <a:schemeClr val="bg2"/>
                </a:solidFill>
                <a:latin typeface="Lucida Sans Unicode"/>
                <a:cs typeface="Lucida Sans Unicode"/>
              </a:rPr>
              <a:t>lays</a:t>
            </a:r>
            <a:r>
              <a:rPr sz="1200" spc="200" dirty="0">
                <a:solidFill>
                  <a:schemeClr val="bg2"/>
                </a:solidFill>
                <a:latin typeface="Lucida Sans Unicode"/>
                <a:cs typeface="Lucida Sans Unicode"/>
              </a:rPr>
              <a:t> </a:t>
            </a:r>
            <a:r>
              <a:rPr sz="1200" spc="120" dirty="0">
                <a:solidFill>
                  <a:schemeClr val="bg2"/>
                </a:solidFill>
                <a:latin typeface="Lucida Sans Unicode"/>
                <a:cs typeface="Lucida Sans Unicode"/>
              </a:rPr>
              <a:t>directly</a:t>
            </a:r>
            <a:r>
              <a:rPr sz="1200" spc="195" dirty="0">
                <a:solidFill>
                  <a:schemeClr val="bg2"/>
                </a:solidFill>
                <a:latin typeface="Lucida Sans Unicode"/>
                <a:cs typeface="Lucida Sans Unicode"/>
              </a:rPr>
              <a:t> </a:t>
            </a:r>
            <a:r>
              <a:rPr sz="1200" spc="80" dirty="0">
                <a:solidFill>
                  <a:schemeClr val="bg2"/>
                </a:solidFill>
                <a:latin typeface="Lucida Sans Unicode"/>
                <a:cs typeface="Lucida Sans Unicode"/>
              </a:rPr>
              <a:t>on</a:t>
            </a:r>
            <a:r>
              <a:rPr sz="1200" spc="200" dirty="0">
                <a:solidFill>
                  <a:schemeClr val="bg2"/>
                </a:solidFill>
                <a:latin typeface="Lucida Sans Unicode"/>
                <a:cs typeface="Lucida Sans Unicode"/>
              </a:rPr>
              <a:t> </a:t>
            </a:r>
            <a:r>
              <a:rPr sz="1200" spc="80" dirty="0">
                <a:solidFill>
                  <a:schemeClr val="bg2"/>
                </a:solidFill>
                <a:latin typeface="Lucida Sans Unicode"/>
                <a:cs typeface="Lucida Sans Unicode"/>
              </a:rPr>
              <a:t>our</a:t>
            </a:r>
            <a:r>
              <a:rPr sz="1200" spc="195" dirty="0">
                <a:solidFill>
                  <a:schemeClr val="bg2"/>
                </a:solidFill>
                <a:latin typeface="Lucida Sans Unicode"/>
                <a:cs typeface="Lucida Sans Unicode"/>
              </a:rPr>
              <a:t> </a:t>
            </a:r>
            <a:r>
              <a:rPr sz="1200" spc="130" dirty="0">
                <a:solidFill>
                  <a:schemeClr val="bg2"/>
                </a:solidFill>
                <a:latin typeface="Lucida Sans Unicode"/>
                <a:cs typeface="Lucida Sans Unicode"/>
              </a:rPr>
              <a:t>innovative</a:t>
            </a:r>
            <a:r>
              <a:rPr sz="1200" spc="200" dirty="0">
                <a:solidFill>
                  <a:schemeClr val="bg2"/>
                </a:solidFill>
                <a:latin typeface="Lucida Sans Unicode"/>
                <a:cs typeface="Lucida Sans Unicode"/>
              </a:rPr>
              <a:t> </a:t>
            </a:r>
            <a:r>
              <a:rPr sz="1200" spc="100" dirty="0">
                <a:solidFill>
                  <a:schemeClr val="bg2"/>
                </a:solidFill>
                <a:latin typeface="Lucida Sans Unicode"/>
                <a:cs typeface="Lucida Sans Unicode"/>
              </a:rPr>
              <a:t>flex-</a:t>
            </a:r>
            <a:r>
              <a:rPr sz="1200" spc="35" dirty="0">
                <a:solidFill>
                  <a:schemeClr val="bg2"/>
                </a:solidFill>
                <a:latin typeface="Lucida Sans Unicode"/>
                <a:cs typeface="Lucida Sans Unicode"/>
              </a:rPr>
              <a:t>top </a:t>
            </a:r>
            <a:r>
              <a:rPr sz="1200" spc="135" dirty="0">
                <a:solidFill>
                  <a:schemeClr val="bg2"/>
                </a:solidFill>
                <a:latin typeface="Lucida Sans Unicode"/>
                <a:cs typeface="Lucida Sans Unicode"/>
              </a:rPr>
              <a:t>surface</a:t>
            </a:r>
            <a:r>
              <a:rPr sz="1200" spc="190" dirty="0">
                <a:solidFill>
                  <a:schemeClr val="bg2"/>
                </a:solidFill>
                <a:latin typeface="Lucida Sans Unicode"/>
                <a:cs typeface="Lucida Sans Unicode"/>
              </a:rPr>
              <a:t> </a:t>
            </a:r>
            <a:r>
              <a:rPr sz="1200" spc="210" dirty="0">
                <a:solidFill>
                  <a:schemeClr val="bg2"/>
                </a:solidFill>
                <a:latin typeface="Lucida Sans Unicode"/>
                <a:cs typeface="Lucida Sans Unicode"/>
              </a:rPr>
              <a:t>–</a:t>
            </a:r>
            <a:r>
              <a:rPr sz="1200" spc="195" dirty="0">
                <a:solidFill>
                  <a:schemeClr val="bg2"/>
                </a:solidFill>
                <a:latin typeface="Lucida Sans Unicode"/>
                <a:cs typeface="Lucida Sans Unicode"/>
              </a:rPr>
              <a:t> </a:t>
            </a:r>
            <a:r>
              <a:rPr lang="en-US" sz="1200" spc="150" dirty="0">
                <a:solidFill>
                  <a:schemeClr val="bg2"/>
                </a:solidFill>
                <a:latin typeface="Lucida Sans Unicode"/>
                <a:cs typeface="Lucida Sans Unicode"/>
              </a:rPr>
              <a:t>Aura</a:t>
            </a:r>
            <a:r>
              <a:rPr sz="1200" spc="190" dirty="0">
                <a:solidFill>
                  <a:schemeClr val="bg2"/>
                </a:solidFill>
                <a:latin typeface="Lucida Sans Unicode"/>
                <a:cs typeface="Lucida Sans Unicode"/>
              </a:rPr>
              <a:t> </a:t>
            </a:r>
            <a:r>
              <a:rPr sz="1200" spc="110" dirty="0">
                <a:solidFill>
                  <a:schemeClr val="bg2"/>
                </a:solidFill>
                <a:latin typeface="Lucida Sans Unicode"/>
                <a:cs typeface="Lucida Sans Unicode"/>
              </a:rPr>
              <a:t>salt</a:t>
            </a:r>
            <a:r>
              <a:rPr sz="1200" spc="195" dirty="0">
                <a:solidFill>
                  <a:schemeClr val="bg2"/>
                </a:solidFill>
                <a:latin typeface="Lucida Sans Unicode"/>
                <a:cs typeface="Lucida Sans Unicode"/>
              </a:rPr>
              <a:t> </a:t>
            </a:r>
            <a:r>
              <a:rPr sz="1200" spc="85" dirty="0">
                <a:solidFill>
                  <a:schemeClr val="bg2"/>
                </a:solidFill>
                <a:latin typeface="Lucida Sans Unicode"/>
                <a:cs typeface="Lucida Sans Unicode"/>
              </a:rPr>
              <a:t>tiles</a:t>
            </a:r>
            <a:r>
              <a:rPr sz="1200" spc="190" dirty="0">
                <a:solidFill>
                  <a:schemeClr val="bg2"/>
                </a:solidFill>
                <a:latin typeface="Lucida Sans Unicode"/>
                <a:cs typeface="Lucida Sans Unicode"/>
              </a:rPr>
              <a:t> </a:t>
            </a:r>
            <a:r>
              <a:rPr sz="1200" spc="120" dirty="0">
                <a:solidFill>
                  <a:schemeClr val="bg2"/>
                </a:solidFill>
                <a:latin typeface="Lucida Sans Unicode"/>
                <a:cs typeface="Lucida Sans Unicode"/>
              </a:rPr>
              <a:t>that</a:t>
            </a:r>
            <a:r>
              <a:rPr sz="1200" spc="195" dirty="0">
                <a:solidFill>
                  <a:schemeClr val="bg2"/>
                </a:solidFill>
                <a:latin typeface="Lucida Sans Unicode"/>
                <a:cs typeface="Lucida Sans Unicode"/>
              </a:rPr>
              <a:t> </a:t>
            </a:r>
            <a:r>
              <a:rPr sz="1200" spc="120" dirty="0">
                <a:solidFill>
                  <a:schemeClr val="bg2"/>
                </a:solidFill>
                <a:latin typeface="Lucida Sans Unicode"/>
                <a:cs typeface="Lucida Sans Unicode"/>
              </a:rPr>
              <a:t>cushion</a:t>
            </a:r>
            <a:r>
              <a:rPr sz="1200" spc="190" dirty="0">
                <a:solidFill>
                  <a:schemeClr val="bg2"/>
                </a:solidFill>
                <a:latin typeface="Lucida Sans Unicode"/>
                <a:cs typeface="Lucida Sans Unicode"/>
              </a:rPr>
              <a:t> </a:t>
            </a:r>
            <a:r>
              <a:rPr sz="1200" spc="150" dirty="0">
                <a:solidFill>
                  <a:schemeClr val="bg2"/>
                </a:solidFill>
                <a:latin typeface="Lucida Sans Unicode"/>
                <a:cs typeface="Lucida Sans Unicode"/>
              </a:rPr>
              <a:t>and</a:t>
            </a:r>
            <a:r>
              <a:rPr sz="1200" spc="195" dirty="0">
                <a:solidFill>
                  <a:schemeClr val="bg2"/>
                </a:solidFill>
                <a:latin typeface="Lucida Sans Unicode"/>
                <a:cs typeface="Lucida Sans Unicode"/>
              </a:rPr>
              <a:t> </a:t>
            </a:r>
            <a:r>
              <a:rPr sz="1200" spc="114" dirty="0">
                <a:solidFill>
                  <a:schemeClr val="bg2"/>
                </a:solidFill>
                <a:latin typeface="Lucida Sans Unicode"/>
                <a:cs typeface="Lucida Sans Unicode"/>
              </a:rPr>
              <a:t>give</a:t>
            </a:r>
            <a:r>
              <a:rPr sz="1200" spc="190" dirty="0">
                <a:solidFill>
                  <a:schemeClr val="bg2"/>
                </a:solidFill>
                <a:latin typeface="Lucida Sans Unicode"/>
                <a:cs typeface="Lucida Sans Unicode"/>
              </a:rPr>
              <a:t> </a:t>
            </a:r>
            <a:r>
              <a:rPr sz="1200" spc="160" dirty="0">
                <a:solidFill>
                  <a:schemeClr val="bg2"/>
                </a:solidFill>
                <a:latin typeface="Lucida Sans Unicode"/>
                <a:cs typeface="Lucida Sans Unicode"/>
              </a:rPr>
              <a:t>way</a:t>
            </a:r>
            <a:r>
              <a:rPr sz="1200" spc="195" dirty="0">
                <a:solidFill>
                  <a:schemeClr val="bg2"/>
                </a:solidFill>
                <a:latin typeface="Lucida Sans Unicode"/>
                <a:cs typeface="Lucida Sans Unicode"/>
              </a:rPr>
              <a:t> </a:t>
            </a:r>
            <a:r>
              <a:rPr sz="1200" spc="90" dirty="0">
                <a:solidFill>
                  <a:schemeClr val="bg2"/>
                </a:solidFill>
                <a:latin typeface="Lucida Sans Unicode"/>
                <a:cs typeface="Lucida Sans Unicode"/>
              </a:rPr>
              <a:t>with</a:t>
            </a:r>
            <a:r>
              <a:rPr sz="1200" spc="195" dirty="0">
                <a:solidFill>
                  <a:schemeClr val="bg2"/>
                </a:solidFill>
                <a:latin typeface="Lucida Sans Unicode"/>
                <a:cs typeface="Lucida Sans Unicode"/>
              </a:rPr>
              <a:t> </a:t>
            </a:r>
            <a:r>
              <a:rPr sz="1200" spc="100" dirty="0">
                <a:solidFill>
                  <a:schemeClr val="bg2"/>
                </a:solidFill>
                <a:latin typeface="Lucida Sans Unicode"/>
                <a:cs typeface="Lucida Sans Unicode"/>
              </a:rPr>
              <a:t>the</a:t>
            </a:r>
            <a:r>
              <a:rPr sz="1200" spc="190" dirty="0">
                <a:solidFill>
                  <a:schemeClr val="bg2"/>
                </a:solidFill>
                <a:latin typeface="Lucida Sans Unicode"/>
                <a:cs typeface="Lucida Sans Unicode"/>
              </a:rPr>
              <a:t> </a:t>
            </a:r>
            <a:r>
              <a:rPr sz="1200" spc="140" dirty="0">
                <a:solidFill>
                  <a:schemeClr val="bg2"/>
                </a:solidFill>
                <a:latin typeface="Lucida Sans Unicode"/>
                <a:cs typeface="Lucida Sans Unicode"/>
              </a:rPr>
              <a:t>body</a:t>
            </a:r>
            <a:r>
              <a:rPr sz="1200" spc="195" dirty="0">
                <a:solidFill>
                  <a:schemeClr val="bg2"/>
                </a:solidFill>
                <a:latin typeface="Lucida Sans Unicode"/>
                <a:cs typeface="Lucida Sans Unicode"/>
              </a:rPr>
              <a:t> </a:t>
            </a:r>
            <a:r>
              <a:rPr sz="1200" spc="55" dirty="0">
                <a:solidFill>
                  <a:schemeClr val="bg2"/>
                </a:solidFill>
                <a:latin typeface="Lucida Sans Unicode"/>
                <a:cs typeface="Lucida Sans Unicode"/>
              </a:rPr>
              <a:t>for</a:t>
            </a:r>
            <a:r>
              <a:rPr sz="1200" spc="190" dirty="0">
                <a:solidFill>
                  <a:schemeClr val="bg2"/>
                </a:solidFill>
                <a:latin typeface="Lucida Sans Unicode"/>
                <a:cs typeface="Lucida Sans Unicode"/>
              </a:rPr>
              <a:t> </a:t>
            </a:r>
            <a:r>
              <a:rPr sz="1200" spc="145" dirty="0">
                <a:solidFill>
                  <a:schemeClr val="bg2"/>
                </a:solidFill>
                <a:latin typeface="Lucida Sans Unicode"/>
                <a:cs typeface="Lucida Sans Unicode"/>
              </a:rPr>
              <a:t>a</a:t>
            </a:r>
            <a:r>
              <a:rPr sz="1200" spc="195" dirty="0">
                <a:solidFill>
                  <a:schemeClr val="bg2"/>
                </a:solidFill>
                <a:latin typeface="Lucida Sans Unicode"/>
                <a:cs typeface="Lucida Sans Unicode"/>
              </a:rPr>
              <a:t> </a:t>
            </a:r>
            <a:r>
              <a:rPr sz="1200" spc="125" dirty="0">
                <a:solidFill>
                  <a:schemeClr val="bg2"/>
                </a:solidFill>
                <a:latin typeface="Lucida Sans Unicode"/>
                <a:cs typeface="Lucida Sans Unicode"/>
              </a:rPr>
              <a:t>comfortable,</a:t>
            </a:r>
            <a:r>
              <a:rPr sz="1200" spc="190" dirty="0">
                <a:solidFill>
                  <a:schemeClr val="bg2"/>
                </a:solidFill>
                <a:latin typeface="Lucida Sans Unicode"/>
                <a:cs typeface="Lucida Sans Unicode"/>
              </a:rPr>
              <a:t> </a:t>
            </a:r>
            <a:r>
              <a:rPr sz="1200" spc="120" dirty="0">
                <a:solidFill>
                  <a:schemeClr val="bg2"/>
                </a:solidFill>
                <a:latin typeface="Lucida Sans Unicode"/>
                <a:cs typeface="Lucida Sans Unicode"/>
              </a:rPr>
              <a:t>cradling </a:t>
            </a:r>
            <a:r>
              <a:rPr sz="1200" spc="95" dirty="0">
                <a:solidFill>
                  <a:schemeClr val="bg2"/>
                </a:solidFill>
                <a:latin typeface="Lucida Sans Unicode"/>
                <a:cs typeface="Lucida Sans Unicode"/>
              </a:rPr>
              <a:t>feeling.</a:t>
            </a:r>
            <a:r>
              <a:rPr sz="1200" spc="195" dirty="0">
                <a:solidFill>
                  <a:schemeClr val="bg2"/>
                </a:solidFill>
                <a:latin typeface="Lucida Sans Unicode"/>
                <a:cs typeface="Lucida Sans Unicode"/>
              </a:rPr>
              <a:t> </a:t>
            </a:r>
            <a:r>
              <a:rPr sz="1200" spc="105" dirty="0">
                <a:solidFill>
                  <a:schemeClr val="bg2"/>
                </a:solidFill>
                <a:latin typeface="Lucida Sans Unicode"/>
                <a:cs typeface="Lucida Sans Unicode"/>
              </a:rPr>
              <a:t>With</a:t>
            </a:r>
            <a:r>
              <a:rPr sz="1200" spc="195" dirty="0">
                <a:solidFill>
                  <a:schemeClr val="bg2"/>
                </a:solidFill>
                <a:latin typeface="Lucida Sans Unicode"/>
                <a:cs typeface="Lucida Sans Unicode"/>
              </a:rPr>
              <a:t> </a:t>
            </a:r>
            <a:r>
              <a:rPr sz="1200" spc="140" dirty="0">
                <a:solidFill>
                  <a:schemeClr val="bg2"/>
                </a:solidFill>
                <a:latin typeface="Lucida Sans Unicode"/>
                <a:cs typeface="Lucida Sans Unicode"/>
              </a:rPr>
              <a:t>remote</a:t>
            </a:r>
            <a:r>
              <a:rPr sz="1200" spc="200" dirty="0">
                <a:solidFill>
                  <a:schemeClr val="bg2"/>
                </a:solidFill>
                <a:latin typeface="Lucida Sans Unicode"/>
                <a:cs typeface="Lucida Sans Unicode"/>
              </a:rPr>
              <a:t> </a:t>
            </a:r>
            <a:r>
              <a:rPr sz="1200" spc="90" dirty="0">
                <a:solidFill>
                  <a:schemeClr val="bg2"/>
                </a:solidFill>
                <a:latin typeface="Lucida Sans Unicode"/>
                <a:cs typeface="Lucida Sans Unicode"/>
              </a:rPr>
              <a:t>control,</a:t>
            </a:r>
            <a:r>
              <a:rPr sz="1200" spc="195" dirty="0">
                <a:solidFill>
                  <a:schemeClr val="bg2"/>
                </a:solidFill>
                <a:latin typeface="Lucida Sans Unicode"/>
                <a:cs typeface="Lucida Sans Unicode"/>
              </a:rPr>
              <a:t> </a:t>
            </a:r>
            <a:r>
              <a:rPr sz="1200" spc="100" dirty="0">
                <a:solidFill>
                  <a:schemeClr val="bg2"/>
                </a:solidFill>
                <a:latin typeface="Lucida Sans Unicode"/>
                <a:cs typeface="Lucida Sans Unicode"/>
              </a:rPr>
              <a:t>the</a:t>
            </a:r>
            <a:r>
              <a:rPr sz="1200" spc="195" dirty="0">
                <a:solidFill>
                  <a:schemeClr val="bg2"/>
                </a:solidFill>
                <a:latin typeface="Lucida Sans Unicode"/>
                <a:cs typeface="Lucida Sans Unicode"/>
              </a:rPr>
              <a:t> </a:t>
            </a:r>
            <a:r>
              <a:rPr sz="1200" spc="110" dirty="0">
                <a:solidFill>
                  <a:schemeClr val="bg2"/>
                </a:solidFill>
                <a:latin typeface="Lucida Sans Unicode"/>
                <a:cs typeface="Lucida Sans Unicode"/>
              </a:rPr>
              <a:t>motorized</a:t>
            </a:r>
            <a:r>
              <a:rPr sz="1200" spc="200" dirty="0">
                <a:solidFill>
                  <a:schemeClr val="bg2"/>
                </a:solidFill>
                <a:latin typeface="Lucida Sans Unicode"/>
                <a:cs typeface="Lucida Sans Unicode"/>
              </a:rPr>
              <a:t> </a:t>
            </a:r>
            <a:r>
              <a:rPr sz="1200" spc="120" dirty="0">
                <a:solidFill>
                  <a:schemeClr val="bg2"/>
                </a:solidFill>
                <a:latin typeface="Lucida Sans Unicode"/>
                <a:cs typeface="Lucida Sans Unicode"/>
              </a:rPr>
              <a:t>lounge</a:t>
            </a:r>
            <a:r>
              <a:rPr sz="1200" spc="195" dirty="0">
                <a:solidFill>
                  <a:schemeClr val="bg2"/>
                </a:solidFill>
                <a:latin typeface="Lucida Sans Unicode"/>
                <a:cs typeface="Lucida Sans Unicode"/>
              </a:rPr>
              <a:t> </a:t>
            </a:r>
            <a:r>
              <a:rPr sz="1200" spc="145" dirty="0">
                <a:solidFill>
                  <a:schemeClr val="bg2"/>
                </a:solidFill>
                <a:latin typeface="Lucida Sans Unicode"/>
                <a:cs typeface="Lucida Sans Unicode"/>
              </a:rPr>
              <a:t>moves</a:t>
            </a:r>
            <a:r>
              <a:rPr sz="1200" spc="200" dirty="0">
                <a:solidFill>
                  <a:schemeClr val="bg2"/>
                </a:solidFill>
                <a:latin typeface="Lucida Sans Unicode"/>
                <a:cs typeface="Lucida Sans Unicode"/>
              </a:rPr>
              <a:t> </a:t>
            </a:r>
            <a:r>
              <a:rPr sz="1200" spc="125" dirty="0">
                <a:solidFill>
                  <a:schemeClr val="bg2"/>
                </a:solidFill>
                <a:latin typeface="Lucida Sans Unicode"/>
                <a:cs typeface="Lucida Sans Unicode"/>
              </a:rPr>
              <a:t>easily</a:t>
            </a:r>
            <a:r>
              <a:rPr sz="1200" spc="195" dirty="0">
                <a:solidFill>
                  <a:schemeClr val="bg2"/>
                </a:solidFill>
                <a:latin typeface="Lucida Sans Unicode"/>
                <a:cs typeface="Lucida Sans Unicode"/>
              </a:rPr>
              <a:t> </a:t>
            </a:r>
            <a:r>
              <a:rPr sz="1200" spc="100" dirty="0">
                <a:solidFill>
                  <a:schemeClr val="bg2"/>
                </a:solidFill>
                <a:latin typeface="Lucida Sans Unicode"/>
                <a:cs typeface="Lucida Sans Unicode"/>
              </a:rPr>
              <a:t>from</a:t>
            </a:r>
            <a:r>
              <a:rPr sz="1200" spc="195" dirty="0">
                <a:solidFill>
                  <a:schemeClr val="bg2"/>
                </a:solidFill>
                <a:latin typeface="Lucida Sans Unicode"/>
                <a:cs typeface="Lucida Sans Unicode"/>
              </a:rPr>
              <a:t> </a:t>
            </a:r>
            <a:r>
              <a:rPr sz="1200" spc="105" dirty="0">
                <a:solidFill>
                  <a:schemeClr val="bg2"/>
                </a:solidFill>
                <a:latin typeface="Lucida Sans Unicode"/>
                <a:cs typeface="Lucida Sans Unicode"/>
              </a:rPr>
              <a:t>upright</a:t>
            </a:r>
            <a:r>
              <a:rPr sz="1200" spc="200" dirty="0">
                <a:solidFill>
                  <a:schemeClr val="bg2"/>
                </a:solidFill>
                <a:latin typeface="Lucida Sans Unicode"/>
                <a:cs typeface="Lucida Sans Unicode"/>
              </a:rPr>
              <a:t> </a:t>
            </a:r>
            <a:r>
              <a:rPr sz="1200" spc="65" dirty="0">
                <a:solidFill>
                  <a:schemeClr val="bg2"/>
                </a:solidFill>
                <a:latin typeface="Lucida Sans Unicode"/>
                <a:cs typeface="Lucida Sans Unicode"/>
              </a:rPr>
              <a:t>to</a:t>
            </a:r>
            <a:r>
              <a:rPr sz="1200" spc="195" dirty="0">
                <a:solidFill>
                  <a:schemeClr val="bg2"/>
                </a:solidFill>
                <a:latin typeface="Lucida Sans Unicode"/>
                <a:cs typeface="Lucida Sans Unicode"/>
              </a:rPr>
              <a:t> </a:t>
            </a:r>
            <a:r>
              <a:rPr sz="1200" spc="145" dirty="0">
                <a:solidFill>
                  <a:schemeClr val="bg2"/>
                </a:solidFill>
                <a:latin typeface="Lucida Sans Unicode"/>
                <a:cs typeface="Lucida Sans Unicode"/>
              </a:rPr>
              <a:t>a</a:t>
            </a:r>
            <a:r>
              <a:rPr sz="1200" spc="195" dirty="0">
                <a:solidFill>
                  <a:schemeClr val="bg2"/>
                </a:solidFill>
                <a:latin typeface="Lucida Sans Unicode"/>
                <a:cs typeface="Lucida Sans Unicode"/>
              </a:rPr>
              <a:t> </a:t>
            </a:r>
            <a:r>
              <a:rPr sz="1200" spc="114" dirty="0">
                <a:solidFill>
                  <a:schemeClr val="bg2"/>
                </a:solidFill>
                <a:latin typeface="Lucida Sans Unicode"/>
                <a:cs typeface="Lucida Sans Unicode"/>
              </a:rPr>
              <a:t>soothing</a:t>
            </a:r>
            <a:r>
              <a:rPr sz="1200" spc="200" dirty="0">
                <a:solidFill>
                  <a:schemeClr val="bg2"/>
                </a:solidFill>
                <a:latin typeface="Lucida Sans Unicode"/>
                <a:cs typeface="Lucida Sans Unicode"/>
              </a:rPr>
              <a:t> </a:t>
            </a:r>
            <a:r>
              <a:rPr sz="1200" spc="55" dirty="0">
                <a:solidFill>
                  <a:schemeClr val="bg2"/>
                </a:solidFill>
                <a:latin typeface="Lucida Sans Unicode"/>
                <a:cs typeface="Lucida Sans Unicode"/>
              </a:rPr>
              <a:t>zero- </a:t>
            </a:r>
            <a:endParaRPr sz="1200" dirty="0">
              <a:solidFill>
                <a:schemeClr val="bg2"/>
              </a:solidFill>
              <a:latin typeface="Lucida Sans Unicode"/>
              <a:cs typeface="Lucida Sans Unicode"/>
            </a:endParaRPr>
          </a:p>
          <a:p>
            <a:pPr marL="12700" marR="539115">
              <a:lnSpc>
                <a:spcPct val="145800"/>
              </a:lnSpc>
            </a:pPr>
            <a:r>
              <a:rPr sz="1200" spc="130" dirty="0">
                <a:solidFill>
                  <a:schemeClr val="bg2"/>
                </a:solidFill>
                <a:latin typeface="Lucida Sans Unicode"/>
                <a:cs typeface="Lucida Sans Unicode"/>
              </a:rPr>
              <a:t>gravity</a:t>
            </a:r>
            <a:r>
              <a:rPr sz="1200" spc="190" dirty="0">
                <a:solidFill>
                  <a:schemeClr val="bg2"/>
                </a:solidFill>
                <a:latin typeface="Lucida Sans Unicode"/>
                <a:cs typeface="Lucida Sans Unicode"/>
              </a:rPr>
              <a:t> </a:t>
            </a:r>
            <a:r>
              <a:rPr sz="1200" spc="95" dirty="0">
                <a:solidFill>
                  <a:schemeClr val="bg2"/>
                </a:solidFill>
                <a:latin typeface="Lucida Sans Unicode"/>
                <a:cs typeface="Lucida Sans Unicode"/>
              </a:rPr>
              <a:t>position.</a:t>
            </a:r>
            <a:r>
              <a:rPr sz="1200" spc="190" dirty="0">
                <a:solidFill>
                  <a:schemeClr val="bg2"/>
                </a:solidFill>
                <a:latin typeface="Lucida Sans Unicode"/>
                <a:cs typeface="Lucida Sans Unicode"/>
              </a:rPr>
              <a:t> </a:t>
            </a:r>
            <a:r>
              <a:rPr sz="1200" spc="140" dirty="0">
                <a:solidFill>
                  <a:schemeClr val="bg2"/>
                </a:solidFill>
                <a:latin typeface="Lucida Sans Unicode"/>
                <a:cs typeface="Lucida Sans Unicode"/>
              </a:rPr>
              <a:t>Waterproof</a:t>
            </a:r>
            <a:r>
              <a:rPr sz="1200" spc="190" dirty="0">
                <a:solidFill>
                  <a:schemeClr val="bg2"/>
                </a:solidFill>
                <a:latin typeface="Lucida Sans Unicode"/>
                <a:cs typeface="Lucida Sans Unicode"/>
              </a:rPr>
              <a:t> </a:t>
            </a:r>
            <a:r>
              <a:rPr sz="1200" spc="140" dirty="0">
                <a:solidFill>
                  <a:schemeClr val="bg2"/>
                </a:solidFill>
                <a:latin typeface="Lucida Sans Unicode"/>
                <a:cs typeface="Lucida Sans Unicode"/>
              </a:rPr>
              <a:t>heater</a:t>
            </a:r>
            <a:r>
              <a:rPr sz="1200" spc="195" dirty="0">
                <a:solidFill>
                  <a:schemeClr val="bg2"/>
                </a:solidFill>
                <a:latin typeface="Lucida Sans Unicode"/>
                <a:cs typeface="Lucida Sans Unicode"/>
              </a:rPr>
              <a:t> </a:t>
            </a:r>
            <a:r>
              <a:rPr sz="1200" spc="145" dirty="0">
                <a:solidFill>
                  <a:schemeClr val="bg2"/>
                </a:solidFill>
                <a:latin typeface="Lucida Sans Unicode"/>
                <a:cs typeface="Lucida Sans Unicode"/>
              </a:rPr>
              <a:t>warms</a:t>
            </a:r>
            <a:r>
              <a:rPr sz="1200" spc="190" dirty="0">
                <a:solidFill>
                  <a:schemeClr val="bg2"/>
                </a:solidFill>
                <a:latin typeface="Lucida Sans Unicode"/>
                <a:cs typeface="Lucida Sans Unicode"/>
              </a:rPr>
              <a:t> </a:t>
            </a:r>
            <a:r>
              <a:rPr sz="1200" spc="100" dirty="0">
                <a:solidFill>
                  <a:schemeClr val="bg2"/>
                </a:solidFill>
                <a:latin typeface="Lucida Sans Unicode"/>
                <a:cs typeface="Lucida Sans Unicode"/>
              </a:rPr>
              <a:t>the</a:t>
            </a:r>
            <a:r>
              <a:rPr sz="1200" spc="190" dirty="0">
                <a:solidFill>
                  <a:schemeClr val="bg2"/>
                </a:solidFill>
                <a:latin typeface="Lucida Sans Unicode"/>
                <a:cs typeface="Lucida Sans Unicode"/>
              </a:rPr>
              <a:t> </a:t>
            </a:r>
            <a:r>
              <a:rPr sz="1200" spc="110" dirty="0">
                <a:solidFill>
                  <a:schemeClr val="bg2"/>
                </a:solidFill>
                <a:latin typeface="Lucida Sans Unicode"/>
                <a:cs typeface="Lucida Sans Unicode"/>
              </a:rPr>
              <a:t>salt</a:t>
            </a:r>
            <a:r>
              <a:rPr sz="1200" spc="190" dirty="0">
                <a:solidFill>
                  <a:schemeClr val="bg2"/>
                </a:solidFill>
                <a:latin typeface="Lucida Sans Unicode"/>
                <a:cs typeface="Lucida Sans Unicode"/>
              </a:rPr>
              <a:t> </a:t>
            </a:r>
            <a:r>
              <a:rPr sz="1200" spc="85" dirty="0">
                <a:solidFill>
                  <a:schemeClr val="bg2"/>
                </a:solidFill>
                <a:latin typeface="Lucida Sans Unicode"/>
                <a:cs typeface="Lucida Sans Unicode"/>
              </a:rPr>
              <a:t>tiles</a:t>
            </a:r>
            <a:r>
              <a:rPr sz="1200" spc="195" dirty="0">
                <a:solidFill>
                  <a:schemeClr val="bg2"/>
                </a:solidFill>
                <a:latin typeface="Lucida Sans Unicode"/>
                <a:cs typeface="Lucida Sans Unicode"/>
              </a:rPr>
              <a:t> </a:t>
            </a:r>
            <a:r>
              <a:rPr sz="1200" spc="120" dirty="0">
                <a:solidFill>
                  <a:schemeClr val="bg2"/>
                </a:solidFill>
                <a:latin typeface="Lucida Sans Unicode"/>
                <a:cs typeface="Lucida Sans Unicode"/>
              </a:rPr>
              <a:t>that</a:t>
            </a:r>
            <a:r>
              <a:rPr sz="1200" spc="190" dirty="0">
                <a:solidFill>
                  <a:schemeClr val="bg2"/>
                </a:solidFill>
                <a:latin typeface="Lucida Sans Unicode"/>
                <a:cs typeface="Lucida Sans Unicode"/>
              </a:rPr>
              <a:t> </a:t>
            </a:r>
            <a:r>
              <a:rPr sz="1200" spc="140" dirty="0">
                <a:solidFill>
                  <a:schemeClr val="bg2"/>
                </a:solidFill>
                <a:latin typeface="Lucida Sans Unicode"/>
                <a:cs typeface="Lucida Sans Unicode"/>
              </a:rPr>
              <a:t>release</a:t>
            </a:r>
            <a:r>
              <a:rPr sz="1200" spc="190" dirty="0">
                <a:solidFill>
                  <a:schemeClr val="bg2"/>
                </a:solidFill>
                <a:latin typeface="Lucida Sans Unicode"/>
                <a:cs typeface="Lucida Sans Unicode"/>
              </a:rPr>
              <a:t> </a:t>
            </a:r>
            <a:r>
              <a:rPr sz="1200" spc="145" dirty="0">
                <a:solidFill>
                  <a:schemeClr val="bg2"/>
                </a:solidFill>
                <a:latin typeface="Lucida Sans Unicode"/>
                <a:cs typeface="Lucida Sans Unicode"/>
              </a:rPr>
              <a:t>negative</a:t>
            </a:r>
            <a:r>
              <a:rPr sz="1200" spc="190" dirty="0">
                <a:solidFill>
                  <a:schemeClr val="bg2"/>
                </a:solidFill>
                <a:latin typeface="Lucida Sans Unicode"/>
                <a:cs typeface="Lucida Sans Unicode"/>
              </a:rPr>
              <a:t> </a:t>
            </a:r>
            <a:r>
              <a:rPr sz="1200" spc="90" dirty="0">
                <a:solidFill>
                  <a:schemeClr val="bg2"/>
                </a:solidFill>
                <a:latin typeface="Lucida Sans Unicode"/>
                <a:cs typeface="Lucida Sans Unicode"/>
              </a:rPr>
              <a:t>ions</a:t>
            </a:r>
            <a:r>
              <a:rPr sz="1200" spc="195" dirty="0">
                <a:solidFill>
                  <a:schemeClr val="bg2"/>
                </a:solidFill>
                <a:latin typeface="Lucida Sans Unicode"/>
                <a:cs typeface="Lucida Sans Unicode"/>
              </a:rPr>
              <a:t> </a:t>
            </a:r>
            <a:r>
              <a:rPr sz="1200" spc="65" dirty="0">
                <a:solidFill>
                  <a:schemeClr val="bg2"/>
                </a:solidFill>
                <a:latin typeface="Lucida Sans Unicode"/>
                <a:cs typeface="Lucida Sans Unicode"/>
              </a:rPr>
              <a:t>to</a:t>
            </a:r>
            <a:r>
              <a:rPr sz="1200" spc="190" dirty="0">
                <a:solidFill>
                  <a:schemeClr val="bg2"/>
                </a:solidFill>
                <a:latin typeface="Lucida Sans Unicode"/>
                <a:cs typeface="Lucida Sans Unicode"/>
              </a:rPr>
              <a:t> </a:t>
            </a:r>
            <a:r>
              <a:rPr sz="1200" spc="125" dirty="0">
                <a:solidFill>
                  <a:schemeClr val="bg2"/>
                </a:solidFill>
                <a:latin typeface="Lucida Sans Unicode"/>
                <a:cs typeface="Lucida Sans Unicode"/>
              </a:rPr>
              <a:t>improve respiratory</a:t>
            </a:r>
            <a:r>
              <a:rPr sz="1200" spc="190" dirty="0">
                <a:solidFill>
                  <a:schemeClr val="bg2"/>
                </a:solidFill>
                <a:latin typeface="Lucida Sans Unicode"/>
                <a:cs typeface="Lucida Sans Unicode"/>
              </a:rPr>
              <a:t> </a:t>
            </a:r>
            <a:r>
              <a:rPr sz="1200" spc="150" dirty="0">
                <a:solidFill>
                  <a:schemeClr val="bg2"/>
                </a:solidFill>
                <a:latin typeface="Lucida Sans Unicode"/>
                <a:cs typeface="Lucida Sans Unicode"/>
              </a:rPr>
              <a:t>and</a:t>
            </a:r>
            <a:r>
              <a:rPr sz="1200" spc="195" dirty="0">
                <a:solidFill>
                  <a:schemeClr val="bg2"/>
                </a:solidFill>
                <a:latin typeface="Lucida Sans Unicode"/>
                <a:cs typeface="Lucida Sans Unicode"/>
              </a:rPr>
              <a:t> </a:t>
            </a:r>
            <a:r>
              <a:rPr sz="1200" spc="125" dirty="0">
                <a:solidFill>
                  <a:schemeClr val="bg2"/>
                </a:solidFill>
                <a:latin typeface="Lucida Sans Unicode"/>
                <a:cs typeface="Lucida Sans Unicode"/>
              </a:rPr>
              <a:t>allergy</a:t>
            </a:r>
            <a:r>
              <a:rPr sz="1200" spc="195" dirty="0">
                <a:solidFill>
                  <a:schemeClr val="bg2"/>
                </a:solidFill>
                <a:latin typeface="Lucida Sans Unicode"/>
                <a:cs typeface="Lucida Sans Unicode"/>
              </a:rPr>
              <a:t> </a:t>
            </a:r>
            <a:r>
              <a:rPr sz="1200" spc="90" dirty="0">
                <a:solidFill>
                  <a:schemeClr val="bg2"/>
                </a:solidFill>
                <a:latin typeface="Lucida Sans Unicode"/>
                <a:cs typeface="Lucida Sans Unicode"/>
              </a:rPr>
              <a:t>issues,</a:t>
            </a:r>
            <a:r>
              <a:rPr sz="1200" spc="195" dirty="0">
                <a:solidFill>
                  <a:schemeClr val="bg2"/>
                </a:solidFill>
                <a:latin typeface="Lucida Sans Unicode"/>
                <a:cs typeface="Lucida Sans Unicode"/>
              </a:rPr>
              <a:t> </a:t>
            </a:r>
            <a:r>
              <a:rPr sz="1200" spc="165" dirty="0">
                <a:solidFill>
                  <a:schemeClr val="bg2"/>
                </a:solidFill>
                <a:latin typeface="Lucida Sans Unicode"/>
                <a:cs typeface="Lucida Sans Unicode"/>
              </a:rPr>
              <a:t>decrease</a:t>
            </a:r>
            <a:r>
              <a:rPr sz="1200" spc="190" dirty="0">
                <a:solidFill>
                  <a:schemeClr val="bg2"/>
                </a:solidFill>
                <a:latin typeface="Lucida Sans Unicode"/>
                <a:cs typeface="Lucida Sans Unicode"/>
              </a:rPr>
              <a:t> </a:t>
            </a:r>
            <a:r>
              <a:rPr sz="1200" spc="90" dirty="0">
                <a:solidFill>
                  <a:schemeClr val="bg2"/>
                </a:solidFill>
                <a:latin typeface="Lucida Sans Unicode"/>
                <a:cs typeface="Lucida Sans Unicode"/>
              </a:rPr>
              <a:t>anxiety,</a:t>
            </a:r>
            <a:r>
              <a:rPr sz="1200" spc="195" dirty="0">
                <a:solidFill>
                  <a:schemeClr val="bg2"/>
                </a:solidFill>
                <a:latin typeface="Lucida Sans Unicode"/>
                <a:cs typeface="Lucida Sans Unicode"/>
              </a:rPr>
              <a:t> </a:t>
            </a:r>
            <a:r>
              <a:rPr sz="1200" spc="150" dirty="0">
                <a:solidFill>
                  <a:schemeClr val="bg2"/>
                </a:solidFill>
                <a:latin typeface="Lucida Sans Unicode"/>
                <a:cs typeface="Lucida Sans Unicode"/>
              </a:rPr>
              <a:t>and</a:t>
            </a:r>
            <a:r>
              <a:rPr sz="1200" spc="195" dirty="0">
                <a:solidFill>
                  <a:schemeClr val="bg2"/>
                </a:solidFill>
                <a:latin typeface="Lucida Sans Unicode"/>
                <a:cs typeface="Lucida Sans Unicode"/>
              </a:rPr>
              <a:t> </a:t>
            </a:r>
            <a:r>
              <a:rPr sz="1200" spc="114" dirty="0">
                <a:solidFill>
                  <a:schemeClr val="bg2"/>
                </a:solidFill>
                <a:latin typeface="Lucida Sans Unicode"/>
                <a:cs typeface="Lucida Sans Unicode"/>
              </a:rPr>
              <a:t>more </a:t>
            </a:r>
            <a:endParaRPr sz="1200" dirty="0">
              <a:solidFill>
                <a:schemeClr val="bg2"/>
              </a:solidFill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517101" y="3733282"/>
            <a:ext cx="1691639" cy="1029335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12700" marR="5080">
              <a:lnSpc>
                <a:spcPts val="2560"/>
              </a:lnSpc>
              <a:spcBef>
                <a:spcPts val="365"/>
              </a:spcBef>
            </a:pPr>
            <a:r>
              <a:rPr sz="2300" b="1" dirty="0">
                <a:latin typeface="Arial"/>
                <a:cs typeface="Arial"/>
              </a:rPr>
              <a:t>Flex-</a:t>
            </a:r>
            <a:r>
              <a:rPr sz="2300" b="1" spc="-10" dirty="0">
                <a:latin typeface="Arial"/>
                <a:cs typeface="Arial"/>
              </a:rPr>
              <a:t>Block </a:t>
            </a:r>
            <a:r>
              <a:rPr sz="2300" b="1" dirty="0">
                <a:latin typeface="Arial"/>
                <a:cs typeface="Arial"/>
              </a:rPr>
              <a:t>Salt</a:t>
            </a:r>
            <a:r>
              <a:rPr sz="2300" b="1" spc="-30" dirty="0">
                <a:latin typeface="Arial"/>
                <a:cs typeface="Arial"/>
              </a:rPr>
              <a:t> </a:t>
            </a:r>
            <a:r>
              <a:rPr sz="2300" b="1" spc="-10" dirty="0">
                <a:latin typeface="Arial"/>
                <a:cs typeface="Arial"/>
              </a:rPr>
              <a:t>Lounge Chair</a:t>
            </a:r>
            <a:endParaRPr sz="23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534119" y="3392330"/>
            <a:ext cx="1763395" cy="260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550" b="1" dirty="0">
                <a:latin typeface="Arial"/>
                <a:cs typeface="Arial"/>
              </a:rPr>
              <a:t>PRODUCT</a:t>
            </a:r>
            <a:r>
              <a:rPr sz="1550" b="1" spc="-50" dirty="0">
                <a:latin typeface="Arial"/>
                <a:cs typeface="Arial"/>
              </a:rPr>
              <a:t> </a:t>
            </a:r>
            <a:r>
              <a:rPr sz="1550" b="1" spc="-10" dirty="0">
                <a:latin typeface="Arial"/>
                <a:cs typeface="Arial"/>
              </a:rPr>
              <a:t>DETAIL</a:t>
            </a:r>
            <a:endParaRPr sz="155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546807" y="3681577"/>
            <a:ext cx="572770" cy="0"/>
          </a:xfrm>
          <a:custGeom>
            <a:avLst/>
            <a:gdLst/>
            <a:ahLst/>
            <a:cxnLst/>
            <a:rect l="l" t="t" r="r" b="b"/>
            <a:pathLst>
              <a:path w="572769">
                <a:moveTo>
                  <a:pt x="0" y="0"/>
                </a:moveTo>
                <a:lnTo>
                  <a:pt x="572592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8254" y="4144022"/>
            <a:ext cx="3747490" cy="2497188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8137855" y="4615832"/>
            <a:ext cx="1647825" cy="1003300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12700" marR="5080">
              <a:lnSpc>
                <a:spcPts val="2490"/>
              </a:lnSpc>
              <a:spcBef>
                <a:spcPts val="360"/>
              </a:spcBef>
            </a:pPr>
            <a:r>
              <a:rPr sz="2250" b="1" dirty="0">
                <a:latin typeface="Arial"/>
                <a:cs typeface="Arial"/>
              </a:rPr>
              <a:t>Flex-</a:t>
            </a:r>
            <a:r>
              <a:rPr sz="2250" b="1" spc="-10" dirty="0">
                <a:latin typeface="Arial"/>
                <a:cs typeface="Arial"/>
              </a:rPr>
              <a:t>Block </a:t>
            </a:r>
            <a:r>
              <a:rPr sz="2250" b="1" dirty="0">
                <a:latin typeface="Arial"/>
                <a:cs typeface="Arial"/>
              </a:rPr>
              <a:t>Salt</a:t>
            </a:r>
            <a:r>
              <a:rPr sz="2250" b="1" spc="-75" dirty="0">
                <a:latin typeface="Arial"/>
                <a:cs typeface="Arial"/>
              </a:rPr>
              <a:t> </a:t>
            </a:r>
            <a:r>
              <a:rPr sz="2250" b="1" spc="-20" dirty="0">
                <a:latin typeface="Arial"/>
                <a:cs typeface="Arial"/>
              </a:rPr>
              <a:t>Lounge </a:t>
            </a:r>
            <a:r>
              <a:rPr sz="2250" b="1" spc="-10" dirty="0">
                <a:latin typeface="Arial"/>
                <a:cs typeface="Arial"/>
              </a:rPr>
              <a:t>Chair</a:t>
            </a:r>
            <a:endParaRPr sz="22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154428" y="4283912"/>
            <a:ext cx="1717675" cy="254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dirty="0">
                <a:latin typeface="Arial"/>
                <a:cs typeface="Arial"/>
              </a:rPr>
              <a:t>PRODUCT</a:t>
            </a:r>
            <a:r>
              <a:rPr sz="1500" b="1" spc="-35" dirty="0">
                <a:latin typeface="Arial"/>
                <a:cs typeface="Arial"/>
              </a:rPr>
              <a:t> </a:t>
            </a:r>
            <a:r>
              <a:rPr sz="1500" b="1" spc="-10" dirty="0">
                <a:latin typeface="Arial"/>
                <a:cs typeface="Arial"/>
              </a:rPr>
              <a:t>DETAIL</a:t>
            </a:r>
            <a:endParaRPr sz="15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5525236" y="3600894"/>
            <a:ext cx="3199765" cy="2625725"/>
            <a:chOff x="5525236" y="3600894"/>
            <a:chExt cx="3199765" cy="2625725"/>
          </a:xfrm>
        </p:grpSpPr>
        <p:sp>
          <p:nvSpPr>
            <p:cNvPr id="14" name="object 14"/>
            <p:cNvSpPr/>
            <p:nvPr/>
          </p:nvSpPr>
          <p:spPr>
            <a:xfrm>
              <a:off x="8167128" y="4565878"/>
              <a:ext cx="557530" cy="0"/>
            </a:xfrm>
            <a:custGeom>
              <a:avLst/>
              <a:gdLst/>
              <a:ahLst/>
              <a:cxnLst/>
              <a:rect l="l" t="t" r="r" b="b"/>
              <a:pathLst>
                <a:path w="557529">
                  <a:moveTo>
                    <a:pt x="0" y="0"/>
                  </a:moveTo>
                  <a:lnTo>
                    <a:pt x="557466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25236" y="3600894"/>
              <a:ext cx="2625318" cy="2625318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28DC6DE-D860-D96E-C0CC-5F73F6DAD9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374" y="2980423"/>
            <a:ext cx="2117781" cy="960362"/>
          </a:xfrm>
          <a:prstGeom prst="rect">
            <a:avLst/>
          </a:prstGeom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469900" y="1351244"/>
            <a:ext cx="9860915" cy="5255926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sz="1300" spc="-25" dirty="0">
                <a:latin typeface="Arial Black"/>
                <a:cs typeface="Arial Black"/>
              </a:rPr>
              <a:t>Q1:</a:t>
            </a:r>
            <a:r>
              <a:rPr sz="1300" spc="75" dirty="0">
                <a:latin typeface="Arial Black"/>
                <a:cs typeface="Arial Black"/>
              </a:rPr>
              <a:t> </a:t>
            </a:r>
            <a:r>
              <a:rPr sz="1300" spc="70" dirty="0">
                <a:latin typeface="Arial Black"/>
                <a:cs typeface="Arial Black"/>
              </a:rPr>
              <a:t>what</a:t>
            </a:r>
            <a:r>
              <a:rPr sz="1300" spc="75" dirty="0">
                <a:latin typeface="Arial Black"/>
                <a:cs typeface="Arial Black"/>
              </a:rPr>
              <a:t> </a:t>
            </a:r>
            <a:r>
              <a:rPr sz="1300" dirty="0">
                <a:latin typeface="Arial Black"/>
                <a:cs typeface="Arial Black"/>
              </a:rPr>
              <a:t>is</a:t>
            </a:r>
            <a:r>
              <a:rPr sz="1300" spc="80" dirty="0">
                <a:latin typeface="Arial Black"/>
                <a:cs typeface="Arial Black"/>
              </a:rPr>
              <a:t> </a:t>
            </a:r>
            <a:r>
              <a:rPr sz="1300" spc="55" dirty="0">
                <a:latin typeface="Arial Black"/>
                <a:cs typeface="Arial Black"/>
              </a:rPr>
              <a:t>the</a:t>
            </a:r>
            <a:r>
              <a:rPr sz="1300" spc="75" dirty="0">
                <a:latin typeface="Arial Black"/>
                <a:cs typeface="Arial Black"/>
              </a:rPr>
              <a:t> </a:t>
            </a:r>
            <a:r>
              <a:rPr sz="1300" spc="130" dirty="0">
                <a:latin typeface="Arial Black"/>
                <a:cs typeface="Arial Black"/>
              </a:rPr>
              <a:t>minimum</a:t>
            </a:r>
            <a:r>
              <a:rPr sz="1300" spc="80" dirty="0">
                <a:latin typeface="Arial Black"/>
                <a:cs typeface="Arial Black"/>
              </a:rPr>
              <a:t> order</a:t>
            </a:r>
            <a:r>
              <a:rPr sz="1300" spc="75" dirty="0">
                <a:latin typeface="Arial Black"/>
                <a:cs typeface="Arial Black"/>
              </a:rPr>
              <a:t> </a:t>
            </a:r>
            <a:r>
              <a:rPr sz="1300" spc="105" dirty="0">
                <a:latin typeface="Arial Black"/>
                <a:cs typeface="Arial Black"/>
              </a:rPr>
              <a:t>quantity</a:t>
            </a:r>
            <a:r>
              <a:rPr sz="1300" spc="80" dirty="0">
                <a:latin typeface="Arial Black"/>
                <a:cs typeface="Arial Black"/>
              </a:rPr>
              <a:t> </a:t>
            </a:r>
            <a:r>
              <a:rPr sz="1300" spc="120" dirty="0">
                <a:latin typeface="Arial Black"/>
                <a:cs typeface="Arial Black"/>
              </a:rPr>
              <a:t>(MOQ)</a:t>
            </a:r>
            <a:r>
              <a:rPr sz="1300" spc="75" dirty="0">
                <a:latin typeface="Arial Black"/>
                <a:cs typeface="Arial Black"/>
              </a:rPr>
              <a:t> </a:t>
            </a:r>
            <a:r>
              <a:rPr sz="1300" dirty="0">
                <a:latin typeface="Arial Black"/>
                <a:cs typeface="Arial Black"/>
              </a:rPr>
              <a:t>I</a:t>
            </a:r>
            <a:r>
              <a:rPr sz="1300" spc="80" dirty="0">
                <a:latin typeface="Arial Black"/>
                <a:cs typeface="Arial Black"/>
              </a:rPr>
              <a:t> </a:t>
            </a:r>
            <a:r>
              <a:rPr sz="1300" spc="65" dirty="0">
                <a:latin typeface="Arial Black"/>
                <a:cs typeface="Arial Black"/>
              </a:rPr>
              <a:t>can</a:t>
            </a:r>
            <a:r>
              <a:rPr sz="1300" spc="75" dirty="0">
                <a:latin typeface="Arial Black"/>
                <a:cs typeface="Arial Black"/>
              </a:rPr>
              <a:t> </a:t>
            </a:r>
            <a:r>
              <a:rPr sz="1300" spc="60" dirty="0">
                <a:latin typeface="Arial Black"/>
                <a:cs typeface="Arial Black"/>
              </a:rPr>
              <a:t>order? </a:t>
            </a:r>
            <a:endParaRPr sz="1300" dirty="0">
              <a:latin typeface="Arial Black"/>
              <a:cs typeface="Arial Black"/>
            </a:endParaRPr>
          </a:p>
          <a:p>
            <a:pPr marL="316865" marR="1051560" indent="-304800">
              <a:lnSpc>
                <a:spcPts val="2100"/>
              </a:lnSpc>
              <a:spcBef>
                <a:spcPts val="130"/>
              </a:spcBef>
              <a:tabLst>
                <a:tab pos="336550" algn="l"/>
              </a:tabLst>
            </a:pPr>
            <a:r>
              <a:rPr sz="1300" spc="-25" dirty="0">
                <a:latin typeface="Arial Black"/>
                <a:cs typeface="Arial Black"/>
              </a:rPr>
              <a:t>A:</a:t>
            </a:r>
            <a:r>
              <a:rPr sz="1300" dirty="0">
                <a:latin typeface="Arial Black"/>
                <a:cs typeface="Arial Black"/>
              </a:rPr>
              <a:t>		</a:t>
            </a:r>
            <a:r>
              <a:rPr sz="1300" spc="114" dirty="0">
                <a:latin typeface="Lucida Sans Unicode"/>
                <a:cs typeface="Lucida Sans Unicode"/>
              </a:rPr>
              <a:t>Normally,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140" dirty="0">
                <a:latin typeface="Lucida Sans Unicode"/>
                <a:cs typeface="Lucida Sans Unicode"/>
              </a:rPr>
              <a:t>we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200" dirty="0">
                <a:latin typeface="Lucida Sans Unicode"/>
                <a:cs typeface="Lucida Sans Unicode"/>
              </a:rPr>
              <a:t>accept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120" dirty="0">
                <a:latin typeface="Lucida Sans Unicode"/>
                <a:cs typeface="Lucida Sans Unicode"/>
              </a:rPr>
              <a:t>orders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00" dirty="0">
                <a:latin typeface="Lucida Sans Unicode"/>
                <a:cs typeface="Lucida Sans Unicode"/>
              </a:rPr>
              <a:t>with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160" dirty="0">
                <a:latin typeface="Lucida Sans Unicode"/>
                <a:cs typeface="Lucida Sans Unicode"/>
              </a:rPr>
              <a:t>a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50" dirty="0">
                <a:latin typeface="Lucida Sans Unicode"/>
                <a:cs typeface="Lucida Sans Unicode"/>
              </a:rPr>
              <a:t>minimum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145" dirty="0">
                <a:latin typeface="Lucida Sans Unicode"/>
                <a:cs typeface="Lucida Sans Unicode"/>
              </a:rPr>
              <a:t>quantity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55" dirty="0">
                <a:latin typeface="Lucida Sans Unicode"/>
                <a:cs typeface="Lucida Sans Unicode"/>
              </a:rPr>
              <a:t>of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125" dirty="0">
                <a:latin typeface="Lucida Sans Unicode"/>
                <a:cs typeface="Lucida Sans Unicode"/>
              </a:rPr>
              <a:t>20’container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14" dirty="0">
                <a:latin typeface="Lucida Sans Unicode"/>
                <a:cs typeface="Lucida Sans Unicode"/>
              </a:rPr>
              <a:t>load.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170" dirty="0">
                <a:latin typeface="Lucida Sans Unicode"/>
                <a:cs typeface="Lucida Sans Unicode"/>
              </a:rPr>
              <a:t>Contact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50" dirty="0">
                <a:latin typeface="Lucida Sans Unicode"/>
                <a:cs typeface="Lucida Sans Unicode"/>
              </a:rPr>
              <a:t>us </a:t>
            </a:r>
            <a:r>
              <a:rPr sz="1300" dirty="0">
                <a:latin typeface="Lucida Sans Unicode"/>
                <a:cs typeface="Lucida Sans Unicode"/>
              </a:rPr>
              <a:t>if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20" dirty="0">
                <a:latin typeface="Lucida Sans Unicode"/>
                <a:cs typeface="Lucida Sans Unicode"/>
              </a:rPr>
              <a:t>you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50" dirty="0">
                <a:latin typeface="Lucida Sans Unicode"/>
                <a:cs typeface="Lucida Sans Unicode"/>
              </a:rPr>
              <a:t>are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00" dirty="0">
                <a:latin typeface="Lucida Sans Unicode"/>
                <a:cs typeface="Lucida Sans Unicode"/>
              </a:rPr>
              <a:t>looking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60" dirty="0">
                <a:latin typeface="Lucida Sans Unicode"/>
                <a:cs typeface="Lucida Sans Unicode"/>
              </a:rPr>
              <a:t>for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05" dirty="0">
                <a:latin typeface="Lucida Sans Unicode"/>
                <a:cs typeface="Lucida Sans Unicode"/>
              </a:rPr>
              <a:t>less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45" dirty="0">
                <a:latin typeface="Lucida Sans Unicode"/>
                <a:cs typeface="Lucida Sans Unicode"/>
              </a:rPr>
              <a:t>than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160" dirty="0">
                <a:latin typeface="Lucida Sans Unicode"/>
                <a:cs typeface="Lucida Sans Unicode"/>
              </a:rPr>
              <a:t>a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45" dirty="0">
                <a:latin typeface="Lucida Sans Unicode"/>
                <a:cs typeface="Lucida Sans Unicode"/>
              </a:rPr>
              <a:t>container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50" dirty="0">
                <a:latin typeface="Lucida Sans Unicode"/>
                <a:cs typeface="Lucida Sans Unicode"/>
              </a:rPr>
              <a:t>load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14" dirty="0">
                <a:latin typeface="Lucida Sans Unicode"/>
                <a:cs typeface="Lucida Sans Unicode"/>
              </a:rPr>
              <a:t>quantity. </a:t>
            </a:r>
            <a:endParaRPr sz="1300" dirty="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260"/>
              </a:spcBef>
            </a:pPr>
            <a:endParaRPr sz="130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</a:pPr>
            <a:r>
              <a:rPr sz="1300" dirty="0">
                <a:latin typeface="Arial Black"/>
                <a:cs typeface="Arial Black"/>
              </a:rPr>
              <a:t>Q2:</a:t>
            </a:r>
            <a:r>
              <a:rPr sz="1300" spc="100" dirty="0">
                <a:latin typeface="Arial Black"/>
                <a:cs typeface="Arial Black"/>
              </a:rPr>
              <a:t> </a:t>
            </a:r>
            <a:r>
              <a:rPr sz="1300" spc="85" dirty="0">
                <a:latin typeface="Arial Black"/>
                <a:cs typeface="Arial Black"/>
              </a:rPr>
              <a:t>Can</a:t>
            </a:r>
            <a:r>
              <a:rPr sz="1300" spc="100" dirty="0">
                <a:latin typeface="Arial Black"/>
                <a:cs typeface="Arial Black"/>
              </a:rPr>
              <a:t> </a:t>
            </a:r>
            <a:r>
              <a:rPr sz="1300" dirty="0">
                <a:latin typeface="Arial Black"/>
                <a:cs typeface="Arial Black"/>
              </a:rPr>
              <a:t>I</a:t>
            </a:r>
            <a:r>
              <a:rPr sz="1300" spc="105" dirty="0">
                <a:latin typeface="Arial Black"/>
                <a:cs typeface="Arial Black"/>
              </a:rPr>
              <a:t> </a:t>
            </a:r>
            <a:r>
              <a:rPr sz="1300" spc="55" dirty="0">
                <a:latin typeface="Arial Black"/>
                <a:cs typeface="Arial Black"/>
              </a:rPr>
              <a:t>get</a:t>
            </a:r>
            <a:r>
              <a:rPr sz="1300" spc="100" dirty="0">
                <a:latin typeface="Arial Black"/>
                <a:cs typeface="Arial Black"/>
              </a:rPr>
              <a:t> </a:t>
            </a:r>
            <a:r>
              <a:rPr sz="1300" dirty="0">
                <a:latin typeface="Arial Black"/>
                <a:cs typeface="Arial Black"/>
              </a:rPr>
              <a:t>a</a:t>
            </a:r>
            <a:r>
              <a:rPr sz="1300" spc="105" dirty="0">
                <a:latin typeface="Arial Black"/>
                <a:cs typeface="Arial Black"/>
              </a:rPr>
              <a:t> </a:t>
            </a:r>
            <a:r>
              <a:rPr sz="1300" spc="95" dirty="0">
                <a:latin typeface="Arial Black"/>
                <a:cs typeface="Arial Black"/>
              </a:rPr>
              <a:t>sample</a:t>
            </a:r>
            <a:r>
              <a:rPr sz="1300" spc="100" dirty="0">
                <a:latin typeface="Arial Black"/>
                <a:cs typeface="Arial Black"/>
              </a:rPr>
              <a:t> </a:t>
            </a:r>
            <a:r>
              <a:rPr sz="1300" dirty="0">
                <a:latin typeface="Arial Black"/>
                <a:cs typeface="Arial Black"/>
              </a:rPr>
              <a:t>of</a:t>
            </a:r>
            <a:r>
              <a:rPr sz="1300" spc="105" dirty="0">
                <a:latin typeface="Arial Black"/>
                <a:cs typeface="Arial Black"/>
              </a:rPr>
              <a:t> </a:t>
            </a:r>
            <a:r>
              <a:rPr sz="1300" spc="85" dirty="0">
                <a:latin typeface="Arial Black"/>
                <a:cs typeface="Arial Black"/>
              </a:rPr>
              <a:t>your</a:t>
            </a:r>
            <a:r>
              <a:rPr sz="1300" spc="100" dirty="0">
                <a:latin typeface="Arial Black"/>
                <a:cs typeface="Arial Black"/>
              </a:rPr>
              <a:t> </a:t>
            </a:r>
            <a:r>
              <a:rPr sz="1300" spc="70" dirty="0">
                <a:latin typeface="Arial Black"/>
                <a:cs typeface="Arial Black"/>
              </a:rPr>
              <a:t>product? </a:t>
            </a:r>
            <a:endParaRPr sz="1300" dirty="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509"/>
              </a:spcBef>
              <a:tabLst>
                <a:tab pos="336550" algn="l"/>
              </a:tabLst>
            </a:pPr>
            <a:r>
              <a:rPr sz="1300" spc="-25" dirty="0">
                <a:latin typeface="Arial Black"/>
                <a:cs typeface="Arial Black"/>
              </a:rPr>
              <a:t>A:</a:t>
            </a:r>
            <a:r>
              <a:rPr sz="1300" dirty="0">
                <a:latin typeface="Arial Black"/>
                <a:cs typeface="Arial Black"/>
              </a:rPr>
              <a:t>	</a:t>
            </a:r>
            <a:r>
              <a:rPr sz="1300" spc="75" dirty="0">
                <a:latin typeface="Lucida Sans Unicode"/>
                <a:cs typeface="Lucida Sans Unicode"/>
              </a:rPr>
              <a:t>Our</a:t>
            </a:r>
            <a:r>
              <a:rPr sz="1300" spc="200" dirty="0">
                <a:latin typeface="Lucida Sans Unicode"/>
                <a:cs typeface="Lucida Sans Unicode"/>
              </a:rPr>
              <a:t> </a:t>
            </a:r>
            <a:r>
              <a:rPr sz="1300" spc="170" dirty="0">
                <a:latin typeface="Lucida Sans Unicode"/>
                <a:cs typeface="Lucida Sans Unicode"/>
              </a:rPr>
              <a:t>samples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150" dirty="0">
                <a:latin typeface="Lucida Sans Unicode"/>
                <a:cs typeface="Lucida Sans Unicode"/>
              </a:rPr>
              <a:t>are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114" dirty="0">
                <a:latin typeface="Lucida Sans Unicode"/>
                <a:cs typeface="Lucida Sans Unicode"/>
              </a:rPr>
              <a:t>free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55" dirty="0">
                <a:latin typeface="Lucida Sans Unicode"/>
                <a:cs typeface="Lucida Sans Unicode"/>
              </a:rPr>
              <a:t>of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135" dirty="0">
                <a:latin typeface="Lucida Sans Unicode"/>
                <a:cs typeface="Lucida Sans Unicode"/>
              </a:rPr>
              <a:t>cost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105" dirty="0">
                <a:latin typeface="Lucida Sans Unicode"/>
                <a:cs typeface="Lucida Sans Unicode"/>
              </a:rPr>
              <a:t>but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130" dirty="0">
                <a:latin typeface="Lucida Sans Unicode"/>
                <a:cs typeface="Lucida Sans Unicode"/>
              </a:rPr>
              <a:t>shipping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125" dirty="0">
                <a:latin typeface="Lucida Sans Unicode"/>
                <a:cs typeface="Lucida Sans Unicode"/>
              </a:rPr>
              <a:t>would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140" dirty="0">
                <a:latin typeface="Lucida Sans Unicode"/>
                <a:cs typeface="Lucida Sans Unicode"/>
              </a:rPr>
              <a:t>be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175" dirty="0">
                <a:latin typeface="Lucida Sans Unicode"/>
                <a:cs typeface="Lucida Sans Unicode"/>
              </a:rPr>
              <a:t>charged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110" dirty="0">
                <a:latin typeface="Lucida Sans Unicode"/>
                <a:cs typeface="Lucida Sans Unicode"/>
              </a:rPr>
              <a:t>from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110" dirty="0">
                <a:latin typeface="Lucida Sans Unicode"/>
                <a:cs typeface="Lucida Sans Unicode"/>
              </a:rPr>
              <a:t>the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125" dirty="0">
                <a:latin typeface="Lucida Sans Unicode"/>
                <a:cs typeface="Lucida Sans Unicode"/>
              </a:rPr>
              <a:t>customer. </a:t>
            </a:r>
            <a:endParaRPr sz="1300" dirty="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375"/>
              </a:spcBef>
            </a:pPr>
            <a:endParaRPr sz="130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</a:pPr>
            <a:r>
              <a:rPr sz="1300" dirty="0">
                <a:latin typeface="Arial Black"/>
                <a:cs typeface="Arial Black"/>
              </a:rPr>
              <a:t>Q3:</a:t>
            </a:r>
            <a:r>
              <a:rPr sz="1300" spc="120" dirty="0">
                <a:latin typeface="Arial Black"/>
                <a:cs typeface="Arial Black"/>
              </a:rPr>
              <a:t> </a:t>
            </a:r>
            <a:r>
              <a:rPr sz="1300" spc="95" dirty="0">
                <a:latin typeface="Arial Black"/>
                <a:cs typeface="Arial Black"/>
              </a:rPr>
              <a:t>Where</a:t>
            </a:r>
            <a:r>
              <a:rPr sz="1300" spc="125" dirty="0">
                <a:latin typeface="Arial Black"/>
                <a:cs typeface="Arial Black"/>
              </a:rPr>
              <a:t> </a:t>
            </a:r>
            <a:r>
              <a:rPr sz="1300" spc="65" dirty="0">
                <a:latin typeface="Arial Black"/>
                <a:cs typeface="Arial Black"/>
              </a:rPr>
              <a:t>can</a:t>
            </a:r>
            <a:r>
              <a:rPr sz="1300" spc="125" dirty="0">
                <a:latin typeface="Arial Black"/>
                <a:cs typeface="Arial Black"/>
              </a:rPr>
              <a:t> </a:t>
            </a:r>
            <a:r>
              <a:rPr sz="1300" dirty="0">
                <a:latin typeface="Arial Black"/>
                <a:cs typeface="Arial Black"/>
              </a:rPr>
              <a:t>I</a:t>
            </a:r>
            <a:r>
              <a:rPr sz="1300" spc="125" dirty="0">
                <a:latin typeface="Arial Black"/>
                <a:cs typeface="Arial Black"/>
              </a:rPr>
              <a:t> </a:t>
            </a:r>
            <a:r>
              <a:rPr sz="1300" dirty="0">
                <a:latin typeface="Arial Black"/>
                <a:cs typeface="Arial Black"/>
              </a:rPr>
              <a:t>view</a:t>
            </a:r>
            <a:r>
              <a:rPr sz="1300" spc="125" dirty="0">
                <a:latin typeface="Arial Black"/>
                <a:cs typeface="Arial Black"/>
              </a:rPr>
              <a:t> </a:t>
            </a:r>
            <a:r>
              <a:rPr sz="1300" spc="85" dirty="0">
                <a:latin typeface="Arial Black"/>
                <a:cs typeface="Arial Black"/>
              </a:rPr>
              <a:t>your</a:t>
            </a:r>
            <a:r>
              <a:rPr sz="1300" spc="120" dirty="0">
                <a:latin typeface="Arial Black"/>
                <a:cs typeface="Arial Black"/>
              </a:rPr>
              <a:t> </a:t>
            </a:r>
            <a:r>
              <a:rPr sz="1300" spc="65" dirty="0">
                <a:latin typeface="Arial Black"/>
                <a:cs typeface="Arial Black"/>
              </a:rPr>
              <a:t>price</a:t>
            </a:r>
            <a:r>
              <a:rPr sz="1300" spc="125" dirty="0">
                <a:latin typeface="Arial Black"/>
                <a:cs typeface="Arial Black"/>
              </a:rPr>
              <a:t> </a:t>
            </a:r>
            <a:r>
              <a:rPr sz="1300" spc="-10" dirty="0">
                <a:latin typeface="Arial Black"/>
                <a:cs typeface="Arial Black"/>
              </a:rPr>
              <a:t>list? </a:t>
            </a:r>
            <a:endParaRPr sz="1300" dirty="0">
              <a:latin typeface="Arial Black"/>
              <a:cs typeface="Arial Black"/>
            </a:endParaRPr>
          </a:p>
          <a:p>
            <a:pPr marL="316865" marR="1147445" indent="-304800">
              <a:lnSpc>
                <a:spcPts val="2100"/>
              </a:lnSpc>
              <a:spcBef>
                <a:spcPts val="130"/>
              </a:spcBef>
              <a:tabLst>
                <a:tab pos="336550" algn="l"/>
              </a:tabLst>
            </a:pPr>
            <a:r>
              <a:rPr sz="1300" spc="-25" dirty="0">
                <a:latin typeface="Arial Black"/>
                <a:cs typeface="Arial Black"/>
              </a:rPr>
              <a:t>A:</a:t>
            </a:r>
            <a:r>
              <a:rPr sz="1300" dirty="0">
                <a:latin typeface="Arial Black"/>
                <a:cs typeface="Arial Black"/>
              </a:rPr>
              <a:t>		</a:t>
            </a:r>
            <a:r>
              <a:rPr sz="1300" spc="85" dirty="0">
                <a:latin typeface="Lucida Sans Unicode"/>
                <a:cs typeface="Lucida Sans Unicode"/>
              </a:rPr>
              <a:t>You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185" dirty="0">
                <a:latin typeface="Lucida Sans Unicode"/>
                <a:cs typeface="Lucida Sans Unicode"/>
              </a:rPr>
              <a:t>can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40" dirty="0">
                <a:latin typeface="Lucida Sans Unicode"/>
                <a:cs typeface="Lucida Sans Unicode"/>
              </a:rPr>
              <a:t>send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75" dirty="0">
                <a:latin typeface="Lucida Sans Unicode"/>
                <a:cs typeface="Lucida Sans Unicode"/>
              </a:rPr>
              <a:t>us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55" dirty="0">
                <a:latin typeface="Lucida Sans Unicode"/>
                <a:cs typeface="Lucida Sans Unicode"/>
              </a:rPr>
              <a:t>an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55" dirty="0">
                <a:latin typeface="Lucida Sans Unicode"/>
                <a:cs typeface="Lucida Sans Unicode"/>
              </a:rPr>
              <a:t>email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25" dirty="0">
                <a:latin typeface="Lucida Sans Unicode"/>
                <a:cs typeface="Lucida Sans Unicode"/>
              </a:rPr>
              <a:t>asking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60" dirty="0">
                <a:latin typeface="Lucida Sans Unicode"/>
                <a:cs typeface="Lucida Sans Unicode"/>
              </a:rPr>
              <a:t>for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35" dirty="0">
                <a:latin typeface="Lucida Sans Unicode"/>
                <a:cs typeface="Lucida Sans Unicode"/>
              </a:rPr>
              <a:t>price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65" dirty="0">
                <a:latin typeface="Lucida Sans Unicode"/>
                <a:cs typeface="Lucida Sans Unicode"/>
              </a:rPr>
              <a:t>list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55" dirty="0">
                <a:latin typeface="Lucida Sans Unicode"/>
                <a:cs typeface="Lucida Sans Unicode"/>
              </a:rPr>
              <a:t>of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30" dirty="0">
                <a:latin typeface="Lucida Sans Unicode"/>
                <a:cs typeface="Lucida Sans Unicode"/>
              </a:rPr>
              <a:t>required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45" dirty="0">
                <a:latin typeface="Lucida Sans Unicode"/>
                <a:cs typeface="Lucida Sans Unicode"/>
              </a:rPr>
              <a:t>products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20" dirty="0">
                <a:latin typeface="Lucida Sans Unicode"/>
                <a:cs typeface="Lucida Sans Unicode"/>
              </a:rPr>
              <a:t>by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25" dirty="0">
                <a:latin typeface="Lucida Sans Unicode"/>
                <a:cs typeface="Lucida Sans Unicode"/>
              </a:rPr>
              <a:t>providing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90" dirty="0">
                <a:latin typeface="Lucida Sans Unicode"/>
                <a:cs typeface="Lucida Sans Unicode"/>
              </a:rPr>
              <a:t>your </a:t>
            </a:r>
            <a:r>
              <a:rPr sz="1300" spc="190" dirty="0">
                <a:latin typeface="Lucida Sans Unicode"/>
                <a:cs typeface="Lucida Sans Unicode"/>
              </a:rPr>
              <a:t>company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140" dirty="0">
                <a:latin typeface="Lucida Sans Unicode"/>
                <a:cs typeface="Lucida Sans Unicode"/>
              </a:rPr>
              <a:t>details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170" dirty="0">
                <a:latin typeface="Lucida Sans Unicode"/>
                <a:cs typeface="Lucida Sans Unicode"/>
              </a:rPr>
              <a:t>(name,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145" dirty="0">
                <a:latin typeface="Lucida Sans Unicode"/>
                <a:cs typeface="Lucida Sans Unicode"/>
              </a:rPr>
              <a:t>website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170" dirty="0">
                <a:latin typeface="Lucida Sans Unicode"/>
                <a:cs typeface="Lucida Sans Unicode"/>
              </a:rPr>
              <a:t>and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175" dirty="0">
                <a:latin typeface="Lucida Sans Unicode"/>
                <a:cs typeface="Lucida Sans Unicode"/>
              </a:rPr>
              <a:t>contact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170" dirty="0">
                <a:latin typeface="Lucida Sans Unicode"/>
                <a:cs typeface="Lucida Sans Unicode"/>
              </a:rPr>
              <a:t>number)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70" dirty="0">
                <a:latin typeface="Lucida Sans Unicode"/>
                <a:cs typeface="Lucida Sans Unicode"/>
              </a:rPr>
              <a:t>and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130" dirty="0">
                <a:latin typeface="Lucida Sans Unicode"/>
                <a:cs typeface="Lucida Sans Unicode"/>
              </a:rPr>
              <a:t>one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55" dirty="0">
                <a:latin typeface="Lucida Sans Unicode"/>
                <a:cs typeface="Lucida Sans Unicode"/>
              </a:rPr>
              <a:t>of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85" dirty="0">
                <a:latin typeface="Lucida Sans Unicode"/>
                <a:cs typeface="Lucida Sans Unicode"/>
              </a:rPr>
              <a:t>our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130" dirty="0">
                <a:latin typeface="Lucida Sans Unicode"/>
                <a:cs typeface="Lucida Sans Unicode"/>
              </a:rPr>
              <a:t>marketing </a:t>
            </a:r>
            <a:endParaRPr sz="1300" dirty="0">
              <a:latin typeface="Lucida Sans Unicode"/>
              <a:cs typeface="Lucida Sans Unicode"/>
            </a:endParaRPr>
          </a:p>
          <a:p>
            <a:pPr marL="316865">
              <a:lnSpc>
                <a:spcPct val="100000"/>
              </a:lnSpc>
              <a:spcBef>
                <a:spcPts val="380"/>
              </a:spcBef>
            </a:pPr>
            <a:r>
              <a:rPr sz="1300" spc="150" dirty="0">
                <a:latin typeface="Lucida Sans Unicode"/>
                <a:cs typeface="Lucida Sans Unicode"/>
              </a:rPr>
              <a:t>representatives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70" dirty="0">
                <a:latin typeface="Lucida Sans Unicode"/>
                <a:cs typeface="Lucida Sans Unicode"/>
              </a:rPr>
              <a:t>will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30" dirty="0">
                <a:latin typeface="Lucida Sans Unicode"/>
                <a:cs typeface="Lucida Sans Unicode"/>
              </a:rPr>
              <a:t>get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60" dirty="0">
                <a:latin typeface="Lucida Sans Unicode"/>
                <a:cs typeface="Lucida Sans Unicode"/>
              </a:rPr>
              <a:t>back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70" dirty="0">
                <a:latin typeface="Lucida Sans Unicode"/>
                <a:cs typeface="Lucida Sans Unicode"/>
              </a:rPr>
              <a:t>to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20" dirty="0">
                <a:latin typeface="Lucida Sans Unicode"/>
                <a:cs typeface="Lucida Sans Unicode"/>
              </a:rPr>
              <a:t>you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00" dirty="0">
                <a:latin typeface="Lucida Sans Unicode"/>
                <a:cs typeface="Lucida Sans Unicode"/>
              </a:rPr>
              <a:t>with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10" dirty="0">
                <a:latin typeface="Lucida Sans Unicode"/>
                <a:cs typeface="Lucida Sans Unicode"/>
              </a:rPr>
              <a:t>the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35" dirty="0">
                <a:latin typeface="Lucida Sans Unicode"/>
                <a:cs typeface="Lucida Sans Unicode"/>
              </a:rPr>
              <a:t>price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40" dirty="0">
                <a:latin typeface="Lucida Sans Unicode"/>
                <a:cs typeface="Lucida Sans Unicode"/>
              </a:rPr>
              <a:t>list. </a:t>
            </a:r>
            <a:endParaRPr sz="1300" dirty="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310"/>
              </a:spcBef>
            </a:pPr>
            <a:endParaRPr sz="130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</a:pPr>
            <a:r>
              <a:rPr sz="1300" dirty="0">
                <a:latin typeface="Arial Black"/>
                <a:cs typeface="Arial Black"/>
              </a:rPr>
              <a:t>Q4:</a:t>
            </a:r>
            <a:r>
              <a:rPr sz="1300" spc="125" dirty="0">
                <a:latin typeface="Arial Black"/>
                <a:cs typeface="Arial Black"/>
              </a:rPr>
              <a:t> </a:t>
            </a:r>
            <a:r>
              <a:rPr sz="1300" spc="85" dirty="0">
                <a:latin typeface="Arial Black"/>
                <a:cs typeface="Arial Black"/>
              </a:rPr>
              <a:t>Can</a:t>
            </a:r>
            <a:r>
              <a:rPr sz="1300" spc="125" dirty="0">
                <a:latin typeface="Arial Black"/>
                <a:cs typeface="Arial Black"/>
              </a:rPr>
              <a:t> </a:t>
            </a:r>
            <a:r>
              <a:rPr sz="1300" spc="85" dirty="0">
                <a:latin typeface="Arial Black"/>
                <a:cs typeface="Arial Black"/>
              </a:rPr>
              <a:t>you</a:t>
            </a:r>
            <a:r>
              <a:rPr sz="1300" spc="125" dirty="0">
                <a:latin typeface="Arial Black"/>
                <a:cs typeface="Arial Black"/>
              </a:rPr>
              <a:t> </a:t>
            </a:r>
            <a:r>
              <a:rPr sz="1300" spc="75" dirty="0">
                <a:latin typeface="Arial Black"/>
                <a:cs typeface="Arial Black"/>
              </a:rPr>
              <a:t>quote</a:t>
            </a:r>
            <a:r>
              <a:rPr sz="1300" spc="130" dirty="0">
                <a:latin typeface="Arial Black"/>
                <a:cs typeface="Arial Black"/>
              </a:rPr>
              <a:t> </a:t>
            </a:r>
            <a:r>
              <a:rPr sz="1300" dirty="0">
                <a:latin typeface="Arial Black"/>
                <a:cs typeface="Arial Black"/>
              </a:rPr>
              <a:t>CNF</a:t>
            </a:r>
            <a:r>
              <a:rPr sz="1300" spc="125" dirty="0">
                <a:latin typeface="Arial Black"/>
                <a:cs typeface="Arial Black"/>
              </a:rPr>
              <a:t> </a:t>
            </a:r>
            <a:r>
              <a:rPr sz="1300" dirty="0">
                <a:latin typeface="Arial Black"/>
                <a:cs typeface="Arial Black"/>
              </a:rPr>
              <a:t>or</a:t>
            </a:r>
            <a:r>
              <a:rPr sz="1300" spc="125" dirty="0">
                <a:latin typeface="Arial Black"/>
                <a:cs typeface="Arial Black"/>
              </a:rPr>
              <a:t> </a:t>
            </a:r>
            <a:r>
              <a:rPr sz="1300" dirty="0">
                <a:latin typeface="Arial Black"/>
                <a:cs typeface="Arial Black"/>
              </a:rPr>
              <a:t>CIF</a:t>
            </a:r>
            <a:r>
              <a:rPr sz="1300" spc="130" dirty="0">
                <a:latin typeface="Arial Black"/>
                <a:cs typeface="Arial Black"/>
              </a:rPr>
              <a:t> </a:t>
            </a:r>
            <a:r>
              <a:rPr sz="1300" spc="45" dirty="0">
                <a:latin typeface="Arial Black"/>
                <a:cs typeface="Arial Black"/>
              </a:rPr>
              <a:t>prices? </a:t>
            </a:r>
            <a:endParaRPr sz="1300" dirty="0">
              <a:latin typeface="Arial Black"/>
              <a:cs typeface="Arial Black"/>
            </a:endParaRPr>
          </a:p>
          <a:p>
            <a:pPr marL="316865" marR="1131570" indent="-304800">
              <a:lnSpc>
                <a:spcPts val="2100"/>
              </a:lnSpc>
              <a:spcBef>
                <a:spcPts val="130"/>
              </a:spcBef>
              <a:tabLst>
                <a:tab pos="336550" algn="l"/>
              </a:tabLst>
            </a:pPr>
            <a:r>
              <a:rPr sz="1300" spc="-25" dirty="0">
                <a:latin typeface="Arial Black"/>
                <a:cs typeface="Arial Black"/>
              </a:rPr>
              <a:t>A:</a:t>
            </a:r>
            <a:r>
              <a:rPr sz="1300" dirty="0">
                <a:latin typeface="Arial Black"/>
                <a:cs typeface="Arial Black"/>
              </a:rPr>
              <a:t>		</a:t>
            </a:r>
            <a:r>
              <a:rPr sz="1300" spc="180" dirty="0">
                <a:latin typeface="Lucida Sans Unicode"/>
                <a:cs typeface="Lucida Sans Unicode"/>
              </a:rPr>
              <a:t>We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140" dirty="0">
                <a:latin typeface="Lucida Sans Unicode"/>
                <a:cs typeface="Lucida Sans Unicode"/>
              </a:rPr>
              <a:t>normally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140" dirty="0">
                <a:latin typeface="Lucida Sans Unicode"/>
                <a:cs typeface="Lucida Sans Unicode"/>
              </a:rPr>
              <a:t>quote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85" dirty="0">
                <a:latin typeface="Lucida Sans Unicode"/>
                <a:cs typeface="Lucida Sans Unicode"/>
              </a:rPr>
              <a:t>FOB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50" dirty="0">
                <a:latin typeface="Lucida Sans Unicode"/>
                <a:cs typeface="Lucida Sans Unicode"/>
              </a:rPr>
              <a:t>Karachi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135" dirty="0">
                <a:latin typeface="Lucida Sans Unicode"/>
                <a:cs typeface="Lucida Sans Unicode"/>
              </a:rPr>
              <a:t>prices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170" dirty="0">
                <a:latin typeface="Lucida Sans Unicode"/>
                <a:cs typeface="Lucida Sans Unicode"/>
              </a:rPr>
              <a:t>and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180" dirty="0">
                <a:latin typeface="Lucida Sans Unicode"/>
                <a:cs typeface="Lucida Sans Unicode"/>
              </a:rPr>
              <a:t>Ocean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10" dirty="0">
                <a:latin typeface="Lucida Sans Unicode"/>
                <a:cs typeface="Lucida Sans Unicode"/>
              </a:rPr>
              <a:t>Freight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165" dirty="0">
                <a:latin typeface="Lucida Sans Unicode"/>
                <a:cs typeface="Lucida Sans Unicode"/>
              </a:rPr>
              <a:t>separately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105" dirty="0">
                <a:latin typeface="Lucida Sans Unicode"/>
                <a:cs typeface="Lucida Sans Unicode"/>
              </a:rPr>
              <a:t>but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85" dirty="0">
                <a:latin typeface="Lucida Sans Unicode"/>
                <a:cs typeface="Lucida Sans Unicode"/>
              </a:rPr>
              <a:t>CNF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170" dirty="0">
                <a:latin typeface="Lucida Sans Unicode"/>
                <a:cs typeface="Lucida Sans Unicode"/>
              </a:rPr>
              <a:t>and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60" dirty="0">
                <a:latin typeface="Lucida Sans Unicode"/>
                <a:cs typeface="Lucida Sans Unicode"/>
              </a:rPr>
              <a:t>CIF </a:t>
            </a:r>
            <a:r>
              <a:rPr sz="1300" spc="135" dirty="0">
                <a:latin typeface="Lucida Sans Unicode"/>
                <a:cs typeface="Lucida Sans Unicode"/>
              </a:rPr>
              <a:t>prices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185" dirty="0">
                <a:latin typeface="Lucida Sans Unicode"/>
                <a:cs typeface="Lucida Sans Unicode"/>
              </a:rPr>
              <a:t>can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35" dirty="0">
                <a:latin typeface="Lucida Sans Unicode"/>
                <a:cs typeface="Lucida Sans Unicode"/>
              </a:rPr>
              <a:t>also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140" dirty="0">
                <a:latin typeface="Lucida Sans Unicode"/>
                <a:cs typeface="Lucida Sans Unicode"/>
              </a:rPr>
              <a:t>be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45" dirty="0">
                <a:latin typeface="Lucida Sans Unicode"/>
                <a:cs typeface="Lucida Sans Unicode"/>
              </a:rPr>
              <a:t>provided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165" dirty="0">
                <a:latin typeface="Lucida Sans Unicode"/>
                <a:cs typeface="Lucida Sans Unicode"/>
              </a:rPr>
              <a:t>once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40" dirty="0">
                <a:latin typeface="Lucida Sans Unicode"/>
                <a:cs typeface="Lucida Sans Unicode"/>
              </a:rPr>
              <a:t>we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75" dirty="0">
                <a:latin typeface="Lucida Sans Unicode"/>
                <a:cs typeface="Lucida Sans Unicode"/>
              </a:rPr>
              <a:t>have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145" dirty="0">
                <a:latin typeface="Lucida Sans Unicode"/>
                <a:cs typeface="Lucida Sans Unicode"/>
              </a:rPr>
              <a:t>expected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14" dirty="0">
                <a:latin typeface="Lucida Sans Unicode"/>
                <a:cs typeface="Lucida Sans Unicode"/>
              </a:rPr>
              <a:t>order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145" dirty="0">
                <a:latin typeface="Lucida Sans Unicode"/>
                <a:cs typeface="Lucida Sans Unicode"/>
              </a:rPr>
              <a:t>quantity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70" dirty="0">
                <a:latin typeface="Lucida Sans Unicode"/>
                <a:cs typeface="Lucida Sans Unicode"/>
              </a:rPr>
              <a:t>and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90" dirty="0">
                <a:latin typeface="Lucida Sans Unicode"/>
                <a:cs typeface="Lucida Sans Unicode"/>
              </a:rPr>
              <a:t>name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30" dirty="0">
                <a:latin typeface="Lucida Sans Unicode"/>
                <a:cs typeface="Lucida Sans Unicode"/>
              </a:rPr>
              <a:t>of </a:t>
            </a:r>
            <a:endParaRPr sz="1300" dirty="0">
              <a:latin typeface="Lucida Sans Unicode"/>
              <a:cs typeface="Lucida Sans Unicode"/>
            </a:endParaRPr>
          </a:p>
          <a:p>
            <a:pPr marL="316865">
              <a:lnSpc>
                <a:spcPct val="100000"/>
              </a:lnSpc>
              <a:spcBef>
                <a:spcPts val="380"/>
              </a:spcBef>
            </a:pPr>
            <a:r>
              <a:rPr sz="1300" spc="140" dirty="0">
                <a:latin typeface="Lucida Sans Unicode"/>
                <a:cs typeface="Lucida Sans Unicode"/>
              </a:rPr>
              <a:t>destination</a:t>
            </a:r>
            <a:r>
              <a:rPr sz="1300" spc="220" dirty="0">
                <a:latin typeface="Lucida Sans Unicode"/>
                <a:cs typeface="Lucida Sans Unicode"/>
              </a:rPr>
              <a:t> </a:t>
            </a:r>
            <a:r>
              <a:rPr sz="1300" spc="175" dirty="0">
                <a:latin typeface="Lucida Sans Unicode"/>
                <a:cs typeface="Lucida Sans Unicode"/>
              </a:rPr>
              <a:t>sea</a:t>
            </a:r>
            <a:r>
              <a:rPr sz="1300" spc="220" dirty="0">
                <a:latin typeface="Lucida Sans Unicode"/>
                <a:cs typeface="Lucida Sans Unicode"/>
              </a:rPr>
              <a:t> </a:t>
            </a:r>
            <a:r>
              <a:rPr sz="1300" spc="65" dirty="0">
                <a:latin typeface="Lucida Sans Unicode"/>
                <a:cs typeface="Lucida Sans Unicode"/>
              </a:rPr>
              <a:t>port. </a:t>
            </a:r>
            <a:endParaRPr sz="1300" dirty="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229"/>
              </a:spcBef>
            </a:pPr>
            <a:endParaRPr sz="130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300" dirty="0">
                <a:latin typeface="Arial Black"/>
                <a:cs typeface="Arial Black"/>
              </a:rPr>
              <a:t>Q5:</a:t>
            </a:r>
            <a:r>
              <a:rPr sz="1300" spc="130" dirty="0">
                <a:latin typeface="Arial Black"/>
                <a:cs typeface="Arial Black"/>
              </a:rPr>
              <a:t> </a:t>
            </a:r>
            <a:r>
              <a:rPr sz="1300" spc="114" dirty="0">
                <a:latin typeface="Arial Black"/>
                <a:cs typeface="Arial Black"/>
              </a:rPr>
              <a:t>What</a:t>
            </a:r>
            <a:r>
              <a:rPr sz="1300" spc="130" dirty="0">
                <a:latin typeface="Arial Black"/>
                <a:cs typeface="Arial Black"/>
              </a:rPr>
              <a:t> </a:t>
            </a:r>
            <a:r>
              <a:rPr sz="1300" spc="60" dirty="0">
                <a:latin typeface="Arial Black"/>
                <a:cs typeface="Arial Black"/>
              </a:rPr>
              <a:t>are</a:t>
            </a:r>
            <a:r>
              <a:rPr sz="1300" spc="130" dirty="0">
                <a:latin typeface="Arial Black"/>
                <a:cs typeface="Arial Black"/>
              </a:rPr>
              <a:t> </a:t>
            </a:r>
            <a:r>
              <a:rPr sz="1300" spc="85" dirty="0">
                <a:latin typeface="Arial Black"/>
                <a:cs typeface="Arial Black"/>
              </a:rPr>
              <a:t>your</a:t>
            </a:r>
            <a:r>
              <a:rPr sz="1300" spc="130" dirty="0">
                <a:latin typeface="Arial Black"/>
                <a:cs typeface="Arial Black"/>
              </a:rPr>
              <a:t> </a:t>
            </a:r>
            <a:r>
              <a:rPr sz="1300" spc="120" dirty="0">
                <a:latin typeface="Arial Black"/>
                <a:cs typeface="Arial Black"/>
              </a:rPr>
              <a:t>payment</a:t>
            </a:r>
            <a:r>
              <a:rPr sz="1300" spc="130" dirty="0">
                <a:latin typeface="Arial Black"/>
                <a:cs typeface="Arial Black"/>
              </a:rPr>
              <a:t> </a:t>
            </a:r>
            <a:r>
              <a:rPr sz="1300" spc="55" dirty="0">
                <a:latin typeface="Arial Black"/>
                <a:cs typeface="Arial Black"/>
              </a:rPr>
              <a:t>terms? </a:t>
            </a:r>
            <a:endParaRPr sz="1300" dirty="0">
              <a:latin typeface="Arial Black"/>
              <a:cs typeface="Arial Black"/>
            </a:endParaRPr>
          </a:p>
          <a:p>
            <a:pPr marL="316865" marR="996315" indent="-304800">
              <a:lnSpc>
                <a:spcPts val="2100"/>
              </a:lnSpc>
              <a:spcBef>
                <a:spcPts val="125"/>
              </a:spcBef>
              <a:tabLst>
                <a:tab pos="336550" algn="l"/>
              </a:tabLst>
            </a:pPr>
            <a:r>
              <a:rPr sz="1300" spc="-25" dirty="0">
                <a:latin typeface="Arial Black"/>
                <a:cs typeface="Arial Black"/>
              </a:rPr>
              <a:t>A:</a:t>
            </a:r>
            <a:r>
              <a:rPr sz="1300" dirty="0">
                <a:latin typeface="Arial Black"/>
                <a:cs typeface="Arial Black"/>
              </a:rPr>
              <a:t>		</a:t>
            </a:r>
            <a:r>
              <a:rPr sz="1300" spc="75" dirty="0">
                <a:latin typeface="Lucida Sans Unicode"/>
                <a:cs typeface="Lucida Sans Unicode"/>
              </a:rPr>
              <a:t>Our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80" dirty="0">
                <a:latin typeface="Lucida Sans Unicode"/>
                <a:cs typeface="Lucida Sans Unicode"/>
              </a:rPr>
              <a:t>payment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30" dirty="0">
                <a:latin typeface="Lucida Sans Unicode"/>
                <a:cs typeface="Lucida Sans Unicode"/>
              </a:rPr>
              <a:t>terms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105" dirty="0">
                <a:latin typeface="Lucida Sans Unicode"/>
                <a:cs typeface="Lucida Sans Unicode"/>
              </a:rPr>
              <a:t>are: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lang="en-US" sz="1300" spc="100" dirty="0">
                <a:latin typeface="Lucida Sans Unicode"/>
                <a:cs typeface="Lucida Sans Unicode"/>
              </a:rPr>
              <a:t>5</a:t>
            </a:r>
            <a:r>
              <a:rPr sz="1300" spc="100" dirty="0">
                <a:latin typeface="Lucida Sans Unicode"/>
                <a:cs typeface="Lucida Sans Unicode"/>
              </a:rPr>
              <a:t>0%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204" dirty="0">
                <a:latin typeface="Lucida Sans Unicode"/>
                <a:cs typeface="Lucida Sans Unicode"/>
              </a:rPr>
              <a:t>advance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180" dirty="0">
                <a:latin typeface="Lucida Sans Unicode"/>
                <a:cs typeface="Lucida Sans Unicode"/>
              </a:rPr>
              <a:t>payment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70" dirty="0">
                <a:latin typeface="Lucida Sans Unicode"/>
                <a:cs typeface="Lucida Sans Unicode"/>
              </a:rPr>
              <a:t>to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20" dirty="0">
                <a:latin typeface="Lucida Sans Unicode"/>
                <a:cs typeface="Lucida Sans Unicode"/>
              </a:rPr>
              <a:t>initiate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120" dirty="0">
                <a:latin typeface="Lucida Sans Unicode"/>
                <a:cs typeface="Lucida Sans Unicode"/>
              </a:rPr>
              <a:t>production,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90" dirty="0">
                <a:latin typeface="Lucida Sans Unicode"/>
                <a:cs typeface="Lucida Sans Unicode"/>
              </a:rPr>
              <a:t>Balance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lang="en-US" sz="1300" spc="85" dirty="0">
                <a:latin typeface="Lucida Sans Unicode"/>
                <a:cs typeface="Lucida Sans Unicode"/>
              </a:rPr>
              <a:t>5</a:t>
            </a:r>
            <a:r>
              <a:rPr sz="1300" spc="85" dirty="0">
                <a:latin typeface="Lucida Sans Unicode"/>
                <a:cs typeface="Lucida Sans Unicode"/>
              </a:rPr>
              <a:t>0%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-25" dirty="0">
                <a:latin typeface="Lucida Sans Unicode"/>
                <a:cs typeface="Lucida Sans Unicode"/>
              </a:rPr>
              <a:t>is </a:t>
            </a:r>
            <a:r>
              <a:rPr sz="1300" spc="155" dirty="0">
                <a:latin typeface="Lucida Sans Unicode"/>
                <a:cs typeface="Lucida Sans Unicode"/>
              </a:rPr>
              <a:t>paid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160" dirty="0">
                <a:latin typeface="Lucida Sans Unicode"/>
                <a:cs typeface="Lucida Sans Unicode"/>
              </a:rPr>
              <a:t>against</a:t>
            </a:r>
            <a:r>
              <a:rPr sz="1300" spc="220" dirty="0">
                <a:latin typeface="Lucida Sans Unicode"/>
                <a:cs typeface="Lucida Sans Unicode"/>
              </a:rPr>
              <a:t> </a:t>
            </a:r>
            <a:r>
              <a:rPr sz="1300" spc="180" dirty="0">
                <a:latin typeface="Lucida Sans Unicode"/>
                <a:cs typeface="Lucida Sans Unicode"/>
              </a:rPr>
              <a:t>scan</a:t>
            </a:r>
            <a:r>
              <a:rPr sz="1300" spc="220" dirty="0">
                <a:latin typeface="Lucida Sans Unicode"/>
                <a:cs typeface="Lucida Sans Unicode"/>
              </a:rPr>
              <a:t> </a:t>
            </a:r>
            <a:r>
              <a:rPr sz="1300" spc="155" dirty="0">
                <a:latin typeface="Lucida Sans Unicode"/>
                <a:cs typeface="Lucida Sans Unicode"/>
              </a:rPr>
              <a:t>copies</a:t>
            </a:r>
            <a:r>
              <a:rPr sz="1300" spc="220" dirty="0">
                <a:latin typeface="Lucida Sans Unicode"/>
                <a:cs typeface="Lucida Sans Unicode"/>
              </a:rPr>
              <a:t> </a:t>
            </a:r>
            <a:r>
              <a:rPr sz="1300" spc="55" dirty="0">
                <a:latin typeface="Lucida Sans Unicode"/>
                <a:cs typeface="Lucida Sans Unicode"/>
              </a:rPr>
              <a:t>of</a:t>
            </a:r>
            <a:r>
              <a:rPr sz="1300" spc="220" dirty="0">
                <a:latin typeface="Lucida Sans Unicode"/>
                <a:cs typeface="Lucida Sans Unicode"/>
              </a:rPr>
              <a:t> </a:t>
            </a:r>
            <a:r>
              <a:rPr sz="1300" spc="65" dirty="0">
                <a:latin typeface="Lucida Sans Unicode"/>
                <a:cs typeface="Lucida Sans Unicode"/>
              </a:rPr>
              <a:t>Bill</a:t>
            </a:r>
            <a:r>
              <a:rPr sz="1300" spc="220" dirty="0">
                <a:latin typeface="Lucida Sans Unicode"/>
                <a:cs typeface="Lucida Sans Unicode"/>
              </a:rPr>
              <a:t> </a:t>
            </a:r>
            <a:r>
              <a:rPr sz="1300" spc="55" dirty="0">
                <a:latin typeface="Lucida Sans Unicode"/>
                <a:cs typeface="Lucida Sans Unicode"/>
              </a:rPr>
              <a:t>of</a:t>
            </a:r>
            <a:r>
              <a:rPr sz="1300" spc="220" dirty="0">
                <a:latin typeface="Lucida Sans Unicode"/>
                <a:cs typeface="Lucida Sans Unicode"/>
              </a:rPr>
              <a:t> </a:t>
            </a:r>
            <a:r>
              <a:rPr sz="1300" spc="125" dirty="0">
                <a:latin typeface="Lucida Sans Unicode"/>
                <a:cs typeface="Lucida Sans Unicode"/>
              </a:rPr>
              <a:t>Lading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dirty="0">
                <a:latin typeface="Lucida Sans Unicode"/>
                <a:cs typeface="Lucida Sans Unicode"/>
              </a:rPr>
              <a:t>&amp;</a:t>
            </a:r>
            <a:r>
              <a:rPr sz="1300" spc="220" dirty="0">
                <a:latin typeface="Lucida Sans Unicode"/>
                <a:cs typeface="Lucida Sans Unicode"/>
              </a:rPr>
              <a:t> </a:t>
            </a:r>
            <a:r>
              <a:rPr sz="1300" spc="140" dirty="0">
                <a:latin typeface="Lucida Sans Unicode"/>
                <a:cs typeface="Lucida Sans Unicode"/>
              </a:rPr>
              <a:t>Invoice</a:t>
            </a:r>
            <a:r>
              <a:rPr sz="1300" spc="220" dirty="0">
                <a:latin typeface="Lucida Sans Unicode"/>
                <a:cs typeface="Lucida Sans Unicode"/>
              </a:rPr>
              <a:t> </a:t>
            </a:r>
            <a:r>
              <a:rPr sz="1300" spc="120" dirty="0">
                <a:latin typeface="Lucida Sans Unicode"/>
                <a:cs typeface="Lucida Sans Unicode"/>
              </a:rPr>
              <a:t>by</a:t>
            </a:r>
            <a:r>
              <a:rPr sz="1300" spc="220" dirty="0">
                <a:latin typeface="Lucida Sans Unicode"/>
                <a:cs typeface="Lucida Sans Unicode"/>
              </a:rPr>
              <a:t> </a:t>
            </a:r>
            <a:r>
              <a:rPr sz="1300" spc="125" dirty="0">
                <a:latin typeface="Lucida Sans Unicode"/>
                <a:cs typeface="Lucida Sans Unicode"/>
              </a:rPr>
              <a:t>email.</a:t>
            </a:r>
            <a:r>
              <a:rPr sz="1300" spc="220" dirty="0">
                <a:latin typeface="Lucida Sans Unicode"/>
                <a:cs typeface="Lucida Sans Unicode"/>
              </a:rPr>
              <a:t> </a:t>
            </a:r>
            <a:r>
              <a:rPr sz="1300" dirty="0">
                <a:latin typeface="Lucida Sans Unicode"/>
                <a:cs typeface="Lucida Sans Unicode"/>
              </a:rPr>
              <a:t>All</a:t>
            </a:r>
            <a:r>
              <a:rPr sz="1300" spc="220" dirty="0">
                <a:latin typeface="Lucida Sans Unicode"/>
                <a:cs typeface="Lucida Sans Unicode"/>
              </a:rPr>
              <a:t> </a:t>
            </a:r>
            <a:r>
              <a:rPr sz="1300" spc="180" dirty="0">
                <a:latin typeface="Lucida Sans Unicode"/>
                <a:cs typeface="Lucida Sans Unicode"/>
              </a:rPr>
              <a:t>payment</a:t>
            </a:r>
            <a:r>
              <a:rPr sz="1300" spc="220" dirty="0">
                <a:latin typeface="Lucida Sans Unicode"/>
                <a:cs typeface="Lucida Sans Unicode"/>
              </a:rPr>
              <a:t> </a:t>
            </a:r>
            <a:r>
              <a:rPr sz="1300" spc="145" dirty="0">
                <a:latin typeface="Lucida Sans Unicode"/>
                <a:cs typeface="Lucida Sans Unicode"/>
              </a:rPr>
              <a:t>transactions </a:t>
            </a:r>
            <a:endParaRPr sz="1300" dirty="0">
              <a:latin typeface="Lucida Sans Unicode"/>
              <a:cs typeface="Lucida Sans Unicode"/>
            </a:endParaRPr>
          </a:p>
          <a:p>
            <a:pPr marL="316865">
              <a:lnSpc>
                <a:spcPct val="100000"/>
              </a:lnSpc>
              <a:spcBef>
                <a:spcPts val="380"/>
              </a:spcBef>
            </a:pPr>
            <a:r>
              <a:rPr sz="1300" spc="125" dirty="0">
                <a:latin typeface="Lucida Sans Unicode"/>
                <a:cs typeface="Lucida Sans Unicode"/>
              </a:rPr>
              <a:t>through</a:t>
            </a:r>
            <a:r>
              <a:rPr sz="1300" spc="200" dirty="0">
                <a:latin typeface="Lucida Sans Unicode"/>
                <a:cs typeface="Lucida Sans Unicode"/>
              </a:rPr>
              <a:t> </a:t>
            </a:r>
            <a:r>
              <a:rPr sz="1300" spc="110" dirty="0">
                <a:latin typeface="Lucida Sans Unicode"/>
                <a:cs typeface="Lucida Sans Unicode"/>
              </a:rPr>
              <a:t>bank.</a:t>
            </a:r>
            <a:r>
              <a:rPr sz="1300" spc="200" dirty="0">
                <a:latin typeface="Lucida Sans Unicode"/>
                <a:cs typeface="Lucida Sans Unicode"/>
              </a:rPr>
              <a:t> </a:t>
            </a:r>
            <a:r>
              <a:rPr sz="1300" spc="160" dirty="0">
                <a:solidFill>
                  <a:srgbClr val="FF0000"/>
                </a:solidFill>
                <a:latin typeface="Lucida Sans Unicode"/>
                <a:cs typeface="Lucida Sans Unicode"/>
              </a:rPr>
              <a:t>Please</a:t>
            </a:r>
            <a:r>
              <a:rPr sz="1300" spc="204" dirty="0">
                <a:solidFill>
                  <a:srgbClr val="FF0000"/>
                </a:solidFill>
                <a:latin typeface="Lucida Sans Unicode"/>
                <a:cs typeface="Lucida Sans Unicode"/>
              </a:rPr>
              <a:t> </a:t>
            </a:r>
            <a:r>
              <a:rPr sz="1300" spc="140" dirty="0">
                <a:solidFill>
                  <a:srgbClr val="FF0000"/>
                </a:solidFill>
                <a:latin typeface="Lucida Sans Unicode"/>
                <a:cs typeface="Lucida Sans Unicode"/>
              </a:rPr>
              <a:t>be</a:t>
            </a:r>
            <a:r>
              <a:rPr sz="1300" spc="200" dirty="0">
                <a:solidFill>
                  <a:srgbClr val="FF0000"/>
                </a:solidFill>
                <a:latin typeface="Lucida Sans Unicode"/>
                <a:cs typeface="Lucida Sans Unicode"/>
              </a:rPr>
              <a:t> </a:t>
            </a:r>
            <a:r>
              <a:rPr sz="1300" spc="140" dirty="0">
                <a:solidFill>
                  <a:srgbClr val="FF0000"/>
                </a:solidFill>
                <a:latin typeface="Lucida Sans Unicode"/>
                <a:cs typeface="Lucida Sans Unicode"/>
              </a:rPr>
              <a:t>noted</a:t>
            </a:r>
            <a:r>
              <a:rPr sz="1300" spc="200" dirty="0">
                <a:solidFill>
                  <a:srgbClr val="FF0000"/>
                </a:solidFill>
                <a:latin typeface="Lucida Sans Unicode"/>
                <a:cs typeface="Lucida Sans Unicode"/>
              </a:rPr>
              <a:t> </a:t>
            </a:r>
            <a:r>
              <a:rPr sz="1300" spc="135" dirty="0">
                <a:solidFill>
                  <a:srgbClr val="FF0000"/>
                </a:solidFill>
                <a:latin typeface="Lucida Sans Unicode"/>
                <a:cs typeface="Lucida Sans Unicode"/>
              </a:rPr>
              <a:t>that</a:t>
            </a:r>
            <a:r>
              <a:rPr sz="1300" spc="204" dirty="0">
                <a:solidFill>
                  <a:srgbClr val="FF0000"/>
                </a:solidFill>
                <a:latin typeface="Lucida Sans Unicode"/>
                <a:cs typeface="Lucida Sans Unicode"/>
              </a:rPr>
              <a:t> </a:t>
            </a:r>
            <a:r>
              <a:rPr sz="1300" spc="85" dirty="0">
                <a:solidFill>
                  <a:srgbClr val="FF0000"/>
                </a:solidFill>
                <a:latin typeface="Lucida Sans Unicode"/>
                <a:cs typeface="Lucida Sans Unicode"/>
              </a:rPr>
              <a:t>our</a:t>
            </a:r>
            <a:r>
              <a:rPr sz="1300" spc="200" dirty="0">
                <a:solidFill>
                  <a:srgbClr val="FF0000"/>
                </a:solidFill>
                <a:latin typeface="Lucida Sans Unicode"/>
                <a:cs typeface="Lucida Sans Unicode"/>
              </a:rPr>
              <a:t> </a:t>
            </a:r>
            <a:r>
              <a:rPr sz="1300" spc="180" dirty="0">
                <a:solidFill>
                  <a:srgbClr val="FF0000"/>
                </a:solidFill>
                <a:latin typeface="Lucida Sans Unicode"/>
                <a:cs typeface="Lucida Sans Unicode"/>
              </a:rPr>
              <a:t>payment</a:t>
            </a:r>
            <a:r>
              <a:rPr sz="1300" spc="204" dirty="0">
                <a:solidFill>
                  <a:srgbClr val="FF0000"/>
                </a:solidFill>
                <a:latin typeface="Lucida Sans Unicode"/>
                <a:cs typeface="Lucida Sans Unicode"/>
              </a:rPr>
              <a:t> </a:t>
            </a:r>
            <a:r>
              <a:rPr sz="1300" spc="135" dirty="0">
                <a:solidFill>
                  <a:srgbClr val="FF0000"/>
                </a:solidFill>
                <a:latin typeface="Lucida Sans Unicode"/>
                <a:cs typeface="Lucida Sans Unicode"/>
              </a:rPr>
              <a:t>policy</a:t>
            </a:r>
            <a:r>
              <a:rPr sz="1300" spc="200" dirty="0">
                <a:solidFill>
                  <a:srgbClr val="FF0000"/>
                </a:solidFill>
                <a:latin typeface="Lucida Sans Unicode"/>
                <a:cs typeface="Lucida Sans Unicode"/>
              </a:rPr>
              <a:t> </a:t>
            </a:r>
            <a:r>
              <a:rPr sz="1300" spc="204" dirty="0">
                <a:solidFill>
                  <a:srgbClr val="FF0000"/>
                </a:solidFill>
                <a:latin typeface="Lucida Sans Unicode"/>
                <a:cs typeface="Lucida Sans Unicode"/>
              </a:rPr>
              <a:t>may</a:t>
            </a:r>
            <a:r>
              <a:rPr sz="1300" spc="200" dirty="0">
                <a:solidFill>
                  <a:srgbClr val="FF0000"/>
                </a:solidFill>
                <a:latin typeface="Lucida Sans Unicode"/>
                <a:cs typeface="Lucida Sans Unicode"/>
              </a:rPr>
              <a:t> </a:t>
            </a:r>
            <a:r>
              <a:rPr sz="1300" spc="155" dirty="0">
                <a:solidFill>
                  <a:srgbClr val="FF0000"/>
                </a:solidFill>
                <a:latin typeface="Lucida Sans Unicode"/>
                <a:cs typeface="Lucida Sans Unicode"/>
              </a:rPr>
              <a:t>vary</a:t>
            </a:r>
            <a:r>
              <a:rPr sz="1300" spc="204" dirty="0">
                <a:solidFill>
                  <a:srgbClr val="FF0000"/>
                </a:solidFill>
                <a:latin typeface="Lucida Sans Unicode"/>
                <a:cs typeface="Lucida Sans Unicode"/>
              </a:rPr>
              <a:t> </a:t>
            </a:r>
            <a:r>
              <a:rPr sz="1300" spc="110" dirty="0">
                <a:solidFill>
                  <a:srgbClr val="FF0000"/>
                </a:solidFill>
                <a:latin typeface="Lucida Sans Unicode"/>
                <a:cs typeface="Lucida Sans Unicode"/>
              </a:rPr>
              <a:t>from</a:t>
            </a:r>
            <a:r>
              <a:rPr sz="1300" spc="200" dirty="0">
                <a:solidFill>
                  <a:srgbClr val="FF0000"/>
                </a:solidFill>
                <a:latin typeface="Lucida Sans Unicode"/>
                <a:cs typeface="Lucida Sans Unicode"/>
              </a:rPr>
              <a:t> </a:t>
            </a:r>
            <a:r>
              <a:rPr sz="1300" spc="120" dirty="0">
                <a:solidFill>
                  <a:srgbClr val="FF0000"/>
                </a:solidFill>
                <a:latin typeface="Lucida Sans Unicode"/>
                <a:cs typeface="Lucida Sans Unicode"/>
              </a:rPr>
              <a:t>region</a:t>
            </a:r>
            <a:r>
              <a:rPr sz="1300" spc="204" dirty="0">
                <a:solidFill>
                  <a:srgbClr val="FF0000"/>
                </a:solidFill>
                <a:latin typeface="Lucida Sans Unicode"/>
                <a:cs typeface="Lucida Sans Unicode"/>
              </a:rPr>
              <a:t> </a:t>
            </a:r>
            <a:r>
              <a:rPr sz="1300" spc="70" dirty="0">
                <a:solidFill>
                  <a:srgbClr val="FF0000"/>
                </a:solidFill>
                <a:latin typeface="Lucida Sans Unicode"/>
                <a:cs typeface="Lucida Sans Unicode"/>
              </a:rPr>
              <a:t>to</a:t>
            </a:r>
            <a:r>
              <a:rPr sz="1300" spc="200" dirty="0">
                <a:solidFill>
                  <a:srgbClr val="FF0000"/>
                </a:solidFill>
                <a:latin typeface="Lucida Sans Unicode"/>
                <a:cs typeface="Lucida Sans Unicode"/>
              </a:rPr>
              <a:t> </a:t>
            </a:r>
            <a:r>
              <a:rPr sz="1300" spc="95" dirty="0">
                <a:solidFill>
                  <a:srgbClr val="FF0000"/>
                </a:solidFill>
                <a:latin typeface="Lucida Sans Unicode"/>
                <a:cs typeface="Lucida Sans Unicode"/>
              </a:rPr>
              <a:t>region. </a:t>
            </a:r>
            <a:endParaRPr lang="en-US" sz="1300" spc="95" dirty="0">
              <a:solidFill>
                <a:srgbClr val="FF0000"/>
              </a:solidFill>
              <a:latin typeface="Lucida Sans Unicode"/>
              <a:cs typeface="Lucida Sans Unicode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61292" y="441729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501515" y="627042"/>
            <a:ext cx="1690370" cy="504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150" spc="175" dirty="0">
                <a:solidFill>
                  <a:srgbClr val="FF0000"/>
                </a:solidFill>
              </a:rPr>
              <a:t>F.A.Q’S</a:t>
            </a:r>
            <a:r>
              <a:rPr sz="3150" spc="175" dirty="0"/>
              <a:t> </a:t>
            </a:r>
            <a:endParaRPr sz="315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5DF2FD-CB8E-C86C-D0BF-B717DCED12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100" y="39915"/>
            <a:ext cx="2117781" cy="960362"/>
          </a:xfrm>
          <a:prstGeom prst="rect">
            <a:avLst/>
          </a:prstGeom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2"/>
          <p:cNvSpPr txBox="1"/>
          <p:nvPr/>
        </p:nvSpPr>
        <p:spPr>
          <a:xfrm>
            <a:off x="585091" y="3095625"/>
            <a:ext cx="5767070" cy="3264292"/>
          </a:xfrm>
          <a:prstGeom prst="rect">
            <a:avLst/>
          </a:prstGeom>
        </p:spPr>
        <p:txBody>
          <a:bodyPr vert="horz" wrap="square" lIns="0" tIns="157480" rIns="0" bIns="0" rtlCol="0">
            <a:spAutoFit/>
          </a:bodyPr>
          <a:lstStyle/>
          <a:p>
            <a:pPr marL="453390">
              <a:lnSpc>
                <a:spcPct val="100000"/>
              </a:lnSpc>
              <a:spcBef>
                <a:spcPts val="1240"/>
              </a:spcBef>
            </a:pPr>
            <a:r>
              <a:rPr sz="3200" b="1" dirty="0">
                <a:solidFill>
                  <a:srgbClr val="F1336A"/>
                </a:solidFill>
                <a:latin typeface="Arial"/>
                <a:cs typeface="Arial"/>
              </a:rPr>
              <a:t>CONTACT</a:t>
            </a:r>
            <a:r>
              <a:rPr sz="3200" b="1" spc="-200" dirty="0">
                <a:solidFill>
                  <a:srgbClr val="F1336A"/>
                </a:solidFill>
                <a:latin typeface="Arial"/>
                <a:cs typeface="Arial"/>
              </a:rPr>
              <a:t> </a:t>
            </a:r>
            <a:r>
              <a:rPr sz="3200" b="1" spc="-25" dirty="0">
                <a:solidFill>
                  <a:srgbClr val="F1336A"/>
                </a:solidFill>
                <a:latin typeface="Arial"/>
                <a:cs typeface="Arial"/>
              </a:rPr>
              <a:t>US:</a:t>
            </a:r>
            <a:endParaRPr sz="3200" dirty="0">
              <a:latin typeface="Arial"/>
              <a:cs typeface="Arial"/>
            </a:endParaRPr>
          </a:p>
          <a:p>
            <a:pPr marL="904875" marR="2018030">
              <a:lnSpc>
                <a:spcPct val="176000"/>
              </a:lnSpc>
              <a:spcBef>
                <a:spcPts val="1580"/>
              </a:spcBef>
            </a:pPr>
            <a:r>
              <a:rPr sz="1700" spc="204" dirty="0">
                <a:solidFill>
                  <a:srgbClr val="07074E"/>
                </a:solidFill>
                <a:latin typeface="Lucida Sans Unicode"/>
                <a:cs typeface="Lucida Sans Unicode"/>
              </a:rPr>
              <a:t>info</a:t>
            </a:r>
            <a:r>
              <a:rPr lang="en-US" sz="1700" spc="204" dirty="0">
                <a:solidFill>
                  <a:srgbClr val="07074E"/>
                </a:solidFill>
                <a:latin typeface="Lucida Sans Unicode"/>
                <a:cs typeface="Lucida Sans Unicode"/>
              </a:rPr>
              <a:t>aura@gmail.com</a:t>
            </a:r>
          </a:p>
          <a:p>
            <a:pPr marL="904875" marR="2018030">
              <a:lnSpc>
                <a:spcPct val="176000"/>
              </a:lnSpc>
              <a:spcBef>
                <a:spcPts val="1580"/>
              </a:spcBef>
            </a:pPr>
            <a:r>
              <a:rPr sz="1700" spc="204" dirty="0">
                <a:solidFill>
                  <a:srgbClr val="07074E"/>
                </a:solidFill>
                <a:latin typeface="Lucida Sans Unicode"/>
                <a:cs typeface="Lucida Sans Unicode"/>
              </a:rPr>
              <a:t> </a:t>
            </a:r>
            <a:r>
              <a:rPr sz="1700" spc="195" dirty="0">
                <a:solidFill>
                  <a:srgbClr val="07074E"/>
                </a:solidFill>
                <a:latin typeface="Lucida Sans Unicode"/>
                <a:cs typeface="Lucida Sans Unicode"/>
                <a:hlinkClick r:id="rId2"/>
              </a:rPr>
              <a:t>www.</a:t>
            </a:r>
            <a:r>
              <a:rPr lang="en-US" sz="1700" spc="195" dirty="0">
                <a:solidFill>
                  <a:srgbClr val="07074E"/>
                </a:solidFill>
                <a:latin typeface="Lucida Sans Unicode"/>
                <a:cs typeface="Lucida Sans Unicode"/>
                <a:hlinkClick r:id="rId2"/>
              </a:rPr>
              <a:t>aura.com</a:t>
            </a:r>
          </a:p>
          <a:p>
            <a:pPr marL="904875" marR="2018030">
              <a:lnSpc>
                <a:spcPct val="176000"/>
              </a:lnSpc>
              <a:spcBef>
                <a:spcPts val="1580"/>
              </a:spcBef>
            </a:pPr>
            <a:r>
              <a:rPr sz="1700" spc="40" dirty="0">
                <a:solidFill>
                  <a:srgbClr val="07074E"/>
                </a:solidFill>
                <a:latin typeface="Lucida Sans Unicode"/>
                <a:cs typeface="Lucida Sans Unicode"/>
                <a:hlinkClick r:id="rId2"/>
              </a:rPr>
              <a:t>+92</a:t>
            </a:r>
            <a:r>
              <a:rPr lang="en-US" sz="1700" spc="40" dirty="0">
                <a:solidFill>
                  <a:srgbClr val="07074E"/>
                </a:solidFill>
                <a:latin typeface="Lucida Sans Unicode"/>
                <a:cs typeface="Lucida Sans Unicode"/>
              </a:rPr>
              <a:t>-3002281967</a:t>
            </a:r>
          </a:p>
          <a:p>
            <a:pPr marL="904875" marR="2018030">
              <a:lnSpc>
                <a:spcPct val="176000"/>
              </a:lnSpc>
              <a:spcBef>
                <a:spcPts val="1580"/>
              </a:spcBef>
            </a:pPr>
            <a:r>
              <a:rPr sz="1700" spc="120" dirty="0">
                <a:solidFill>
                  <a:srgbClr val="07074E"/>
                </a:solidFill>
                <a:latin typeface="Lucida Sans Unicode"/>
                <a:cs typeface="Lucida Sans Unicode"/>
              </a:rPr>
              <a:t>+92</a:t>
            </a:r>
            <a:r>
              <a:rPr lang="en-US" sz="1700" spc="120" dirty="0">
                <a:solidFill>
                  <a:srgbClr val="07074E"/>
                </a:solidFill>
                <a:latin typeface="Lucida Sans Unicode"/>
                <a:cs typeface="Lucida Sans Unicode"/>
              </a:rPr>
              <a:t>-</a:t>
            </a:r>
            <a:r>
              <a:rPr sz="1700" spc="120" dirty="0">
                <a:solidFill>
                  <a:srgbClr val="07074E"/>
                </a:solidFill>
                <a:latin typeface="Lucida Sans Unicode"/>
                <a:cs typeface="Lucida Sans Unicode"/>
              </a:rPr>
              <a:t>300</a:t>
            </a:r>
            <a:r>
              <a:rPr lang="en-US" sz="1700" spc="120" dirty="0">
                <a:solidFill>
                  <a:srgbClr val="07074E"/>
                </a:solidFill>
                <a:latin typeface="Lucida Sans Unicode"/>
                <a:cs typeface="Lucida Sans Unicode"/>
              </a:rPr>
              <a:t>3376020</a:t>
            </a:r>
            <a:endParaRPr sz="1700" dirty="0">
              <a:latin typeface="Lucida Sans Unicode"/>
              <a:cs typeface="Lucida Sans Unicode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165100" y="581025"/>
            <a:ext cx="10267954" cy="5853353"/>
            <a:chOff x="424035" y="12"/>
            <a:chExt cx="10267954" cy="5853353"/>
          </a:xfrm>
        </p:grpSpPr>
        <p:sp>
          <p:nvSpPr>
            <p:cNvPr id="24" name="object 24"/>
            <p:cNvSpPr/>
            <p:nvPr/>
          </p:nvSpPr>
          <p:spPr>
            <a:xfrm>
              <a:off x="424035" y="5318252"/>
              <a:ext cx="333375" cy="333375"/>
            </a:xfrm>
            <a:custGeom>
              <a:avLst/>
              <a:gdLst/>
              <a:ahLst/>
              <a:cxnLst/>
              <a:rect l="l" t="t" r="r" b="b"/>
              <a:pathLst>
                <a:path w="333375" h="333375">
                  <a:moveTo>
                    <a:pt x="166623" y="0"/>
                  </a:moveTo>
                  <a:lnTo>
                    <a:pt x="122300" y="6007"/>
                  </a:lnTo>
                  <a:lnTo>
                    <a:pt x="82499" y="22821"/>
                  </a:lnTo>
                  <a:lnTo>
                    <a:pt x="48831" y="48844"/>
                  </a:lnTo>
                  <a:lnTo>
                    <a:pt x="22809" y="82537"/>
                  </a:lnTo>
                  <a:lnTo>
                    <a:pt x="5968" y="122339"/>
                  </a:lnTo>
                  <a:lnTo>
                    <a:pt x="40" y="165417"/>
                  </a:lnTo>
                  <a:lnTo>
                    <a:pt x="0" y="166662"/>
                  </a:lnTo>
                  <a:lnTo>
                    <a:pt x="5968" y="211010"/>
                  </a:lnTo>
                  <a:lnTo>
                    <a:pt x="22809" y="250799"/>
                  </a:lnTo>
                  <a:lnTo>
                    <a:pt x="48831" y="284492"/>
                  </a:lnTo>
                  <a:lnTo>
                    <a:pt x="82499" y="310489"/>
                  </a:lnTo>
                  <a:lnTo>
                    <a:pt x="122300" y="327279"/>
                  </a:lnTo>
                  <a:lnTo>
                    <a:pt x="166623" y="333336"/>
                  </a:lnTo>
                  <a:lnTo>
                    <a:pt x="178032" y="332960"/>
                  </a:lnTo>
                  <a:lnTo>
                    <a:pt x="221450" y="324010"/>
                  </a:lnTo>
                  <a:lnTo>
                    <a:pt x="259817" y="304811"/>
                  </a:lnTo>
                  <a:lnTo>
                    <a:pt x="291757" y="276701"/>
                  </a:lnTo>
                  <a:lnTo>
                    <a:pt x="297165" y="270141"/>
                  </a:lnTo>
                  <a:lnTo>
                    <a:pt x="63398" y="270141"/>
                  </a:lnTo>
                  <a:lnTo>
                    <a:pt x="78231" y="214795"/>
                  </a:lnTo>
                  <a:lnTo>
                    <a:pt x="72688" y="203106"/>
                  </a:lnTo>
                  <a:lnTo>
                    <a:pt x="68676" y="190882"/>
                  </a:lnTo>
                  <a:lnTo>
                    <a:pt x="66239" y="178270"/>
                  </a:lnTo>
                  <a:lnTo>
                    <a:pt x="65497" y="166662"/>
                  </a:lnTo>
                  <a:lnTo>
                    <a:pt x="65417" y="165417"/>
                  </a:lnTo>
                  <a:lnTo>
                    <a:pt x="73461" y="125667"/>
                  </a:lnTo>
                  <a:lnTo>
                    <a:pt x="95386" y="93170"/>
                  </a:lnTo>
                  <a:lnTo>
                    <a:pt x="127879" y="71241"/>
                  </a:lnTo>
                  <a:lnTo>
                    <a:pt x="167627" y="63195"/>
                  </a:lnTo>
                  <a:lnTo>
                    <a:pt x="297027" y="63195"/>
                  </a:lnTo>
                  <a:lnTo>
                    <a:pt x="295094" y="60597"/>
                  </a:lnTo>
                  <a:lnTo>
                    <a:pt x="259959" y="28676"/>
                  </a:lnTo>
                  <a:lnTo>
                    <a:pt x="215980" y="7458"/>
                  </a:lnTo>
                  <a:lnTo>
                    <a:pt x="200277" y="3391"/>
                  </a:lnTo>
                  <a:lnTo>
                    <a:pt x="200471" y="3391"/>
                  </a:lnTo>
                  <a:lnTo>
                    <a:pt x="183555" y="831"/>
                  </a:lnTo>
                  <a:lnTo>
                    <a:pt x="166623" y="0"/>
                  </a:lnTo>
                  <a:close/>
                </a:path>
                <a:path w="333375" h="333375">
                  <a:moveTo>
                    <a:pt x="119037" y="255231"/>
                  </a:moveTo>
                  <a:lnTo>
                    <a:pt x="63398" y="270141"/>
                  </a:lnTo>
                  <a:lnTo>
                    <a:pt x="297165" y="270141"/>
                  </a:lnTo>
                  <a:lnTo>
                    <a:pt x="298527" y="268489"/>
                  </a:lnTo>
                  <a:lnTo>
                    <a:pt x="299148" y="267627"/>
                  </a:lnTo>
                  <a:lnTo>
                    <a:pt x="167627" y="267627"/>
                  </a:lnTo>
                  <a:lnTo>
                    <a:pt x="155002" y="266831"/>
                  </a:lnTo>
                  <a:lnTo>
                    <a:pt x="142598" y="264472"/>
                  </a:lnTo>
                  <a:lnTo>
                    <a:pt x="130561" y="260592"/>
                  </a:lnTo>
                  <a:lnTo>
                    <a:pt x="119037" y="255231"/>
                  </a:lnTo>
                  <a:close/>
                </a:path>
                <a:path w="333375" h="333375">
                  <a:moveTo>
                    <a:pt x="297027" y="63195"/>
                  </a:moveTo>
                  <a:lnTo>
                    <a:pt x="167627" y="63195"/>
                  </a:lnTo>
                  <a:lnTo>
                    <a:pt x="207375" y="71241"/>
                  </a:lnTo>
                  <a:lnTo>
                    <a:pt x="239868" y="93170"/>
                  </a:lnTo>
                  <a:lnTo>
                    <a:pt x="261792" y="125667"/>
                  </a:lnTo>
                  <a:lnTo>
                    <a:pt x="269836" y="165417"/>
                  </a:lnTo>
                  <a:lnTo>
                    <a:pt x="261792" y="205160"/>
                  </a:lnTo>
                  <a:lnTo>
                    <a:pt x="239868" y="237653"/>
                  </a:lnTo>
                  <a:lnTo>
                    <a:pt x="207375" y="259581"/>
                  </a:lnTo>
                  <a:lnTo>
                    <a:pt x="167627" y="267627"/>
                  </a:lnTo>
                  <a:lnTo>
                    <a:pt x="299148" y="267627"/>
                  </a:lnTo>
                  <a:lnTo>
                    <a:pt x="320043" y="231614"/>
                  </a:lnTo>
                  <a:lnTo>
                    <a:pt x="331757" y="189241"/>
                  </a:lnTo>
                  <a:lnTo>
                    <a:pt x="332854" y="178270"/>
                  </a:lnTo>
                  <a:lnTo>
                    <a:pt x="332875" y="178054"/>
                  </a:lnTo>
                  <a:lnTo>
                    <a:pt x="329955" y="133300"/>
                  </a:lnTo>
                  <a:lnTo>
                    <a:pt x="312908" y="87093"/>
                  </a:lnTo>
                  <a:lnTo>
                    <a:pt x="304656" y="73474"/>
                  </a:lnTo>
                  <a:lnTo>
                    <a:pt x="304577" y="73344"/>
                  </a:lnTo>
                  <a:lnTo>
                    <a:pt x="297027" y="63195"/>
                  </a:lnTo>
                  <a:close/>
                </a:path>
              </a:pathLst>
            </a:custGeom>
            <a:solidFill>
              <a:srgbClr val="F133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8781" y="5400776"/>
              <a:ext cx="165760" cy="165785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424128" y="4871389"/>
              <a:ext cx="333375" cy="333375"/>
            </a:xfrm>
            <a:custGeom>
              <a:avLst/>
              <a:gdLst/>
              <a:ahLst/>
              <a:cxnLst/>
              <a:rect l="l" t="t" r="r" b="b"/>
              <a:pathLst>
                <a:path w="333375" h="333375">
                  <a:moveTo>
                    <a:pt x="166519" y="0"/>
                  </a:moveTo>
                  <a:lnTo>
                    <a:pt x="122208" y="5994"/>
                  </a:lnTo>
                  <a:lnTo>
                    <a:pt x="82407" y="22821"/>
                  </a:lnTo>
                  <a:lnTo>
                    <a:pt x="48739" y="48844"/>
                  </a:lnTo>
                  <a:lnTo>
                    <a:pt x="22717" y="82537"/>
                  </a:lnTo>
                  <a:lnTo>
                    <a:pt x="5876" y="122326"/>
                  </a:lnTo>
                  <a:lnTo>
                    <a:pt x="21" y="162775"/>
                  </a:lnTo>
                  <a:lnTo>
                    <a:pt x="0" y="169862"/>
                  </a:lnTo>
                  <a:lnTo>
                    <a:pt x="161" y="174823"/>
                  </a:lnTo>
                  <a:lnTo>
                    <a:pt x="267" y="178047"/>
                  </a:lnTo>
                  <a:lnTo>
                    <a:pt x="9179" y="221490"/>
                  </a:lnTo>
                  <a:lnTo>
                    <a:pt x="28399" y="259855"/>
                  </a:lnTo>
                  <a:lnTo>
                    <a:pt x="56524" y="291805"/>
                  </a:lnTo>
                  <a:lnTo>
                    <a:pt x="91801" y="315606"/>
                  </a:lnTo>
                  <a:lnTo>
                    <a:pt x="132961" y="329932"/>
                  </a:lnTo>
                  <a:lnTo>
                    <a:pt x="166519" y="333324"/>
                  </a:lnTo>
                  <a:lnTo>
                    <a:pt x="177929" y="332949"/>
                  </a:lnTo>
                  <a:lnTo>
                    <a:pt x="221358" y="324005"/>
                  </a:lnTo>
                  <a:lnTo>
                    <a:pt x="259725" y="304805"/>
                  </a:lnTo>
                  <a:lnTo>
                    <a:pt x="291665" y="276701"/>
                  </a:lnTo>
                  <a:lnTo>
                    <a:pt x="302485" y="262867"/>
                  </a:lnTo>
                  <a:lnTo>
                    <a:pt x="217993" y="262867"/>
                  </a:lnTo>
                  <a:lnTo>
                    <a:pt x="207424" y="261529"/>
                  </a:lnTo>
                  <a:lnTo>
                    <a:pt x="167728" y="247629"/>
                  </a:lnTo>
                  <a:lnTo>
                    <a:pt x="133309" y="226466"/>
                  </a:lnTo>
                  <a:lnTo>
                    <a:pt x="103873" y="199032"/>
                  </a:lnTo>
                  <a:lnTo>
                    <a:pt x="77657" y="162775"/>
                  </a:lnTo>
                  <a:lnTo>
                    <a:pt x="63064" y="123913"/>
                  </a:lnTo>
                  <a:lnTo>
                    <a:pt x="63001" y="119354"/>
                  </a:lnTo>
                  <a:lnTo>
                    <a:pt x="64055" y="107378"/>
                  </a:lnTo>
                  <a:lnTo>
                    <a:pt x="87738" y="72964"/>
                  </a:lnTo>
                  <a:lnTo>
                    <a:pt x="101556" y="70629"/>
                  </a:lnTo>
                  <a:lnTo>
                    <a:pt x="302467" y="70629"/>
                  </a:lnTo>
                  <a:lnTo>
                    <a:pt x="295002" y="60596"/>
                  </a:lnTo>
                  <a:lnTo>
                    <a:pt x="259867" y="28676"/>
                  </a:lnTo>
                  <a:lnTo>
                    <a:pt x="215887" y="7452"/>
                  </a:lnTo>
                  <a:lnTo>
                    <a:pt x="200181" y="3386"/>
                  </a:lnTo>
                  <a:lnTo>
                    <a:pt x="200374" y="3386"/>
                  </a:lnTo>
                  <a:lnTo>
                    <a:pt x="183457" y="830"/>
                  </a:lnTo>
                  <a:lnTo>
                    <a:pt x="166519" y="0"/>
                  </a:lnTo>
                  <a:close/>
                </a:path>
                <a:path w="333375" h="333375">
                  <a:moveTo>
                    <a:pt x="331653" y="189262"/>
                  </a:moveTo>
                  <a:lnTo>
                    <a:pt x="222912" y="189262"/>
                  </a:lnTo>
                  <a:lnTo>
                    <a:pt x="231600" y="190715"/>
                  </a:lnTo>
                  <a:lnTo>
                    <a:pt x="231171" y="190715"/>
                  </a:lnTo>
                  <a:lnTo>
                    <a:pt x="266071" y="211734"/>
                  </a:lnTo>
                  <a:lnTo>
                    <a:pt x="270671" y="223481"/>
                  </a:lnTo>
                  <a:lnTo>
                    <a:pt x="269719" y="228650"/>
                  </a:lnTo>
                  <a:lnTo>
                    <a:pt x="241145" y="258419"/>
                  </a:lnTo>
                  <a:lnTo>
                    <a:pt x="217993" y="262867"/>
                  </a:lnTo>
                  <a:lnTo>
                    <a:pt x="302485" y="262867"/>
                  </a:lnTo>
                  <a:lnTo>
                    <a:pt x="323860" y="221490"/>
                  </a:lnTo>
                  <a:lnTo>
                    <a:pt x="329794" y="200214"/>
                  </a:lnTo>
                  <a:lnTo>
                    <a:pt x="331653" y="189262"/>
                  </a:lnTo>
                  <a:close/>
                </a:path>
                <a:path w="333375" h="333375">
                  <a:moveTo>
                    <a:pt x="302467" y="70629"/>
                  </a:moveTo>
                  <a:lnTo>
                    <a:pt x="101556" y="70629"/>
                  </a:lnTo>
                  <a:lnTo>
                    <a:pt x="108137" y="72821"/>
                  </a:lnTo>
                  <a:lnTo>
                    <a:pt x="114128" y="77887"/>
                  </a:lnTo>
                  <a:lnTo>
                    <a:pt x="131635" y="117323"/>
                  </a:lnTo>
                  <a:lnTo>
                    <a:pt x="131513" y="123913"/>
                  </a:lnTo>
                  <a:lnTo>
                    <a:pt x="130209" y="131635"/>
                  </a:lnTo>
                  <a:lnTo>
                    <a:pt x="123974" y="138277"/>
                  </a:lnTo>
                  <a:lnTo>
                    <a:pt x="115642" y="148069"/>
                  </a:lnTo>
                  <a:lnTo>
                    <a:pt x="147461" y="191098"/>
                  </a:lnTo>
                  <a:lnTo>
                    <a:pt x="187004" y="214858"/>
                  </a:lnTo>
                  <a:lnTo>
                    <a:pt x="191068" y="216484"/>
                  </a:lnTo>
                  <a:lnTo>
                    <a:pt x="194217" y="215976"/>
                  </a:lnTo>
                  <a:lnTo>
                    <a:pt x="196846" y="212724"/>
                  </a:lnTo>
                  <a:lnTo>
                    <a:pt x="200730" y="207060"/>
                  </a:lnTo>
                  <a:lnTo>
                    <a:pt x="204869" y="200548"/>
                  </a:lnTo>
                  <a:lnTo>
                    <a:pt x="209537" y="194622"/>
                  </a:lnTo>
                  <a:lnTo>
                    <a:pt x="215007" y="190715"/>
                  </a:lnTo>
                  <a:lnTo>
                    <a:pt x="222912" y="189262"/>
                  </a:lnTo>
                  <a:lnTo>
                    <a:pt x="331655" y="189262"/>
                  </a:lnTo>
                  <a:lnTo>
                    <a:pt x="332773" y="178047"/>
                  </a:lnTo>
                  <a:lnTo>
                    <a:pt x="333038" y="169862"/>
                  </a:lnTo>
                  <a:lnTo>
                    <a:pt x="333143" y="166649"/>
                  </a:lnTo>
                  <a:lnTo>
                    <a:pt x="332404" y="151447"/>
                  </a:lnTo>
                  <a:lnTo>
                    <a:pt x="319998" y="101841"/>
                  </a:lnTo>
                  <a:lnTo>
                    <a:pt x="302593" y="70799"/>
                  </a:lnTo>
                  <a:lnTo>
                    <a:pt x="302467" y="70629"/>
                  </a:lnTo>
                  <a:close/>
                </a:path>
              </a:pathLst>
            </a:custGeom>
            <a:solidFill>
              <a:srgbClr val="F133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66841" y="12"/>
              <a:ext cx="4925148" cy="5853353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6BF9423-DB0E-3CDF-DB7C-571FF4A0F5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" y="-333375"/>
            <a:ext cx="5310456" cy="2408162"/>
          </a:xfrm>
          <a:prstGeom prst="rect">
            <a:avLst/>
          </a:prstGeom>
        </p:spPr>
      </p:pic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1079500" y="2097012"/>
            <a:ext cx="4555490" cy="50718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3200" b="0" spc="150" dirty="0">
                <a:solidFill>
                  <a:srgbClr val="231F20"/>
                </a:solidFill>
                <a:latin typeface="Lucida Sans Unicode"/>
                <a:cs typeface="Lucida Sans Unicode"/>
              </a:rPr>
              <a:t>Thank</a:t>
            </a:r>
            <a:r>
              <a:rPr sz="3200" b="0" spc="-2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3200" b="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Y</a:t>
            </a:r>
            <a:r>
              <a:rPr sz="2800" b="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ou</a:t>
            </a:r>
            <a:endParaRPr sz="6800" dirty="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78A7ED-172C-91FB-97D9-77EE7E26AB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225"/>
            <a:ext cx="10693400" cy="601503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62830" y="423340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88144" y="1040271"/>
            <a:ext cx="4316095" cy="612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64385" algn="l"/>
              </a:tabLst>
            </a:pPr>
            <a:r>
              <a:rPr sz="3850" b="1" spc="280" dirty="0">
                <a:latin typeface="Arial"/>
                <a:cs typeface="Arial"/>
              </a:rPr>
              <a:t>Plastic</a:t>
            </a:r>
            <a:r>
              <a:rPr sz="3850" b="1" dirty="0">
                <a:latin typeface="Arial"/>
                <a:cs typeface="Arial"/>
              </a:rPr>
              <a:t>	</a:t>
            </a:r>
            <a:r>
              <a:rPr sz="3850" b="1" spc="295" dirty="0">
                <a:latin typeface="Arial"/>
                <a:cs typeface="Arial"/>
              </a:rPr>
              <a:t>Shakers </a:t>
            </a:r>
            <a:endParaRPr sz="3850">
              <a:latin typeface="Arial"/>
              <a:cs typeface="Arial"/>
            </a:endParaRPr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421131" y="6503465"/>
          <a:ext cx="2950210" cy="2012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7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7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72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72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01295">
                <a:tc>
                  <a:txBody>
                    <a:bodyPr/>
                    <a:lstStyle/>
                    <a:p>
                      <a:pPr marL="109855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PS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01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PS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02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775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PS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03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PS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O4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4604" marB="0">
                    <a:lnL w="1905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3175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504521" y="6186316"/>
          <a:ext cx="9566271" cy="2921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54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54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19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82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29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48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135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2011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2489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842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807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4737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48590">
                <a:tc>
                  <a:txBody>
                    <a:bodyPr/>
                    <a:lstStyle/>
                    <a:p>
                      <a:pPr marR="80645" algn="ctr">
                        <a:lnSpc>
                          <a:spcPts val="994"/>
                        </a:lnSpc>
                      </a:pPr>
                      <a:r>
                        <a:rPr sz="90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Light </a:t>
                      </a:r>
                      <a:r>
                        <a:rPr sz="900" spc="-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Pink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ts val="994"/>
                        </a:lnSpc>
                      </a:pPr>
                      <a:r>
                        <a:rPr sz="90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Dark </a:t>
                      </a:r>
                      <a:r>
                        <a:rPr sz="900" spc="-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Pink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7625" algn="ctr">
                        <a:lnSpc>
                          <a:spcPts val="1050"/>
                        </a:lnSpc>
                      </a:pPr>
                      <a:r>
                        <a:rPr sz="900" spc="-1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Black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4790">
                        <a:lnSpc>
                          <a:spcPts val="994"/>
                        </a:lnSpc>
                      </a:pPr>
                      <a:r>
                        <a:rPr sz="900" spc="-1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White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20675" algn="ctr">
                        <a:lnSpc>
                          <a:spcPts val="994"/>
                        </a:lnSpc>
                      </a:pPr>
                      <a:r>
                        <a:rPr sz="90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Light </a:t>
                      </a:r>
                      <a:r>
                        <a:rPr sz="900" spc="-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Pink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ts val="994"/>
                        </a:lnSpc>
                      </a:pPr>
                      <a:r>
                        <a:rPr sz="90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Dark </a:t>
                      </a:r>
                      <a:r>
                        <a:rPr sz="900" spc="-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Pink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7625" algn="ctr">
                        <a:lnSpc>
                          <a:spcPts val="1050"/>
                        </a:lnSpc>
                      </a:pPr>
                      <a:r>
                        <a:rPr sz="900" spc="-1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Black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4790">
                        <a:lnSpc>
                          <a:spcPts val="994"/>
                        </a:lnSpc>
                      </a:pPr>
                      <a:r>
                        <a:rPr sz="900" spc="-1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White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3210" algn="ctr">
                        <a:lnSpc>
                          <a:spcPts val="994"/>
                        </a:lnSpc>
                      </a:pPr>
                      <a:r>
                        <a:rPr sz="90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Light </a:t>
                      </a:r>
                      <a:r>
                        <a:rPr sz="900" spc="-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Pink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ts val="994"/>
                        </a:lnSpc>
                      </a:pPr>
                      <a:r>
                        <a:rPr sz="90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Dark </a:t>
                      </a:r>
                      <a:r>
                        <a:rPr sz="900" spc="-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Pink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7625" algn="ctr">
                        <a:lnSpc>
                          <a:spcPts val="1050"/>
                        </a:lnSpc>
                      </a:pPr>
                      <a:r>
                        <a:rPr sz="900" spc="-1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Black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994"/>
                        </a:lnSpc>
                      </a:pPr>
                      <a:r>
                        <a:rPr sz="900" spc="-1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White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R="80645" algn="ctr">
                        <a:lnSpc>
                          <a:spcPts val="990"/>
                        </a:lnSpc>
                        <a:spcBef>
                          <a:spcPts val="45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ts val="990"/>
                        </a:lnSpc>
                        <a:spcBef>
                          <a:spcPts val="45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R="47625" algn="ctr">
                        <a:lnSpc>
                          <a:spcPts val="935"/>
                        </a:lnSpc>
                        <a:spcBef>
                          <a:spcPts val="100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12700" marB="0"/>
                </a:tc>
                <a:tc>
                  <a:txBody>
                    <a:bodyPr/>
                    <a:lstStyle/>
                    <a:p>
                      <a:pPr marL="227329">
                        <a:lnSpc>
                          <a:spcPts val="990"/>
                        </a:lnSpc>
                        <a:spcBef>
                          <a:spcPts val="45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L="320675" algn="ctr">
                        <a:lnSpc>
                          <a:spcPts val="990"/>
                        </a:lnSpc>
                        <a:spcBef>
                          <a:spcPts val="45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ts val="990"/>
                        </a:lnSpc>
                        <a:spcBef>
                          <a:spcPts val="45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R="47625" algn="ctr">
                        <a:lnSpc>
                          <a:spcPts val="935"/>
                        </a:lnSpc>
                        <a:spcBef>
                          <a:spcPts val="100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12700" marB="0"/>
                </a:tc>
                <a:tc>
                  <a:txBody>
                    <a:bodyPr/>
                    <a:lstStyle/>
                    <a:p>
                      <a:pPr marL="227329">
                        <a:lnSpc>
                          <a:spcPts val="990"/>
                        </a:lnSpc>
                        <a:spcBef>
                          <a:spcPts val="45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L="283210" algn="ctr">
                        <a:lnSpc>
                          <a:spcPts val="990"/>
                        </a:lnSpc>
                        <a:spcBef>
                          <a:spcPts val="45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ts val="990"/>
                        </a:lnSpc>
                        <a:spcBef>
                          <a:spcPts val="45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R="47625" algn="ctr">
                        <a:lnSpc>
                          <a:spcPts val="935"/>
                        </a:lnSpc>
                        <a:spcBef>
                          <a:spcPts val="100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12700" marB="0"/>
                </a:tc>
                <a:tc>
                  <a:txBody>
                    <a:bodyPr/>
                    <a:lstStyle/>
                    <a:p>
                      <a:pPr marR="26034" algn="r">
                        <a:lnSpc>
                          <a:spcPts val="990"/>
                        </a:lnSpc>
                        <a:spcBef>
                          <a:spcPts val="45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571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97430" y="5807430"/>
            <a:ext cx="336702" cy="33670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37814" y="5800420"/>
            <a:ext cx="336702" cy="336715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66050" y="5800432"/>
            <a:ext cx="336715" cy="336715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21809" y="5800420"/>
            <a:ext cx="341459" cy="336715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1153288" y="5401694"/>
            <a:ext cx="1501775" cy="285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b="1" dirty="0">
                <a:solidFill>
                  <a:srgbClr val="161616"/>
                </a:solidFill>
                <a:latin typeface="Arial"/>
                <a:cs typeface="Arial"/>
              </a:rPr>
              <a:t>250</a:t>
            </a:r>
            <a:r>
              <a:rPr sz="1700" b="1" spc="-10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161616"/>
                </a:solidFill>
                <a:latin typeface="Arial"/>
                <a:cs typeface="Arial"/>
              </a:rPr>
              <a:t>gm</a:t>
            </a:r>
            <a:r>
              <a:rPr sz="1700" b="1" spc="-10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61616"/>
                </a:solidFill>
                <a:latin typeface="Arial MT"/>
                <a:cs typeface="Arial MT"/>
              </a:rPr>
              <a:t>/ 8.81</a:t>
            </a:r>
            <a:r>
              <a:rPr sz="1250" spc="-5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1250" spc="-25" dirty="0">
                <a:solidFill>
                  <a:srgbClr val="161616"/>
                </a:solidFill>
                <a:latin typeface="Arial MT"/>
                <a:cs typeface="Arial MT"/>
              </a:rPr>
              <a:t>oz.</a:t>
            </a:r>
            <a:endParaRPr sz="1250">
              <a:latin typeface="Arial MT"/>
              <a:cs typeface="Arial MT"/>
            </a:endParaRPr>
          </a:p>
        </p:txBody>
      </p:sp>
      <p:graphicFrame>
        <p:nvGraphicFramePr>
          <p:cNvPr id="16" name="object 16"/>
          <p:cNvGraphicFramePr>
            <a:graphicFrameLocks noGrp="1"/>
          </p:cNvGraphicFramePr>
          <p:nvPr/>
        </p:nvGraphicFramePr>
        <p:xfrm>
          <a:off x="3911841" y="6503465"/>
          <a:ext cx="2950210" cy="2012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7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7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72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72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01295">
                <a:tc>
                  <a:txBody>
                    <a:bodyPr/>
                    <a:lstStyle/>
                    <a:p>
                      <a:pPr marL="10985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PS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05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PS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06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77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PS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07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PS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O8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0955" marB="0">
                    <a:lnL w="1905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3175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7" name="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88139" y="5807430"/>
            <a:ext cx="336702" cy="336702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328511" y="5800420"/>
            <a:ext cx="336715" cy="336715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856759" y="5800432"/>
            <a:ext cx="336702" cy="336715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112514" y="5800420"/>
            <a:ext cx="341452" cy="336715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4598784" y="5401694"/>
            <a:ext cx="1592580" cy="285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b="1" dirty="0">
                <a:solidFill>
                  <a:srgbClr val="161616"/>
                </a:solidFill>
                <a:latin typeface="Arial"/>
                <a:cs typeface="Arial"/>
              </a:rPr>
              <a:t>285</a:t>
            </a:r>
            <a:r>
              <a:rPr sz="1700" b="1" spc="-10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161616"/>
                </a:solidFill>
                <a:latin typeface="Arial"/>
                <a:cs typeface="Arial"/>
              </a:rPr>
              <a:t>gm</a:t>
            </a:r>
            <a:r>
              <a:rPr sz="1700" b="1" spc="-10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61616"/>
                </a:solidFill>
                <a:latin typeface="Arial MT"/>
                <a:cs typeface="Arial MT"/>
              </a:rPr>
              <a:t>/ 10.05 </a:t>
            </a:r>
            <a:r>
              <a:rPr sz="1250" spc="-25" dirty="0">
                <a:solidFill>
                  <a:srgbClr val="161616"/>
                </a:solidFill>
                <a:latin typeface="Arial MT"/>
                <a:cs typeface="Arial MT"/>
              </a:rPr>
              <a:t>oz.</a:t>
            </a:r>
            <a:endParaRPr sz="1250">
              <a:latin typeface="Arial MT"/>
              <a:cs typeface="Arial MT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/>
        </p:nvGraphicFramePr>
        <p:xfrm>
          <a:off x="7327671" y="6503465"/>
          <a:ext cx="2950210" cy="2012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7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7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72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72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01295">
                <a:tc>
                  <a:txBody>
                    <a:bodyPr/>
                    <a:lstStyle/>
                    <a:p>
                      <a:pPr marL="10985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PS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09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PS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10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747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PS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11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PS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12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0955" marB="0">
                    <a:lnL w="1905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3175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3" name="object 2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003969" y="5807430"/>
            <a:ext cx="336702" cy="336702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744354" y="5800420"/>
            <a:ext cx="336715" cy="336715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272589" y="5800432"/>
            <a:ext cx="336702" cy="336715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528356" y="5800420"/>
            <a:ext cx="341439" cy="336715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8014614" y="5401694"/>
            <a:ext cx="1592580" cy="285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b="1" dirty="0">
                <a:solidFill>
                  <a:srgbClr val="161616"/>
                </a:solidFill>
                <a:latin typeface="Arial"/>
                <a:cs typeface="Arial"/>
              </a:rPr>
              <a:t>425</a:t>
            </a:r>
            <a:r>
              <a:rPr sz="1700" b="1" spc="-10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161616"/>
                </a:solidFill>
                <a:latin typeface="Arial"/>
                <a:cs typeface="Arial"/>
              </a:rPr>
              <a:t>gm</a:t>
            </a:r>
            <a:r>
              <a:rPr sz="1700" b="1" spc="-10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61616"/>
                </a:solidFill>
                <a:latin typeface="Arial MT"/>
                <a:cs typeface="Arial MT"/>
              </a:rPr>
              <a:t>/ 14.99 </a:t>
            </a:r>
            <a:r>
              <a:rPr sz="1250" spc="-25" dirty="0">
                <a:solidFill>
                  <a:srgbClr val="161616"/>
                </a:solidFill>
                <a:latin typeface="Arial MT"/>
                <a:cs typeface="Arial MT"/>
              </a:rPr>
              <a:t>oz.</a:t>
            </a:r>
            <a:endParaRPr sz="1250">
              <a:latin typeface="Arial MT"/>
              <a:cs typeface="Arial MT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0EDF98D-DDFA-B721-AE27-DA289937C21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733" y="179768"/>
            <a:ext cx="1958259" cy="1391857"/>
          </a:xfrm>
          <a:prstGeom prst="rect">
            <a:avLst/>
          </a:prstGeom>
        </p:spPr>
      </p:pic>
      <p:sp>
        <p:nvSpPr>
          <p:cNvPr id="28" name="object 10">
            <a:extLst>
              <a:ext uri="{FF2B5EF4-FFF2-40B4-BE49-F238E27FC236}">
                <a16:creationId xmlns:a16="http://schemas.microsoft.com/office/drawing/2014/main" id="{166CA92A-69B3-2DF2-BA70-A4742B6F5730}"/>
              </a:ext>
            </a:extLst>
          </p:cNvPr>
          <p:cNvSpPr txBox="1">
            <a:spLocks/>
          </p:cNvSpPr>
          <p:nvPr/>
        </p:nvSpPr>
        <p:spPr>
          <a:xfrm>
            <a:off x="-1133841" y="404562"/>
            <a:ext cx="3276600" cy="509619"/>
          </a:xfrm>
          <a:prstGeom prst="rect">
            <a:avLst/>
          </a:prstGeom>
        </p:spPr>
        <p:txBody>
          <a:bodyPr vert="horz" wrap="square" lIns="0" tIns="207510" rIns="0" bIns="0" rtlCol="0" anchor="ctr">
            <a:spAutoFit/>
          </a:bodyPr>
          <a:lstStyle>
            <a:lvl1pPr algn="l" defTabSz="1008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93" kern="1200" spc="-132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451610">
              <a:lnSpc>
                <a:spcPct val="100000"/>
              </a:lnSpc>
              <a:spcBef>
                <a:spcPts val="95"/>
              </a:spcBef>
            </a:pPr>
            <a:r>
              <a:rPr lang="en-US" sz="1950" dirty="0"/>
              <a:t>PRODUCT</a:t>
            </a:r>
            <a:r>
              <a:rPr lang="en-US" sz="1950" spc="-45" dirty="0"/>
              <a:t> </a:t>
            </a:r>
            <a:r>
              <a:rPr lang="en-US" sz="1950" spc="-10" dirty="0"/>
              <a:t>DETAIL</a:t>
            </a:r>
            <a:endParaRPr lang="en-US" sz="19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3BF6BB57-06C3-4A87-8387-9829489130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773906"/>
            <a:ext cx="10693400" cy="601503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62905" y="423340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88220" y="1040258"/>
            <a:ext cx="4316095" cy="612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64385" algn="l"/>
              </a:tabLst>
            </a:pPr>
            <a:r>
              <a:rPr sz="3850" b="1" spc="280" dirty="0">
                <a:latin typeface="Arial"/>
                <a:cs typeface="Arial"/>
              </a:rPr>
              <a:t>Plastic</a:t>
            </a:r>
            <a:r>
              <a:rPr sz="3850" b="1" dirty="0">
                <a:latin typeface="Arial"/>
                <a:cs typeface="Arial"/>
              </a:rPr>
              <a:t>	</a:t>
            </a:r>
            <a:r>
              <a:rPr sz="3850" b="1" spc="295" dirty="0">
                <a:latin typeface="Arial"/>
                <a:cs typeface="Arial"/>
              </a:rPr>
              <a:t>Shakers </a:t>
            </a:r>
            <a:endParaRPr sz="3850">
              <a:latin typeface="Arial"/>
              <a:cs typeface="Arial"/>
            </a:endParaRPr>
          </a:p>
        </p:txBody>
      </p:sp>
      <p:graphicFrame>
        <p:nvGraphicFramePr>
          <p:cNvPr id="13" name="object 13"/>
          <p:cNvGraphicFramePr>
            <a:graphicFrameLocks noGrp="1"/>
          </p:cNvGraphicFramePr>
          <p:nvPr/>
        </p:nvGraphicFramePr>
        <p:xfrm>
          <a:off x="443814" y="6512800"/>
          <a:ext cx="2950210" cy="2012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7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7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72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72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01295">
                <a:tc>
                  <a:txBody>
                    <a:bodyPr/>
                    <a:lstStyle/>
                    <a:p>
                      <a:pPr marL="10985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PS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13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PS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14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77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PS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15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PS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16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0955" marB="0">
                    <a:lnL w="1905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3175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object 14"/>
          <p:cNvGraphicFramePr>
            <a:graphicFrameLocks noGrp="1"/>
          </p:cNvGraphicFramePr>
          <p:nvPr/>
        </p:nvGraphicFramePr>
        <p:xfrm>
          <a:off x="527204" y="6195659"/>
          <a:ext cx="9514203" cy="2921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54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54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19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67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15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48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135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055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1028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842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807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4737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48590">
                <a:tc>
                  <a:txBody>
                    <a:bodyPr/>
                    <a:lstStyle/>
                    <a:p>
                      <a:pPr marR="80645" algn="ctr">
                        <a:lnSpc>
                          <a:spcPts val="994"/>
                        </a:lnSpc>
                      </a:pPr>
                      <a:r>
                        <a:rPr sz="90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Light </a:t>
                      </a:r>
                      <a:r>
                        <a:rPr sz="900" spc="-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Pink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ts val="994"/>
                        </a:lnSpc>
                      </a:pPr>
                      <a:r>
                        <a:rPr sz="90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Dark </a:t>
                      </a:r>
                      <a:r>
                        <a:rPr sz="900" spc="-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Pink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7625" algn="ctr">
                        <a:lnSpc>
                          <a:spcPts val="1050"/>
                        </a:lnSpc>
                      </a:pPr>
                      <a:r>
                        <a:rPr sz="900" spc="-1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Black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4790">
                        <a:lnSpc>
                          <a:spcPts val="994"/>
                        </a:lnSpc>
                      </a:pPr>
                      <a:r>
                        <a:rPr sz="900" spc="-1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White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9245" algn="ctr">
                        <a:lnSpc>
                          <a:spcPts val="994"/>
                        </a:lnSpc>
                      </a:pPr>
                      <a:r>
                        <a:rPr sz="90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Light </a:t>
                      </a:r>
                      <a:r>
                        <a:rPr sz="900" spc="-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Pink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ts val="994"/>
                        </a:lnSpc>
                      </a:pPr>
                      <a:r>
                        <a:rPr sz="90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Dark </a:t>
                      </a:r>
                      <a:r>
                        <a:rPr sz="900" spc="-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Pink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7625" algn="ctr">
                        <a:lnSpc>
                          <a:spcPts val="1050"/>
                        </a:lnSpc>
                      </a:pPr>
                      <a:r>
                        <a:rPr sz="900" spc="-1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Black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4790">
                        <a:lnSpc>
                          <a:spcPts val="994"/>
                        </a:lnSpc>
                      </a:pPr>
                      <a:r>
                        <a:rPr sz="900" spc="-1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White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68605" algn="ctr">
                        <a:lnSpc>
                          <a:spcPts val="994"/>
                        </a:lnSpc>
                      </a:pPr>
                      <a:r>
                        <a:rPr sz="90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Light </a:t>
                      </a:r>
                      <a:r>
                        <a:rPr sz="900" spc="-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Pink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ts val="994"/>
                        </a:lnSpc>
                      </a:pPr>
                      <a:r>
                        <a:rPr sz="90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Dark </a:t>
                      </a:r>
                      <a:r>
                        <a:rPr sz="900" spc="-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Pink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7625" algn="ctr">
                        <a:lnSpc>
                          <a:spcPts val="1050"/>
                        </a:lnSpc>
                      </a:pPr>
                      <a:r>
                        <a:rPr sz="900" spc="-1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Black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994"/>
                        </a:lnSpc>
                      </a:pPr>
                      <a:r>
                        <a:rPr sz="900" spc="-1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White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R="80645" algn="ctr">
                        <a:lnSpc>
                          <a:spcPts val="990"/>
                        </a:lnSpc>
                        <a:spcBef>
                          <a:spcPts val="45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ts val="990"/>
                        </a:lnSpc>
                        <a:spcBef>
                          <a:spcPts val="45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R="47625" algn="ctr">
                        <a:lnSpc>
                          <a:spcPts val="935"/>
                        </a:lnSpc>
                        <a:spcBef>
                          <a:spcPts val="100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12700" marB="0"/>
                </a:tc>
                <a:tc>
                  <a:txBody>
                    <a:bodyPr/>
                    <a:lstStyle/>
                    <a:p>
                      <a:pPr marL="227329">
                        <a:lnSpc>
                          <a:spcPts val="990"/>
                        </a:lnSpc>
                        <a:spcBef>
                          <a:spcPts val="45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L="309245" algn="ctr">
                        <a:lnSpc>
                          <a:spcPts val="990"/>
                        </a:lnSpc>
                        <a:spcBef>
                          <a:spcPts val="45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ts val="990"/>
                        </a:lnSpc>
                        <a:spcBef>
                          <a:spcPts val="45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R="47625" algn="ctr">
                        <a:lnSpc>
                          <a:spcPts val="935"/>
                        </a:lnSpc>
                        <a:spcBef>
                          <a:spcPts val="100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12700" marB="0"/>
                </a:tc>
                <a:tc>
                  <a:txBody>
                    <a:bodyPr/>
                    <a:lstStyle/>
                    <a:p>
                      <a:pPr marL="227329">
                        <a:lnSpc>
                          <a:spcPts val="990"/>
                        </a:lnSpc>
                        <a:spcBef>
                          <a:spcPts val="45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L="268605" algn="ctr">
                        <a:lnSpc>
                          <a:spcPts val="990"/>
                        </a:lnSpc>
                        <a:spcBef>
                          <a:spcPts val="45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ts val="990"/>
                        </a:lnSpc>
                        <a:spcBef>
                          <a:spcPts val="45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R="47625" algn="ctr">
                        <a:lnSpc>
                          <a:spcPts val="935"/>
                        </a:lnSpc>
                        <a:spcBef>
                          <a:spcPts val="100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12700" marB="0"/>
                </a:tc>
                <a:tc>
                  <a:txBody>
                    <a:bodyPr/>
                    <a:lstStyle/>
                    <a:p>
                      <a:pPr marR="26034" algn="r">
                        <a:lnSpc>
                          <a:spcPts val="990"/>
                        </a:lnSpc>
                        <a:spcBef>
                          <a:spcPts val="45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571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20112" y="5816765"/>
            <a:ext cx="336715" cy="336715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60497" y="5809767"/>
            <a:ext cx="336702" cy="336702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88732" y="5809767"/>
            <a:ext cx="336715" cy="336702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44494" y="5809767"/>
            <a:ext cx="341444" cy="336702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1130764" y="5411016"/>
            <a:ext cx="1592580" cy="285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b="1" dirty="0">
                <a:solidFill>
                  <a:srgbClr val="161616"/>
                </a:solidFill>
                <a:latin typeface="Arial"/>
                <a:cs typeface="Arial"/>
              </a:rPr>
              <a:t>500</a:t>
            </a:r>
            <a:r>
              <a:rPr sz="1700" b="1" spc="-10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161616"/>
                </a:solidFill>
                <a:latin typeface="Arial"/>
                <a:cs typeface="Arial"/>
              </a:rPr>
              <a:t>gm</a:t>
            </a:r>
            <a:r>
              <a:rPr sz="1700" b="1" spc="-10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61616"/>
                </a:solidFill>
                <a:latin typeface="Arial MT"/>
                <a:cs typeface="Arial MT"/>
              </a:rPr>
              <a:t>/ 17.63 </a:t>
            </a:r>
            <a:r>
              <a:rPr sz="1250" spc="-25" dirty="0">
                <a:solidFill>
                  <a:srgbClr val="161616"/>
                </a:solidFill>
                <a:latin typeface="Arial MT"/>
                <a:cs typeface="Arial MT"/>
              </a:rPr>
              <a:t>oz.</a:t>
            </a:r>
            <a:endParaRPr sz="1250">
              <a:latin typeface="Arial MT"/>
              <a:cs typeface="Arial MT"/>
            </a:endParaRPr>
          </a:p>
        </p:txBody>
      </p:sp>
      <p:graphicFrame>
        <p:nvGraphicFramePr>
          <p:cNvPr id="20" name="object 20"/>
          <p:cNvGraphicFramePr>
            <a:graphicFrameLocks noGrp="1"/>
          </p:cNvGraphicFramePr>
          <p:nvPr/>
        </p:nvGraphicFramePr>
        <p:xfrm>
          <a:off x="3911917" y="6512800"/>
          <a:ext cx="2950210" cy="2012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7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7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72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72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01295">
                <a:tc>
                  <a:txBody>
                    <a:bodyPr/>
                    <a:lstStyle/>
                    <a:p>
                      <a:pPr marL="12255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PS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17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382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PS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18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747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PS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19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PS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20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0955" marB="0">
                    <a:lnL w="1905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3175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1" name="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588215" y="5816765"/>
            <a:ext cx="336702" cy="336715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328600" y="5809767"/>
            <a:ext cx="336702" cy="336702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856835" y="5809767"/>
            <a:ext cx="336702" cy="336702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112590" y="5809767"/>
            <a:ext cx="341452" cy="336702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4598860" y="5411016"/>
            <a:ext cx="1592580" cy="285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b="1" dirty="0">
                <a:solidFill>
                  <a:srgbClr val="161616"/>
                </a:solidFill>
                <a:latin typeface="Arial"/>
                <a:cs typeface="Arial"/>
              </a:rPr>
              <a:t>800</a:t>
            </a:r>
            <a:r>
              <a:rPr sz="1700" b="1" spc="-10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161616"/>
                </a:solidFill>
                <a:latin typeface="Arial"/>
                <a:cs typeface="Arial"/>
              </a:rPr>
              <a:t>gm</a:t>
            </a:r>
            <a:r>
              <a:rPr sz="1700" b="1" spc="-10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61616"/>
                </a:solidFill>
                <a:latin typeface="Arial MT"/>
                <a:cs typeface="Arial MT"/>
              </a:rPr>
              <a:t>/ 28.21 </a:t>
            </a:r>
            <a:r>
              <a:rPr sz="1250" spc="-25" dirty="0">
                <a:solidFill>
                  <a:srgbClr val="161616"/>
                </a:solidFill>
                <a:latin typeface="Arial MT"/>
                <a:cs typeface="Arial MT"/>
              </a:rPr>
              <a:t>oz.</a:t>
            </a:r>
            <a:endParaRPr sz="1250">
              <a:latin typeface="Arial MT"/>
              <a:cs typeface="Arial MT"/>
            </a:endParaRPr>
          </a:p>
        </p:txBody>
      </p:sp>
      <p:graphicFrame>
        <p:nvGraphicFramePr>
          <p:cNvPr id="26" name="object 26"/>
          <p:cNvGraphicFramePr>
            <a:graphicFrameLocks noGrp="1"/>
          </p:cNvGraphicFramePr>
          <p:nvPr/>
        </p:nvGraphicFramePr>
        <p:xfrm>
          <a:off x="7299172" y="6512807"/>
          <a:ext cx="2950210" cy="2012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7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7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72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72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01295">
                <a:tc>
                  <a:txBody>
                    <a:bodyPr/>
                    <a:lstStyle/>
                    <a:p>
                      <a:pPr marL="12255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PS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21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382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PS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22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747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PS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23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PS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24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0955" marB="0">
                    <a:lnL w="1905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3175">
                      <a:solidFill>
                        <a:srgbClr val="EEA587"/>
                      </a:solidFill>
                      <a:prstDash val="solid"/>
                    </a:lnT>
                    <a:lnB w="3175">
                      <a:solidFill>
                        <a:srgbClr val="EEA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7" name="object 2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975458" y="5816765"/>
            <a:ext cx="336715" cy="336715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715855" y="5809767"/>
            <a:ext cx="336702" cy="336702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244090" y="5809767"/>
            <a:ext cx="336702" cy="336702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499845" y="5809767"/>
            <a:ext cx="341452" cy="336702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7928965" y="5411016"/>
            <a:ext cx="1706880" cy="285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b="1" dirty="0">
                <a:solidFill>
                  <a:srgbClr val="161616"/>
                </a:solidFill>
                <a:latin typeface="Arial"/>
                <a:cs typeface="Arial"/>
              </a:rPr>
              <a:t>1000</a:t>
            </a:r>
            <a:r>
              <a:rPr sz="1700" b="1" spc="-1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161616"/>
                </a:solidFill>
                <a:latin typeface="Arial"/>
                <a:cs typeface="Arial"/>
              </a:rPr>
              <a:t>gm</a:t>
            </a:r>
            <a:r>
              <a:rPr sz="1700" b="1" spc="-60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61616"/>
                </a:solidFill>
                <a:latin typeface="Arial MT"/>
                <a:cs typeface="Arial MT"/>
              </a:rPr>
              <a:t>/</a:t>
            </a:r>
            <a:r>
              <a:rPr sz="1250" spc="-5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161616"/>
                </a:solidFill>
                <a:latin typeface="Arial MT"/>
                <a:cs typeface="Arial MT"/>
              </a:rPr>
              <a:t>35.27</a:t>
            </a:r>
            <a:r>
              <a:rPr sz="1250" spc="-5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1250" spc="-25" dirty="0">
                <a:solidFill>
                  <a:srgbClr val="161616"/>
                </a:solidFill>
                <a:latin typeface="Arial MT"/>
                <a:cs typeface="Arial MT"/>
              </a:rPr>
              <a:t>oz.</a:t>
            </a:r>
            <a:endParaRPr sz="1250">
              <a:latin typeface="Arial MT"/>
              <a:cs typeface="Arial MT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038A403-C7A2-5A7E-007B-389C96AA393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733" y="179768"/>
            <a:ext cx="1958259" cy="1391857"/>
          </a:xfrm>
          <a:prstGeom prst="rect">
            <a:avLst/>
          </a:prstGeom>
        </p:spPr>
      </p:pic>
      <p:sp>
        <p:nvSpPr>
          <p:cNvPr id="5" name="object 10">
            <a:extLst>
              <a:ext uri="{FF2B5EF4-FFF2-40B4-BE49-F238E27FC236}">
                <a16:creationId xmlns:a16="http://schemas.microsoft.com/office/drawing/2014/main" id="{CB3AE42C-9BEC-9814-4953-9E15F57CBE60}"/>
              </a:ext>
            </a:extLst>
          </p:cNvPr>
          <p:cNvSpPr txBox="1">
            <a:spLocks/>
          </p:cNvSpPr>
          <p:nvPr/>
        </p:nvSpPr>
        <p:spPr>
          <a:xfrm>
            <a:off x="-1133841" y="404562"/>
            <a:ext cx="3276600" cy="509619"/>
          </a:xfrm>
          <a:prstGeom prst="rect">
            <a:avLst/>
          </a:prstGeom>
        </p:spPr>
        <p:txBody>
          <a:bodyPr vert="horz" wrap="square" lIns="0" tIns="207510" rIns="0" bIns="0" rtlCol="0" anchor="ctr">
            <a:spAutoFit/>
          </a:bodyPr>
          <a:lstStyle>
            <a:lvl1pPr algn="l" defTabSz="1008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93" kern="1200" spc="-132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451610">
              <a:lnSpc>
                <a:spcPct val="100000"/>
              </a:lnSpc>
              <a:spcBef>
                <a:spcPts val="95"/>
              </a:spcBef>
            </a:pPr>
            <a:r>
              <a:rPr lang="en-US" sz="1950" dirty="0"/>
              <a:t>PRODUCT</a:t>
            </a:r>
            <a:r>
              <a:rPr lang="en-US" sz="1950" spc="-45" dirty="0"/>
              <a:t> </a:t>
            </a:r>
            <a:r>
              <a:rPr lang="en-US" sz="1950" spc="-10" dirty="0"/>
              <a:t>DETAIL</a:t>
            </a:r>
            <a:endParaRPr lang="en-US" sz="19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252705-0668-5D70-B565-BE5301BBFD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3906"/>
            <a:ext cx="10693400" cy="6015038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62830" y="423340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188144" y="1068124"/>
            <a:ext cx="4316095" cy="5570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64385" algn="l"/>
              </a:tabLst>
            </a:pPr>
            <a:r>
              <a:rPr sz="3850" b="1" spc="280" dirty="0">
                <a:latin typeface="Arial"/>
                <a:cs typeface="Arial"/>
              </a:rPr>
              <a:t>Plastic</a:t>
            </a:r>
            <a:r>
              <a:rPr sz="3850" b="1" dirty="0">
                <a:latin typeface="Arial"/>
                <a:cs typeface="Arial"/>
              </a:rPr>
              <a:t>	</a:t>
            </a:r>
            <a:r>
              <a:rPr sz="3850" b="1" spc="295" dirty="0">
                <a:latin typeface="Arial"/>
                <a:cs typeface="Arial"/>
              </a:rPr>
              <a:t>Shakers </a:t>
            </a:r>
            <a:endParaRPr sz="3850" dirty="0">
              <a:latin typeface="Arial"/>
              <a:cs typeface="Arial"/>
            </a:endParaRPr>
          </a:p>
        </p:txBody>
      </p:sp>
      <p:graphicFrame>
        <p:nvGraphicFramePr>
          <p:cNvPr id="11" name="object 11"/>
          <p:cNvGraphicFramePr>
            <a:graphicFrameLocks noGrp="1"/>
          </p:cNvGraphicFramePr>
          <p:nvPr/>
        </p:nvGraphicFramePr>
        <p:xfrm>
          <a:off x="421131" y="6503472"/>
          <a:ext cx="2950210" cy="2012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7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7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72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72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01295">
                <a:tc>
                  <a:txBody>
                    <a:bodyPr/>
                    <a:lstStyle/>
                    <a:p>
                      <a:pPr marL="122555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PS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25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PS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26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7475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PS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27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PS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28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4604" marB="0">
                    <a:lnL w="1905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3175">
                      <a:solidFill>
                        <a:srgbClr val="EEA587"/>
                      </a:solidFill>
                      <a:prstDash val="solid"/>
                    </a:lnT>
                    <a:lnB w="3175">
                      <a:solidFill>
                        <a:srgbClr val="EEA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504527" y="6186316"/>
          <a:ext cx="9566271" cy="2921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54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54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19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82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29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48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135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2011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2489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842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807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4737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48590">
                <a:tc>
                  <a:txBody>
                    <a:bodyPr/>
                    <a:lstStyle/>
                    <a:p>
                      <a:pPr marR="80645" algn="ctr">
                        <a:lnSpc>
                          <a:spcPts val="994"/>
                        </a:lnSpc>
                      </a:pPr>
                      <a:r>
                        <a:rPr sz="90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Light </a:t>
                      </a:r>
                      <a:r>
                        <a:rPr sz="900" spc="-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Pink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ts val="994"/>
                        </a:lnSpc>
                      </a:pPr>
                      <a:r>
                        <a:rPr sz="90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Dark </a:t>
                      </a:r>
                      <a:r>
                        <a:rPr sz="900" spc="-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Pink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7625" algn="ctr">
                        <a:lnSpc>
                          <a:spcPts val="1050"/>
                        </a:lnSpc>
                      </a:pPr>
                      <a:r>
                        <a:rPr sz="900" spc="-1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Black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4790">
                        <a:lnSpc>
                          <a:spcPts val="994"/>
                        </a:lnSpc>
                      </a:pPr>
                      <a:r>
                        <a:rPr sz="900" spc="-1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White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20675" algn="ctr">
                        <a:lnSpc>
                          <a:spcPts val="994"/>
                        </a:lnSpc>
                      </a:pPr>
                      <a:r>
                        <a:rPr sz="90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Light </a:t>
                      </a:r>
                      <a:r>
                        <a:rPr sz="900" spc="-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Pink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ts val="994"/>
                        </a:lnSpc>
                      </a:pPr>
                      <a:r>
                        <a:rPr sz="90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Dark </a:t>
                      </a:r>
                      <a:r>
                        <a:rPr sz="900" spc="-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Pink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7625" algn="ctr">
                        <a:lnSpc>
                          <a:spcPts val="1050"/>
                        </a:lnSpc>
                      </a:pPr>
                      <a:r>
                        <a:rPr sz="900" spc="-1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Black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4790">
                        <a:lnSpc>
                          <a:spcPts val="994"/>
                        </a:lnSpc>
                      </a:pPr>
                      <a:r>
                        <a:rPr sz="900" spc="-1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White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3210" algn="ctr">
                        <a:lnSpc>
                          <a:spcPts val="994"/>
                        </a:lnSpc>
                      </a:pPr>
                      <a:r>
                        <a:rPr sz="90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Light </a:t>
                      </a:r>
                      <a:r>
                        <a:rPr sz="900" spc="-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Pink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ts val="994"/>
                        </a:lnSpc>
                      </a:pPr>
                      <a:r>
                        <a:rPr sz="90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Dark </a:t>
                      </a:r>
                      <a:r>
                        <a:rPr sz="900" spc="-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Pink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7625" algn="ctr">
                        <a:lnSpc>
                          <a:spcPts val="1050"/>
                        </a:lnSpc>
                      </a:pPr>
                      <a:r>
                        <a:rPr sz="900" spc="-1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Black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994"/>
                        </a:lnSpc>
                      </a:pPr>
                      <a:r>
                        <a:rPr sz="900" spc="-1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White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R="80645" algn="ctr">
                        <a:lnSpc>
                          <a:spcPts val="990"/>
                        </a:lnSpc>
                        <a:spcBef>
                          <a:spcPts val="45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ts val="990"/>
                        </a:lnSpc>
                        <a:spcBef>
                          <a:spcPts val="45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R="47625" algn="ctr">
                        <a:lnSpc>
                          <a:spcPts val="935"/>
                        </a:lnSpc>
                        <a:spcBef>
                          <a:spcPts val="100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12700" marB="0"/>
                </a:tc>
                <a:tc>
                  <a:txBody>
                    <a:bodyPr/>
                    <a:lstStyle/>
                    <a:p>
                      <a:pPr marL="227329">
                        <a:lnSpc>
                          <a:spcPts val="990"/>
                        </a:lnSpc>
                        <a:spcBef>
                          <a:spcPts val="45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L="320675" algn="ctr">
                        <a:lnSpc>
                          <a:spcPts val="990"/>
                        </a:lnSpc>
                        <a:spcBef>
                          <a:spcPts val="45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ts val="990"/>
                        </a:lnSpc>
                        <a:spcBef>
                          <a:spcPts val="45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R="47625" algn="ctr">
                        <a:lnSpc>
                          <a:spcPts val="935"/>
                        </a:lnSpc>
                        <a:spcBef>
                          <a:spcPts val="100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12700" marB="0"/>
                </a:tc>
                <a:tc>
                  <a:txBody>
                    <a:bodyPr/>
                    <a:lstStyle/>
                    <a:p>
                      <a:pPr marL="227329">
                        <a:lnSpc>
                          <a:spcPts val="990"/>
                        </a:lnSpc>
                        <a:spcBef>
                          <a:spcPts val="45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L="283210" algn="ctr">
                        <a:lnSpc>
                          <a:spcPts val="990"/>
                        </a:lnSpc>
                        <a:spcBef>
                          <a:spcPts val="45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ts val="990"/>
                        </a:lnSpc>
                        <a:spcBef>
                          <a:spcPts val="45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R="47625" algn="ctr">
                        <a:lnSpc>
                          <a:spcPts val="935"/>
                        </a:lnSpc>
                        <a:spcBef>
                          <a:spcPts val="100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12700" marB="0"/>
                </a:tc>
                <a:tc>
                  <a:txBody>
                    <a:bodyPr/>
                    <a:lstStyle/>
                    <a:p>
                      <a:pPr marR="26034" algn="r">
                        <a:lnSpc>
                          <a:spcPts val="990"/>
                        </a:lnSpc>
                        <a:spcBef>
                          <a:spcPts val="45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571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97430" y="5807430"/>
            <a:ext cx="336702" cy="336702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37802" y="5800420"/>
            <a:ext cx="336715" cy="336715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66050" y="5800432"/>
            <a:ext cx="336702" cy="336715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21807" y="5800420"/>
            <a:ext cx="341449" cy="336715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1153288" y="5401694"/>
            <a:ext cx="1501775" cy="285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b="1" dirty="0">
                <a:solidFill>
                  <a:srgbClr val="161616"/>
                </a:solidFill>
                <a:latin typeface="Arial"/>
                <a:cs typeface="Arial"/>
              </a:rPr>
              <a:t>140</a:t>
            </a:r>
            <a:r>
              <a:rPr sz="1700" b="1" spc="-10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161616"/>
                </a:solidFill>
                <a:latin typeface="Arial"/>
                <a:cs typeface="Arial"/>
              </a:rPr>
              <a:t>gm</a:t>
            </a:r>
            <a:r>
              <a:rPr sz="1700" b="1" spc="-10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61616"/>
                </a:solidFill>
                <a:latin typeface="Arial MT"/>
                <a:cs typeface="Arial MT"/>
              </a:rPr>
              <a:t>/ 4.93</a:t>
            </a:r>
            <a:r>
              <a:rPr sz="1250" spc="-5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1250" spc="-25" dirty="0">
                <a:solidFill>
                  <a:srgbClr val="161616"/>
                </a:solidFill>
                <a:latin typeface="Arial MT"/>
                <a:cs typeface="Arial MT"/>
              </a:rPr>
              <a:t>oz.</a:t>
            </a:r>
            <a:endParaRPr sz="1250">
              <a:latin typeface="Arial MT"/>
              <a:cs typeface="Arial MT"/>
            </a:endParaRPr>
          </a:p>
        </p:txBody>
      </p:sp>
      <p:graphicFrame>
        <p:nvGraphicFramePr>
          <p:cNvPr id="18" name="object 18"/>
          <p:cNvGraphicFramePr>
            <a:graphicFrameLocks noGrp="1"/>
          </p:cNvGraphicFramePr>
          <p:nvPr/>
        </p:nvGraphicFramePr>
        <p:xfrm>
          <a:off x="3911841" y="6503472"/>
          <a:ext cx="2950210" cy="2012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7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7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72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72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01295">
                <a:tc>
                  <a:txBody>
                    <a:bodyPr/>
                    <a:lstStyle/>
                    <a:p>
                      <a:pPr marL="12255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PS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29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PS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30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747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PS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31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PS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32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0955" marB="0">
                    <a:lnL w="1905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3175">
                      <a:solidFill>
                        <a:srgbClr val="EEA587"/>
                      </a:solidFill>
                      <a:prstDash val="solid"/>
                    </a:lnT>
                    <a:lnB w="3175">
                      <a:solidFill>
                        <a:srgbClr val="EEA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9" name="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88139" y="5807430"/>
            <a:ext cx="336702" cy="336702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328511" y="5800420"/>
            <a:ext cx="336715" cy="336715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856759" y="5800432"/>
            <a:ext cx="336702" cy="336715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112514" y="5800420"/>
            <a:ext cx="341452" cy="336715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4598784" y="5401694"/>
            <a:ext cx="1592580" cy="285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b="1" dirty="0">
                <a:solidFill>
                  <a:srgbClr val="161616"/>
                </a:solidFill>
                <a:latin typeface="Arial"/>
                <a:cs typeface="Arial"/>
              </a:rPr>
              <a:t>455</a:t>
            </a:r>
            <a:r>
              <a:rPr sz="1700" b="1" spc="-10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161616"/>
                </a:solidFill>
                <a:latin typeface="Arial"/>
                <a:cs typeface="Arial"/>
              </a:rPr>
              <a:t>gm</a:t>
            </a:r>
            <a:r>
              <a:rPr sz="1700" b="1" spc="-10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61616"/>
                </a:solidFill>
                <a:latin typeface="Arial MT"/>
                <a:cs typeface="Arial MT"/>
              </a:rPr>
              <a:t>/ 16.04 </a:t>
            </a:r>
            <a:r>
              <a:rPr sz="1250" spc="-25" dirty="0">
                <a:solidFill>
                  <a:srgbClr val="161616"/>
                </a:solidFill>
                <a:latin typeface="Arial MT"/>
                <a:cs typeface="Arial MT"/>
              </a:rPr>
              <a:t>oz.</a:t>
            </a:r>
            <a:endParaRPr sz="1250">
              <a:latin typeface="Arial MT"/>
              <a:cs typeface="Arial MT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/>
        </p:nvGraphicFramePr>
        <p:xfrm>
          <a:off x="7327671" y="6503472"/>
          <a:ext cx="2950210" cy="2012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7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7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72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72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01295">
                <a:tc>
                  <a:txBody>
                    <a:bodyPr/>
                    <a:lstStyle/>
                    <a:p>
                      <a:pPr marL="10985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PS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33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PS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34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747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PS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35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PS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36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0955" marB="0">
                    <a:lnL w="1905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3175">
                      <a:solidFill>
                        <a:srgbClr val="EEA587"/>
                      </a:solidFill>
                      <a:prstDash val="solid"/>
                    </a:lnT>
                    <a:lnB w="3175">
                      <a:solidFill>
                        <a:srgbClr val="EEA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5" name="object 2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003969" y="5807430"/>
            <a:ext cx="336702" cy="336702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744354" y="5800420"/>
            <a:ext cx="336702" cy="336715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272589" y="5800432"/>
            <a:ext cx="336702" cy="336715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528344" y="5800420"/>
            <a:ext cx="341452" cy="336715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8014614" y="5401694"/>
            <a:ext cx="1592580" cy="285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b="1" dirty="0">
                <a:solidFill>
                  <a:srgbClr val="161616"/>
                </a:solidFill>
                <a:latin typeface="Arial"/>
                <a:cs typeface="Arial"/>
              </a:rPr>
              <a:t>880</a:t>
            </a:r>
            <a:r>
              <a:rPr sz="1700" b="1" spc="-10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161616"/>
                </a:solidFill>
                <a:latin typeface="Arial"/>
                <a:cs typeface="Arial"/>
              </a:rPr>
              <a:t>gm</a:t>
            </a:r>
            <a:r>
              <a:rPr sz="1700" b="1" spc="-10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61616"/>
                </a:solidFill>
                <a:latin typeface="Arial MT"/>
                <a:cs typeface="Arial MT"/>
              </a:rPr>
              <a:t>/ 31.04 </a:t>
            </a:r>
            <a:r>
              <a:rPr sz="1250" spc="-25" dirty="0">
                <a:solidFill>
                  <a:srgbClr val="161616"/>
                </a:solidFill>
                <a:latin typeface="Arial MT"/>
                <a:cs typeface="Arial MT"/>
              </a:rPr>
              <a:t>oz.</a:t>
            </a:r>
            <a:endParaRPr sz="1250">
              <a:latin typeface="Arial MT"/>
              <a:cs typeface="Arial M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7BA829-2E29-1856-79EC-B9FE083623B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733" y="179768"/>
            <a:ext cx="1958259" cy="1391857"/>
          </a:xfrm>
          <a:prstGeom prst="rect">
            <a:avLst/>
          </a:prstGeom>
        </p:spPr>
      </p:pic>
      <p:sp>
        <p:nvSpPr>
          <p:cNvPr id="5" name="object 10">
            <a:extLst>
              <a:ext uri="{FF2B5EF4-FFF2-40B4-BE49-F238E27FC236}">
                <a16:creationId xmlns:a16="http://schemas.microsoft.com/office/drawing/2014/main" id="{E05CAF92-DE32-C786-2ABA-8A231D259462}"/>
              </a:ext>
            </a:extLst>
          </p:cNvPr>
          <p:cNvSpPr txBox="1">
            <a:spLocks/>
          </p:cNvSpPr>
          <p:nvPr/>
        </p:nvSpPr>
        <p:spPr>
          <a:xfrm>
            <a:off x="-1133841" y="404562"/>
            <a:ext cx="3276600" cy="509619"/>
          </a:xfrm>
          <a:prstGeom prst="rect">
            <a:avLst/>
          </a:prstGeom>
        </p:spPr>
        <p:txBody>
          <a:bodyPr vert="horz" wrap="square" lIns="0" tIns="207510" rIns="0" bIns="0" rtlCol="0" anchor="ctr">
            <a:spAutoFit/>
          </a:bodyPr>
          <a:lstStyle>
            <a:lvl1pPr algn="l" defTabSz="1008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93" kern="1200" spc="-132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451610">
              <a:lnSpc>
                <a:spcPct val="100000"/>
              </a:lnSpc>
              <a:spcBef>
                <a:spcPts val="95"/>
              </a:spcBef>
            </a:pPr>
            <a:r>
              <a:rPr lang="en-US" sz="1950" dirty="0"/>
              <a:t>PRODUCT</a:t>
            </a:r>
            <a:r>
              <a:rPr lang="en-US" sz="1950" spc="-45" dirty="0"/>
              <a:t> </a:t>
            </a:r>
            <a:r>
              <a:rPr lang="en-US" sz="1950" spc="-10" dirty="0"/>
              <a:t>DETAIL</a:t>
            </a:r>
            <a:endParaRPr lang="en-US" sz="19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B9B084-F674-28A4-75C1-A0CB39E6D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257" y="1571625"/>
            <a:ext cx="11695914" cy="688353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62818" y="420483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184900" y="1291907"/>
            <a:ext cx="4196715" cy="22593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ts val="6130"/>
              </a:lnSpc>
              <a:spcBef>
                <a:spcPts val="125"/>
              </a:spcBef>
            </a:pPr>
            <a:r>
              <a:rPr sz="5800" spc="-20" dirty="0">
                <a:solidFill>
                  <a:srgbClr val="232625"/>
                </a:solidFill>
              </a:rPr>
              <a:t>Food</a:t>
            </a:r>
            <a:r>
              <a:rPr sz="5800" spc="-370" dirty="0">
                <a:solidFill>
                  <a:srgbClr val="232625"/>
                </a:solidFill>
              </a:rPr>
              <a:t> </a:t>
            </a:r>
            <a:r>
              <a:rPr sz="5800" spc="90" dirty="0">
                <a:solidFill>
                  <a:srgbClr val="232625"/>
                </a:solidFill>
              </a:rPr>
              <a:t>Grade</a:t>
            </a:r>
            <a:endParaRPr sz="5800" dirty="0"/>
          </a:p>
          <a:p>
            <a:pPr marL="1202055" marR="5080" indent="734695">
              <a:lnSpc>
                <a:spcPct val="76100"/>
              </a:lnSpc>
              <a:spcBef>
                <a:spcPts val="835"/>
              </a:spcBef>
            </a:pPr>
            <a:r>
              <a:rPr sz="5800" spc="75" dirty="0">
                <a:solidFill>
                  <a:srgbClr val="232625"/>
                </a:solidFill>
              </a:rPr>
              <a:t>Salt</a:t>
            </a:r>
            <a:r>
              <a:rPr sz="5800" spc="-150" dirty="0">
                <a:solidFill>
                  <a:srgbClr val="232625"/>
                </a:solidFill>
              </a:rPr>
              <a:t> </a:t>
            </a:r>
            <a:r>
              <a:rPr sz="5800" spc="-25" dirty="0">
                <a:solidFill>
                  <a:srgbClr val="232625"/>
                </a:solidFill>
              </a:rPr>
              <a:t>In </a:t>
            </a:r>
            <a:r>
              <a:rPr sz="5800" spc="210" dirty="0">
                <a:solidFill>
                  <a:srgbClr val="232625"/>
                </a:solidFill>
              </a:rPr>
              <a:t>Pet</a:t>
            </a:r>
            <a:r>
              <a:rPr sz="5800" spc="-165" dirty="0">
                <a:solidFill>
                  <a:srgbClr val="232625"/>
                </a:solidFill>
              </a:rPr>
              <a:t> </a:t>
            </a:r>
            <a:r>
              <a:rPr sz="5800" spc="65" dirty="0">
                <a:solidFill>
                  <a:srgbClr val="232625"/>
                </a:solidFill>
              </a:rPr>
              <a:t>Jars</a:t>
            </a:r>
            <a:endParaRPr sz="5800" dirty="0"/>
          </a:p>
        </p:txBody>
      </p:sp>
      <p:sp>
        <p:nvSpPr>
          <p:cNvPr id="9" name="object 9"/>
          <p:cNvSpPr txBox="1"/>
          <p:nvPr/>
        </p:nvSpPr>
        <p:spPr>
          <a:xfrm>
            <a:off x="6946900" y="3551237"/>
            <a:ext cx="3104515" cy="5594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582930">
              <a:lnSpc>
                <a:spcPct val="134700"/>
              </a:lnSpc>
              <a:spcBef>
                <a:spcPts val="95"/>
              </a:spcBef>
            </a:pPr>
            <a:r>
              <a:rPr sz="1300" b="1" i="1" spc="65" dirty="0">
                <a:latin typeface="Arial"/>
                <a:cs typeface="Arial"/>
              </a:rPr>
              <a:t>Fill</a:t>
            </a:r>
            <a:r>
              <a:rPr sz="1300" b="1" i="1" spc="254" dirty="0">
                <a:latin typeface="Arial"/>
                <a:cs typeface="Arial"/>
              </a:rPr>
              <a:t> </a:t>
            </a:r>
            <a:r>
              <a:rPr sz="1300" b="1" i="1" spc="135" dirty="0">
                <a:latin typeface="Arial"/>
                <a:cs typeface="Arial"/>
              </a:rPr>
              <a:t>your</a:t>
            </a:r>
            <a:r>
              <a:rPr sz="1300" b="1" i="1" spc="260" dirty="0">
                <a:latin typeface="Arial"/>
                <a:cs typeface="Arial"/>
              </a:rPr>
              <a:t> </a:t>
            </a:r>
            <a:r>
              <a:rPr sz="1300" b="1" i="1" spc="145" dirty="0">
                <a:latin typeface="Arial"/>
                <a:cs typeface="Arial"/>
              </a:rPr>
              <a:t>shelves</a:t>
            </a:r>
            <a:r>
              <a:rPr sz="1300" b="1" i="1" spc="260" dirty="0">
                <a:latin typeface="Arial"/>
                <a:cs typeface="Arial"/>
              </a:rPr>
              <a:t> </a:t>
            </a:r>
            <a:r>
              <a:rPr sz="1300" b="1" i="1" spc="145" dirty="0">
                <a:latin typeface="Arial"/>
                <a:cs typeface="Arial"/>
              </a:rPr>
              <a:t>with</a:t>
            </a:r>
            <a:r>
              <a:rPr sz="1300" b="1" i="1" spc="260" dirty="0">
                <a:latin typeface="Arial"/>
                <a:cs typeface="Arial"/>
              </a:rPr>
              <a:t> </a:t>
            </a:r>
            <a:r>
              <a:rPr sz="1300" b="1" i="1" spc="125" dirty="0">
                <a:latin typeface="Arial"/>
                <a:cs typeface="Arial"/>
              </a:rPr>
              <a:t>the </a:t>
            </a:r>
            <a:r>
              <a:rPr sz="1300" b="1" i="1" spc="114" dirty="0">
                <a:latin typeface="Arial"/>
                <a:cs typeface="Arial"/>
              </a:rPr>
              <a:t>Essence</a:t>
            </a:r>
            <a:r>
              <a:rPr sz="1300" b="1" i="1" spc="260" dirty="0">
                <a:latin typeface="Arial"/>
                <a:cs typeface="Arial"/>
              </a:rPr>
              <a:t> </a:t>
            </a:r>
            <a:r>
              <a:rPr sz="1300" b="1" i="1" spc="80" dirty="0">
                <a:latin typeface="Arial"/>
                <a:cs typeface="Arial"/>
              </a:rPr>
              <a:t>of</a:t>
            </a:r>
            <a:r>
              <a:rPr sz="1300" b="1" i="1" spc="260" dirty="0">
                <a:latin typeface="Arial"/>
                <a:cs typeface="Arial"/>
              </a:rPr>
              <a:t> </a:t>
            </a:r>
            <a:r>
              <a:rPr sz="1300" b="1" i="1" spc="150" dirty="0">
                <a:latin typeface="Arial"/>
                <a:cs typeface="Arial"/>
              </a:rPr>
              <a:t>the</a:t>
            </a:r>
            <a:r>
              <a:rPr sz="1300" b="1" i="1" spc="260" dirty="0">
                <a:latin typeface="Arial"/>
                <a:cs typeface="Arial"/>
              </a:rPr>
              <a:t> </a:t>
            </a:r>
            <a:r>
              <a:rPr sz="1300" b="1" i="1" spc="200" dirty="0">
                <a:latin typeface="Arial"/>
                <a:cs typeface="Arial"/>
              </a:rPr>
              <a:t>Himalayan</a:t>
            </a:r>
            <a:r>
              <a:rPr sz="1300" b="1" i="1" spc="260" dirty="0">
                <a:latin typeface="Arial"/>
                <a:cs typeface="Arial"/>
              </a:rPr>
              <a:t> </a:t>
            </a:r>
            <a:r>
              <a:rPr sz="1300" b="1" i="1" spc="120" dirty="0">
                <a:latin typeface="Arial"/>
                <a:cs typeface="Arial"/>
              </a:rPr>
              <a:t>Jars </a:t>
            </a:r>
            <a:endParaRPr sz="1300" dirty="0">
              <a:latin typeface="Arial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8E747D-0630-B3B6-9F2A-55592FB83C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300" y="181142"/>
            <a:ext cx="2567859" cy="182513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394B62-24E5-BB1B-0952-A8CE61FAD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433387"/>
            <a:ext cx="10693400" cy="6015038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62830" y="423340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708780" y="1068111"/>
            <a:ext cx="3274695" cy="5570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64385" algn="l"/>
              </a:tabLst>
            </a:pPr>
            <a:r>
              <a:rPr sz="3850" b="1" spc="280" dirty="0">
                <a:latin typeface="Arial"/>
                <a:cs typeface="Arial"/>
              </a:rPr>
              <a:t>Plastic</a:t>
            </a:r>
            <a:r>
              <a:rPr sz="3850" b="1" dirty="0">
                <a:latin typeface="Arial"/>
                <a:cs typeface="Arial"/>
              </a:rPr>
              <a:t>	</a:t>
            </a:r>
            <a:r>
              <a:rPr sz="3850" b="1" spc="245" dirty="0">
                <a:latin typeface="Arial"/>
                <a:cs typeface="Arial"/>
              </a:rPr>
              <a:t>Jars </a:t>
            </a:r>
            <a:endParaRPr sz="3850" dirty="0">
              <a:latin typeface="Arial"/>
              <a:cs typeface="Arial"/>
            </a:endParaRPr>
          </a:p>
        </p:txBody>
      </p:sp>
      <p:graphicFrame>
        <p:nvGraphicFramePr>
          <p:cNvPr id="13" name="object 13"/>
          <p:cNvGraphicFramePr>
            <a:graphicFrameLocks noGrp="1"/>
          </p:cNvGraphicFramePr>
          <p:nvPr/>
        </p:nvGraphicFramePr>
        <p:xfrm>
          <a:off x="480113" y="6096298"/>
          <a:ext cx="9562462" cy="2921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54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54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19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17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64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48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135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3471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3949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842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807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4737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48590">
                <a:tc>
                  <a:txBody>
                    <a:bodyPr/>
                    <a:lstStyle/>
                    <a:p>
                      <a:pPr marR="80645" algn="ctr">
                        <a:lnSpc>
                          <a:spcPts val="994"/>
                        </a:lnSpc>
                      </a:pPr>
                      <a:r>
                        <a:rPr sz="90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Light </a:t>
                      </a:r>
                      <a:r>
                        <a:rPr sz="900" spc="-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Pink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ts val="994"/>
                        </a:lnSpc>
                      </a:pPr>
                      <a:r>
                        <a:rPr sz="90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Dark </a:t>
                      </a:r>
                      <a:r>
                        <a:rPr sz="900" spc="-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Pink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7625" algn="ctr">
                        <a:lnSpc>
                          <a:spcPts val="1050"/>
                        </a:lnSpc>
                      </a:pPr>
                      <a:r>
                        <a:rPr sz="900" spc="-1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Black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4790">
                        <a:lnSpc>
                          <a:spcPts val="994"/>
                        </a:lnSpc>
                      </a:pPr>
                      <a:r>
                        <a:rPr sz="900" spc="-1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White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165" algn="ctr">
                        <a:lnSpc>
                          <a:spcPts val="994"/>
                        </a:lnSpc>
                      </a:pPr>
                      <a:r>
                        <a:rPr sz="90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Light </a:t>
                      </a:r>
                      <a:r>
                        <a:rPr sz="900" spc="-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Pink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ts val="994"/>
                        </a:lnSpc>
                      </a:pPr>
                      <a:r>
                        <a:rPr sz="90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Dark </a:t>
                      </a:r>
                      <a:r>
                        <a:rPr sz="900" spc="-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Pink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7625" algn="ctr">
                        <a:lnSpc>
                          <a:spcPts val="1050"/>
                        </a:lnSpc>
                      </a:pPr>
                      <a:r>
                        <a:rPr sz="900" spc="-1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Black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4790">
                        <a:lnSpc>
                          <a:spcPts val="994"/>
                        </a:lnSpc>
                      </a:pPr>
                      <a:r>
                        <a:rPr sz="900" spc="-1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White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97815" algn="ctr">
                        <a:lnSpc>
                          <a:spcPts val="994"/>
                        </a:lnSpc>
                      </a:pPr>
                      <a:r>
                        <a:rPr sz="90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Light </a:t>
                      </a:r>
                      <a:r>
                        <a:rPr sz="900" spc="-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Pink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ts val="994"/>
                        </a:lnSpc>
                      </a:pPr>
                      <a:r>
                        <a:rPr sz="90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Dark </a:t>
                      </a:r>
                      <a:r>
                        <a:rPr sz="900" spc="-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Pink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7625" algn="ctr">
                        <a:lnSpc>
                          <a:spcPts val="1050"/>
                        </a:lnSpc>
                      </a:pPr>
                      <a:r>
                        <a:rPr sz="900" spc="-1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Black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994"/>
                        </a:lnSpc>
                      </a:pPr>
                      <a:r>
                        <a:rPr sz="900" spc="-1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White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R="80645" algn="ctr">
                        <a:lnSpc>
                          <a:spcPts val="990"/>
                        </a:lnSpc>
                        <a:spcBef>
                          <a:spcPts val="45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ts val="990"/>
                        </a:lnSpc>
                        <a:spcBef>
                          <a:spcPts val="45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R="47625" algn="ctr">
                        <a:lnSpc>
                          <a:spcPts val="935"/>
                        </a:lnSpc>
                        <a:spcBef>
                          <a:spcPts val="100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12700" marB="0"/>
                </a:tc>
                <a:tc>
                  <a:txBody>
                    <a:bodyPr/>
                    <a:lstStyle/>
                    <a:p>
                      <a:pPr marL="227329">
                        <a:lnSpc>
                          <a:spcPts val="990"/>
                        </a:lnSpc>
                        <a:spcBef>
                          <a:spcPts val="45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L="304165" algn="ctr">
                        <a:lnSpc>
                          <a:spcPts val="990"/>
                        </a:lnSpc>
                        <a:spcBef>
                          <a:spcPts val="45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ts val="990"/>
                        </a:lnSpc>
                        <a:spcBef>
                          <a:spcPts val="45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R="47625" algn="ctr">
                        <a:lnSpc>
                          <a:spcPts val="935"/>
                        </a:lnSpc>
                        <a:spcBef>
                          <a:spcPts val="100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12700" marB="0"/>
                </a:tc>
                <a:tc>
                  <a:txBody>
                    <a:bodyPr/>
                    <a:lstStyle/>
                    <a:p>
                      <a:pPr marL="227329">
                        <a:lnSpc>
                          <a:spcPts val="990"/>
                        </a:lnSpc>
                        <a:spcBef>
                          <a:spcPts val="45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L="297815" algn="ctr">
                        <a:lnSpc>
                          <a:spcPts val="990"/>
                        </a:lnSpc>
                        <a:spcBef>
                          <a:spcPts val="45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ts val="990"/>
                        </a:lnSpc>
                        <a:spcBef>
                          <a:spcPts val="45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R="47625" algn="ctr">
                        <a:lnSpc>
                          <a:spcPts val="935"/>
                        </a:lnSpc>
                        <a:spcBef>
                          <a:spcPts val="100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12700" marB="0"/>
                </a:tc>
                <a:tc>
                  <a:txBody>
                    <a:bodyPr/>
                    <a:lstStyle/>
                    <a:p>
                      <a:pPr marR="26034" algn="r">
                        <a:lnSpc>
                          <a:spcPts val="990"/>
                        </a:lnSpc>
                        <a:spcBef>
                          <a:spcPts val="45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571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73008" y="5717413"/>
            <a:ext cx="336715" cy="336702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13405" y="5710402"/>
            <a:ext cx="336702" cy="336702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41627" y="5710402"/>
            <a:ext cx="336715" cy="336702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97395" y="5710402"/>
            <a:ext cx="341439" cy="336702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1084021" y="5311651"/>
            <a:ext cx="1592580" cy="285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b="1" dirty="0">
                <a:solidFill>
                  <a:srgbClr val="161616"/>
                </a:solidFill>
                <a:latin typeface="Arial"/>
                <a:cs typeface="Arial"/>
              </a:rPr>
              <a:t>500</a:t>
            </a:r>
            <a:r>
              <a:rPr sz="1700" b="1" spc="-10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161616"/>
                </a:solidFill>
                <a:latin typeface="Arial"/>
                <a:cs typeface="Arial"/>
              </a:rPr>
              <a:t>gm</a:t>
            </a:r>
            <a:r>
              <a:rPr sz="1700" b="1" spc="-10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61616"/>
                </a:solidFill>
                <a:latin typeface="Arial MT"/>
                <a:cs typeface="Arial MT"/>
              </a:rPr>
              <a:t>/ 17.06 </a:t>
            </a:r>
            <a:r>
              <a:rPr sz="1250" spc="-25" dirty="0">
                <a:solidFill>
                  <a:srgbClr val="161616"/>
                </a:solidFill>
                <a:latin typeface="Arial MT"/>
                <a:cs typeface="Arial MT"/>
              </a:rPr>
              <a:t>oz.</a:t>
            </a:r>
            <a:endParaRPr sz="1250">
              <a:latin typeface="Arial MT"/>
              <a:cs typeface="Arial MT"/>
            </a:endParaRPr>
          </a:p>
        </p:txBody>
      </p:sp>
      <p:graphicFrame>
        <p:nvGraphicFramePr>
          <p:cNvPr id="19" name="object 19"/>
          <p:cNvGraphicFramePr>
            <a:graphicFrameLocks noGrp="1"/>
          </p:cNvGraphicFramePr>
          <p:nvPr/>
        </p:nvGraphicFramePr>
        <p:xfrm>
          <a:off x="313042" y="6448437"/>
          <a:ext cx="3027680" cy="3327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121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9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57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51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51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66370">
                <a:tc>
                  <a:txBody>
                    <a:bodyPr/>
                    <a:lstStyle/>
                    <a:p>
                      <a:pPr marL="4000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Fine</a:t>
                      </a:r>
                      <a:r>
                        <a:rPr sz="700" spc="9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700" spc="-1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Grain</a:t>
                      </a:r>
                      <a:endParaRPr sz="700">
                        <a:latin typeface="Arial Black"/>
                        <a:cs typeface="Arial Black"/>
                      </a:endParaRPr>
                    </a:p>
                  </a:txBody>
                  <a:tcPr marL="0" marR="0" marT="29209" marB="0">
                    <a:lnR w="3175">
                      <a:solidFill>
                        <a:srgbClr val="EEA587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A587"/>
                    </a:solidFill>
                  </a:tcPr>
                </a:tc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8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PJ</a:t>
                      </a:r>
                      <a:r>
                        <a:rPr sz="800" spc="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8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800" spc="3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8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01</a:t>
                      </a:r>
                      <a:endParaRPr sz="8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L w="3175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222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8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PJ</a:t>
                      </a:r>
                      <a:r>
                        <a:rPr sz="800" spc="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8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800" spc="3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8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02</a:t>
                      </a:r>
                      <a:endParaRPr sz="8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3020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8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PJ</a:t>
                      </a:r>
                      <a:r>
                        <a:rPr sz="800" spc="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8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800" spc="3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8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03</a:t>
                      </a:r>
                      <a:endParaRPr sz="8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5720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8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PJ</a:t>
                      </a:r>
                      <a:r>
                        <a:rPr sz="800" spc="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8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800" spc="3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8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04</a:t>
                      </a:r>
                      <a:endParaRPr sz="8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L w="1905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3175">
                      <a:solidFill>
                        <a:srgbClr val="EEA587"/>
                      </a:solidFill>
                      <a:prstDash val="solid"/>
                    </a:lnT>
                    <a:lnB w="6350">
                      <a:solidFill>
                        <a:srgbClr val="EEA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6370">
                <a:tc>
                  <a:txBody>
                    <a:bodyPr/>
                    <a:lstStyle/>
                    <a:p>
                      <a:pPr marL="4000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700" spc="-1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Coarse</a:t>
                      </a:r>
                      <a:endParaRPr sz="700">
                        <a:latin typeface="Arial Black"/>
                        <a:cs typeface="Arial Black"/>
                      </a:endParaRPr>
                    </a:p>
                  </a:txBody>
                  <a:tcPr marL="0" marR="0" marT="33655" marB="0">
                    <a:lnR w="3175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EEA587"/>
                    </a:solidFill>
                  </a:tcPr>
                </a:tc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8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PJ</a:t>
                      </a:r>
                      <a:r>
                        <a:rPr sz="800" spc="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8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800" spc="3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8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05</a:t>
                      </a:r>
                      <a:endParaRPr sz="800">
                        <a:latin typeface="Arial Black"/>
                        <a:cs typeface="Arial Black"/>
                      </a:endParaRPr>
                    </a:p>
                  </a:txBody>
                  <a:tcPr marL="0" marR="0" marT="20955" marB="0">
                    <a:lnL w="3175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2225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8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PJ</a:t>
                      </a:r>
                      <a:r>
                        <a:rPr sz="800" spc="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8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800" spc="3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8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06</a:t>
                      </a:r>
                      <a:endParaRPr sz="800">
                        <a:latin typeface="Arial Black"/>
                        <a:cs typeface="Arial Black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3020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8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PJ</a:t>
                      </a:r>
                      <a:r>
                        <a:rPr sz="800" spc="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8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800" spc="3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8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07</a:t>
                      </a:r>
                      <a:endParaRPr sz="800">
                        <a:latin typeface="Arial Black"/>
                        <a:cs typeface="Arial Black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5720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8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PJ</a:t>
                      </a:r>
                      <a:r>
                        <a:rPr sz="800" spc="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8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800" spc="3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8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08</a:t>
                      </a:r>
                      <a:endParaRPr sz="800">
                        <a:latin typeface="Arial Black"/>
                        <a:cs typeface="Arial Black"/>
                      </a:endParaRPr>
                    </a:p>
                  </a:txBody>
                  <a:tcPr marL="0" marR="0" marT="20955" marB="0">
                    <a:lnL w="1905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6350">
                      <a:solidFill>
                        <a:srgbClr val="EEA587"/>
                      </a:solidFill>
                      <a:prstDash val="solid"/>
                    </a:lnT>
                    <a:lnB w="3175">
                      <a:solidFill>
                        <a:srgbClr val="EEA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0" name="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531268" y="5717413"/>
            <a:ext cx="336715" cy="336702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271666" y="5710402"/>
            <a:ext cx="336702" cy="336702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799901" y="5710402"/>
            <a:ext cx="336702" cy="336702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055655" y="5710402"/>
            <a:ext cx="341452" cy="336702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4694682" y="5311651"/>
            <a:ext cx="1196975" cy="285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b="1" dirty="0">
                <a:solidFill>
                  <a:srgbClr val="161616"/>
                </a:solidFill>
                <a:latin typeface="Arial"/>
                <a:cs typeface="Arial"/>
              </a:rPr>
              <a:t>1 kg</a:t>
            </a:r>
            <a:r>
              <a:rPr sz="1700" b="1" spc="6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61616"/>
                </a:solidFill>
                <a:latin typeface="Arial MT"/>
                <a:cs typeface="Arial MT"/>
              </a:rPr>
              <a:t>/</a:t>
            </a:r>
            <a:r>
              <a:rPr sz="1250" spc="5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161616"/>
                </a:solidFill>
                <a:latin typeface="Arial MT"/>
                <a:cs typeface="Arial MT"/>
              </a:rPr>
              <a:t>35.2</a:t>
            </a:r>
            <a:r>
              <a:rPr sz="1250" spc="5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1250" spc="-25" dirty="0">
                <a:solidFill>
                  <a:srgbClr val="161616"/>
                </a:solidFill>
                <a:latin typeface="Arial MT"/>
                <a:cs typeface="Arial MT"/>
              </a:rPr>
              <a:t>oz.</a:t>
            </a:r>
            <a:endParaRPr sz="1250">
              <a:latin typeface="Arial MT"/>
              <a:cs typeface="Arial MT"/>
            </a:endParaRPr>
          </a:p>
        </p:txBody>
      </p:sp>
      <p:graphicFrame>
        <p:nvGraphicFramePr>
          <p:cNvPr id="25" name="object 25"/>
          <p:cNvGraphicFramePr>
            <a:graphicFrameLocks noGrp="1"/>
          </p:cNvGraphicFramePr>
          <p:nvPr/>
        </p:nvGraphicFramePr>
        <p:xfrm>
          <a:off x="3771303" y="6448437"/>
          <a:ext cx="3027680" cy="3327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121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9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57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51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51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66370">
                <a:tc>
                  <a:txBody>
                    <a:bodyPr/>
                    <a:lstStyle/>
                    <a:p>
                      <a:pPr marL="4000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Fine</a:t>
                      </a:r>
                      <a:r>
                        <a:rPr sz="700" spc="9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700" spc="-1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Grain</a:t>
                      </a:r>
                      <a:endParaRPr sz="700">
                        <a:latin typeface="Arial Black"/>
                        <a:cs typeface="Arial Black"/>
                      </a:endParaRPr>
                    </a:p>
                  </a:txBody>
                  <a:tcPr marL="0" marR="0" marT="29209" marB="0">
                    <a:lnR w="3175">
                      <a:solidFill>
                        <a:srgbClr val="EEA587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A587"/>
                    </a:solidFill>
                  </a:tcPr>
                </a:tc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8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PJ</a:t>
                      </a:r>
                      <a:r>
                        <a:rPr sz="800" spc="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8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800" spc="3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8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09</a:t>
                      </a:r>
                      <a:endParaRPr sz="8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L w="3175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222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8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PJ</a:t>
                      </a:r>
                      <a:r>
                        <a:rPr sz="800" spc="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8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800" spc="3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8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10</a:t>
                      </a:r>
                      <a:endParaRPr sz="8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3020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8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PJ</a:t>
                      </a:r>
                      <a:r>
                        <a:rPr sz="800" spc="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8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800" spc="3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8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11</a:t>
                      </a:r>
                      <a:endParaRPr sz="8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5720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8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PJ</a:t>
                      </a:r>
                      <a:r>
                        <a:rPr sz="800" spc="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8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800" spc="3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8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12</a:t>
                      </a:r>
                      <a:endParaRPr sz="8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L w="1905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3175">
                      <a:solidFill>
                        <a:srgbClr val="EEA587"/>
                      </a:solidFill>
                      <a:prstDash val="solid"/>
                    </a:lnT>
                    <a:lnB w="6350">
                      <a:solidFill>
                        <a:srgbClr val="EEA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6370">
                <a:tc>
                  <a:txBody>
                    <a:bodyPr/>
                    <a:lstStyle/>
                    <a:p>
                      <a:pPr marL="4000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700" spc="-1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Coarse</a:t>
                      </a:r>
                      <a:endParaRPr sz="700">
                        <a:latin typeface="Arial Black"/>
                        <a:cs typeface="Arial Black"/>
                      </a:endParaRPr>
                    </a:p>
                  </a:txBody>
                  <a:tcPr marL="0" marR="0" marT="33655" marB="0">
                    <a:lnR w="3175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EEA587"/>
                    </a:solidFill>
                  </a:tcPr>
                </a:tc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8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PJ</a:t>
                      </a:r>
                      <a:r>
                        <a:rPr sz="800" spc="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8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800" spc="3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8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13</a:t>
                      </a:r>
                      <a:endParaRPr sz="800">
                        <a:latin typeface="Arial Black"/>
                        <a:cs typeface="Arial Black"/>
                      </a:endParaRPr>
                    </a:p>
                  </a:txBody>
                  <a:tcPr marL="0" marR="0" marT="20955" marB="0">
                    <a:lnL w="3175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2225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8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PJ</a:t>
                      </a:r>
                      <a:r>
                        <a:rPr sz="800" spc="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8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800" spc="3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8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14</a:t>
                      </a:r>
                      <a:endParaRPr sz="800">
                        <a:latin typeface="Arial Black"/>
                        <a:cs typeface="Arial Black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3020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8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PJ</a:t>
                      </a:r>
                      <a:r>
                        <a:rPr sz="800" spc="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8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800" spc="3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8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15</a:t>
                      </a:r>
                      <a:endParaRPr sz="800">
                        <a:latin typeface="Arial Black"/>
                        <a:cs typeface="Arial Black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5720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8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PJ</a:t>
                      </a:r>
                      <a:r>
                        <a:rPr sz="800" spc="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8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800" spc="3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8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16</a:t>
                      </a:r>
                      <a:endParaRPr sz="800">
                        <a:latin typeface="Arial Black"/>
                        <a:cs typeface="Arial Black"/>
                      </a:endParaRPr>
                    </a:p>
                  </a:txBody>
                  <a:tcPr marL="0" marR="0" marT="20955" marB="0">
                    <a:lnL w="1905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6350">
                      <a:solidFill>
                        <a:srgbClr val="EEA587"/>
                      </a:solidFill>
                      <a:prstDash val="solid"/>
                    </a:lnT>
                    <a:lnB w="3175">
                      <a:solidFill>
                        <a:srgbClr val="EEA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6" name="object 2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976829" y="5717413"/>
            <a:ext cx="336715" cy="336702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717227" y="5710402"/>
            <a:ext cx="336702" cy="336702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245462" y="5710402"/>
            <a:ext cx="336702" cy="336702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501216" y="5710402"/>
            <a:ext cx="341452" cy="336702"/>
          </a:xfrm>
          <a:prstGeom prst="rect">
            <a:avLst/>
          </a:prstGeom>
        </p:spPr>
      </p:pic>
      <p:sp>
        <p:nvSpPr>
          <p:cNvPr id="30" name="object 30"/>
          <p:cNvSpPr txBox="1"/>
          <p:nvPr/>
        </p:nvSpPr>
        <p:spPr>
          <a:xfrm>
            <a:off x="8140242" y="5311651"/>
            <a:ext cx="1196975" cy="285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b="1" dirty="0">
                <a:solidFill>
                  <a:srgbClr val="161616"/>
                </a:solidFill>
                <a:latin typeface="Arial"/>
                <a:cs typeface="Arial"/>
              </a:rPr>
              <a:t>2 kg</a:t>
            </a:r>
            <a:r>
              <a:rPr sz="1700" b="1" spc="6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61616"/>
                </a:solidFill>
                <a:latin typeface="Arial MT"/>
                <a:cs typeface="Arial MT"/>
              </a:rPr>
              <a:t>/</a:t>
            </a:r>
            <a:r>
              <a:rPr sz="1250" spc="5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161616"/>
                </a:solidFill>
                <a:latin typeface="Arial MT"/>
                <a:cs typeface="Arial MT"/>
              </a:rPr>
              <a:t>70.5</a:t>
            </a:r>
            <a:r>
              <a:rPr sz="1250" spc="5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1250" spc="-25" dirty="0">
                <a:solidFill>
                  <a:srgbClr val="161616"/>
                </a:solidFill>
                <a:latin typeface="Arial MT"/>
                <a:cs typeface="Arial MT"/>
              </a:rPr>
              <a:t>oz.</a:t>
            </a:r>
            <a:endParaRPr sz="1250">
              <a:latin typeface="Arial MT"/>
              <a:cs typeface="Arial MT"/>
            </a:endParaRPr>
          </a:p>
        </p:txBody>
      </p:sp>
      <p:graphicFrame>
        <p:nvGraphicFramePr>
          <p:cNvPr id="31" name="object 31"/>
          <p:cNvGraphicFramePr>
            <a:graphicFrameLocks noGrp="1"/>
          </p:cNvGraphicFramePr>
          <p:nvPr/>
        </p:nvGraphicFramePr>
        <p:xfrm>
          <a:off x="7216864" y="6448437"/>
          <a:ext cx="3027680" cy="3327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121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9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57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51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51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66370">
                <a:tc>
                  <a:txBody>
                    <a:bodyPr/>
                    <a:lstStyle/>
                    <a:p>
                      <a:pPr marL="4000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Fine</a:t>
                      </a:r>
                      <a:r>
                        <a:rPr sz="700" spc="9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700" spc="-1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Grain</a:t>
                      </a:r>
                      <a:endParaRPr sz="700">
                        <a:latin typeface="Arial Black"/>
                        <a:cs typeface="Arial Black"/>
                      </a:endParaRPr>
                    </a:p>
                  </a:txBody>
                  <a:tcPr marL="0" marR="0" marT="29209" marB="0">
                    <a:lnR w="3175">
                      <a:solidFill>
                        <a:srgbClr val="EEA587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A587"/>
                    </a:solidFill>
                  </a:tcPr>
                </a:tc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8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PJ</a:t>
                      </a:r>
                      <a:r>
                        <a:rPr sz="800" spc="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8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800" spc="3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8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17</a:t>
                      </a:r>
                      <a:endParaRPr sz="8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L w="3175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222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8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PJ</a:t>
                      </a:r>
                      <a:r>
                        <a:rPr sz="800" spc="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8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800" spc="3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8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18</a:t>
                      </a:r>
                      <a:endParaRPr sz="8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3020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8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PJ</a:t>
                      </a:r>
                      <a:r>
                        <a:rPr sz="800" spc="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8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800" spc="3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8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19</a:t>
                      </a:r>
                      <a:endParaRPr sz="8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8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PJ</a:t>
                      </a:r>
                      <a:r>
                        <a:rPr sz="800" spc="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8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800" spc="3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8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20</a:t>
                      </a:r>
                      <a:endParaRPr sz="8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L w="1905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3175">
                      <a:solidFill>
                        <a:srgbClr val="EEA587"/>
                      </a:solidFill>
                      <a:prstDash val="solid"/>
                    </a:lnT>
                    <a:lnB w="6350">
                      <a:solidFill>
                        <a:srgbClr val="EEA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6370">
                <a:tc>
                  <a:txBody>
                    <a:bodyPr/>
                    <a:lstStyle/>
                    <a:p>
                      <a:pPr marL="4000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700" spc="-1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Coarse</a:t>
                      </a:r>
                      <a:endParaRPr sz="700">
                        <a:latin typeface="Arial Black"/>
                        <a:cs typeface="Arial Black"/>
                      </a:endParaRPr>
                    </a:p>
                  </a:txBody>
                  <a:tcPr marL="0" marR="0" marT="33655" marB="0">
                    <a:lnR w="3175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EEA587"/>
                    </a:solidFill>
                  </a:tcPr>
                </a:tc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8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PJ</a:t>
                      </a:r>
                      <a:r>
                        <a:rPr sz="800" spc="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8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800" spc="3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8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21</a:t>
                      </a:r>
                      <a:endParaRPr sz="800">
                        <a:latin typeface="Arial Black"/>
                        <a:cs typeface="Arial Black"/>
                      </a:endParaRPr>
                    </a:p>
                  </a:txBody>
                  <a:tcPr marL="0" marR="0" marT="20955" marB="0">
                    <a:lnL w="3175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2225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8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PJ</a:t>
                      </a:r>
                      <a:r>
                        <a:rPr sz="800" spc="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8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800" spc="3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8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22</a:t>
                      </a:r>
                      <a:endParaRPr sz="800">
                        <a:latin typeface="Arial Black"/>
                        <a:cs typeface="Arial Black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3020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8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PJ</a:t>
                      </a:r>
                      <a:r>
                        <a:rPr sz="800" spc="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8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800" spc="3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8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23</a:t>
                      </a:r>
                      <a:endParaRPr sz="800">
                        <a:latin typeface="Arial Black"/>
                        <a:cs typeface="Arial Black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8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PJ</a:t>
                      </a:r>
                      <a:r>
                        <a:rPr sz="800" spc="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8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800" spc="3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8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24</a:t>
                      </a:r>
                      <a:endParaRPr sz="800">
                        <a:latin typeface="Arial Black"/>
                        <a:cs typeface="Arial Black"/>
                      </a:endParaRPr>
                    </a:p>
                  </a:txBody>
                  <a:tcPr marL="0" marR="0" marT="20955" marB="0">
                    <a:lnL w="1905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6350">
                      <a:solidFill>
                        <a:srgbClr val="EEA587"/>
                      </a:solidFill>
                      <a:prstDash val="solid"/>
                    </a:lnT>
                    <a:lnB w="3175">
                      <a:solidFill>
                        <a:srgbClr val="EEA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49331AF5-436B-4010-882C-4EB275FA8F8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733" y="179768"/>
            <a:ext cx="1958259" cy="1391857"/>
          </a:xfrm>
          <a:prstGeom prst="rect">
            <a:avLst/>
          </a:prstGeom>
        </p:spPr>
      </p:pic>
      <p:sp>
        <p:nvSpPr>
          <p:cNvPr id="5" name="object 10">
            <a:extLst>
              <a:ext uri="{FF2B5EF4-FFF2-40B4-BE49-F238E27FC236}">
                <a16:creationId xmlns:a16="http://schemas.microsoft.com/office/drawing/2014/main" id="{868E1D9B-50FF-5CB6-8795-922B4645A618}"/>
              </a:ext>
            </a:extLst>
          </p:cNvPr>
          <p:cNvSpPr txBox="1">
            <a:spLocks/>
          </p:cNvSpPr>
          <p:nvPr/>
        </p:nvSpPr>
        <p:spPr>
          <a:xfrm>
            <a:off x="-1133841" y="404562"/>
            <a:ext cx="3276600" cy="509619"/>
          </a:xfrm>
          <a:prstGeom prst="rect">
            <a:avLst/>
          </a:prstGeom>
        </p:spPr>
        <p:txBody>
          <a:bodyPr vert="horz" wrap="square" lIns="0" tIns="207510" rIns="0" bIns="0" rtlCol="0" anchor="ctr">
            <a:spAutoFit/>
          </a:bodyPr>
          <a:lstStyle>
            <a:lvl1pPr algn="l" defTabSz="1008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93" kern="1200" spc="-132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451610">
              <a:lnSpc>
                <a:spcPct val="100000"/>
              </a:lnSpc>
              <a:spcBef>
                <a:spcPts val="95"/>
              </a:spcBef>
            </a:pPr>
            <a:r>
              <a:rPr lang="en-US" sz="1950" dirty="0"/>
              <a:t>PRODUCT</a:t>
            </a:r>
            <a:r>
              <a:rPr lang="en-US" sz="1950" spc="-45" dirty="0"/>
              <a:t> </a:t>
            </a:r>
            <a:r>
              <a:rPr lang="en-US" sz="1950" spc="-10" dirty="0"/>
              <a:t>DETAIL</a:t>
            </a:r>
            <a:endParaRPr lang="en-US" sz="19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5799CF6-BD54-1A0C-C875-F6B858711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9" y="600094"/>
            <a:ext cx="10693400" cy="601503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708869" y="1111250"/>
            <a:ext cx="3274695" cy="612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64385" algn="l"/>
              </a:tabLst>
            </a:pPr>
            <a:r>
              <a:rPr sz="3850" b="1" spc="280" dirty="0">
                <a:latin typeface="Arial"/>
                <a:cs typeface="Arial"/>
              </a:rPr>
              <a:t>Plastic</a:t>
            </a:r>
            <a:r>
              <a:rPr sz="3850" b="1" dirty="0">
                <a:latin typeface="Arial"/>
                <a:cs typeface="Arial"/>
              </a:rPr>
              <a:t>	</a:t>
            </a:r>
            <a:r>
              <a:rPr sz="3850" b="1" spc="245" dirty="0">
                <a:latin typeface="Arial"/>
                <a:cs typeface="Arial"/>
              </a:rPr>
              <a:t>Jars </a:t>
            </a:r>
            <a:endParaRPr sz="385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2905" y="423365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1914169" y="6079420"/>
          <a:ext cx="7263127" cy="3009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54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54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19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13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160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48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135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800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53035">
                <a:tc>
                  <a:txBody>
                    <a:bodyPr/>
                    <a:lstStyle/>
                    <a:p>
                      <a:pPr marR="80645" algn="ctr">
                        <a:lnSpc>
                          <a:spcPts val="994"/>
                        </a:lnSpc>
                      </a:pPr>
                      <a:r>
                        <a:rPr sz="90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Light </a:t>
                      </a:r>
                      <a:r>
                        <a:rPr sz="900" spc="-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Pink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ts val="994"/>
                        </a:lnSpc>
                      </a:pPr>
                      <a:r>
                        <a:rPr sz="90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Dark </a:t>
                      </a:r>
                      <a:r>
                        <a:rPr sz="900" spc="-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Pink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7625" algn="ctr">
                        <a:lnSpc>
                          <a:spcPts val="1050"/>
                        </a:lnSpc>
                      </a:pPr>
                      <a:r>
                        <a:rPr sz="900" spc="-1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Black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4790">
                        <a:lnSpc>
                          <a:spcPts val="994"/>
                        </a:lnSpc>
                      </a:pPr>
                      <a:r>
                        <a:rPr sz="900" spc="-1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White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73760" algn="ctr">
                        <a:lnSpc>
                          <a:spcPts val="1065"/>
                        </a:lnSpc>
                      </a:pPr>
                      <a:r>
                        <a:rPr sz="90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Light </a:t>
                      </a:r>
                      <a:r>
                        <a:rPr sz="900" spc="-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Pink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ts val="1065"/>
                        </a:lnSpc>
                      </a:pPr>
                      <a:r>
                        <a:rPr sz="90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Dark </a:t>
                      </a:r>
                      <a:r>
                        <a:rPr sz="900" spc="-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Pink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3355">
                        <a:lnSpc>
                          <a:spcPts val="1065"/>
                        </a:lnSpc>
                        <a:spcBef>
                          <a:spcPts val="40"/>
                        </a:spcBef>
                      </a:pPr>
                      <a:r>
                        <a:rPr sz="900" spc="-1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Black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065"/>
                        </a:lnSpc>
                      </a:pPr>
                      <a:r>
                        <a:rPr sz="900" spc="-1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White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7955">
                <a:tc>
                  <a:txBody>
                    <a:bodyPr/>
                    <a:lstStyle/>
                    <a:p>
                      <a:pPr marR="80645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R="47625" algn="ctr">
                        <a:lnSpc>
                          <a:spcPts val="1005"/>
                        </a:lnSpc>
                        <a:spcBef>
                          <a:spcPts val="65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8255" marB="0"/>
                </a:tc>
                <a:tc>
                  <a:txBody>
                    <a:bodyPr/>
                    <a:lstStyle/>
                    <a:p>
                      <a:pPr marL="227329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L="873760" algn="ctr">
                        <a:lnSpc>
                          <a:spcPts val="990"/>
                        </a:lnSpc>
                        <a:spcBef>
                          <a:spcPts val="80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10160" marB="0"/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ts val="990"/>
                        </a:lnSpc>
                        <a:spcBef>
                          <a:spcPts val="80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10160" marB="0"/>
                </a:tc>
                <a:tc>
                  <a:txBody>
                    <a:bodyPr/>
                    <a:lstStyle/>
                    <a:p>
                      <a:pPr marL="169545">
                        <a:lnSpc>
                          <a:spcPts val="935"/>
                        </a:lnSpc>
                        <a:spcBef>
                          <a:spcPts val="135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17145" marB="0"/>
                </a:tc>
                <a:tc>
                  <a:txBody>
                    <a:bodyPr/>
                    <a:lstStyle/>
                    <a:p>
                      <a:pPr marR="26034" algn="r">
                        <a:lnSpc>
                          <a:spcPts val="990"/>
                        </a:lnSpc>
                        <a:spcBef>
                          <a:spcPts val="80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1016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07079" y="5700547"/>
            <a:ext cx="336702" cy="33670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247451" y="5693549"/>
            <a:ext cx="336715" cy="336702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775699" y="5693536"/>
            <a:ext cx="336702" cy="336715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031453" y="5693536"/>
            <a:ext cx="341452" cy="336715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2152370" y="5312439"/>
            <a:ext cx="1592580" cy="285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b="1" dirty="0">
                <a:solidFill>
                  <a:srgbClr val="161616"/>
                </a:solidFill>
                <a:latin typeface="Arial"/>
                <a:cs typeface="Arial"/>
              </a:rPr>
              <a:t>500</a:t>
            </a:r>
            <a:r>
              <a:rPr sz="1700" b="1" spc="-10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161616"/>
                </a:solidFill>
                <a:latin typeface="Arial"/>
                <a:cs typeface="Arial"/>
              </a:rPr>
              <a:t>gm</a:t>
            </a:r>
            <a:r>
              <a:rPr sz="1700" b="1" spc="-10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61616"/>
                </a:solidFill>
                <a:latin typeface="Arial MT"/>
                <a:cs typeface="Arial MT"/>
              </a:rPr>
              <a:t>/ 17.06 </a:t>
            </a:r>
            <a:r>
              <a:rPr sz="1250" spc="-25" dirty="0">
                <a:solidFill>
                  <a:srgbClr val="161616"/>
                </a:solidFill>
                <a:latin typeface="Arial MT"/>
                <a:cs typeface="Arial MT"/>
              </a:rPr>
              <a:t>oz.</a:t>
            </a:r>
            <a:endParaRPr sz="1250">
              <a:latin typeface="Arial MT"/>
              <a:cs typeface="Arial MT"/>
            </a:endParaRPr>
          </a:p>
        </p:txBody>
      </p:sp>
      <p:graphicFrame>
        <p:nvGraphicFramePr>
          <p:cNvPr id="16" name="object 16"/>
          <p:cNvGraphicFramePr>
            <a:graphicFrameLocks noGrp="1"/>
          </p:cNvGraphicFramePr>
          <p:nvPr/>
        </p:nvGraphicFramePr>
        <p:xfrm>
          <a:off x="5658002" y="6411932"/>
          <a:ext cx="3688080" cy="406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44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78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72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72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90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Fine</a:t>
                      </a:r>
                      <a:r>
                        <a:rPr sz="900" spc="-3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Grain</a:t>
                      </a:r>
                      <a:endParaRPr sz="900">
                        <a:latin typeface="Arial Black"/>
                        <a:cs typeface="Arial Black"/>
                      </a:endParaRPr>
                    </a:p>
                  </a:txBody>
                  <a:tcPr marL="0" marR="0" marT="29844" marB="0">
                    <a:lnR w="3175">
                      <a:solidFill>
                        <a:srgbClr val="EEA587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A587"/>
                    </a:solidFill>
                  </a:tcPr>
                </a:tc>
                <a:tc>
                  <a:txBody>
                    <a:bodyPr/>
                    <a:lstStyle/>
                    <a:p>
                      <a:pPr marR="38100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PJ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33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0955" marB="0">
                    <a:lnL w="3175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9209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PJ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34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6510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PJ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35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350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PJ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36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0955" marB="0">
                    <a:lnL w="1905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3175">
                      <a:solidFill>
                        <a:srgbClr val="EEA587"/>
                      </a:solidFill>
                      <a:prstDash val="solid"/>
                    </a:lnT>
                    <a:lnB w="6350">
                      <a:solidFill>
                        <a:srgbClr val="EEA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spc="-1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Coarse</a:t>
                      </a:r>
                      <a:endParaRPr sz="900">
                        <a:latin typeface="Arial Black"/>
                        <a:cs typeface="Arial Black"/>
                      </a:endParaRPr>
                    </a:p>
                  </a:txBody>
                  <a:tcPr marL="0" marR="0" marT="34925" marB="0">
                    <a:lnR w="3175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EEA587"/>
                    </a:solidFill>
                  </a:tcPr>
                </a:tc>
                <a:tc>
                  <a:txBody>
                    <a:bodyPr/>
                    <a:lstStyle/>
                    <a:p>
                      <a:pPr marR="38100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PJ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37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2225" marB="0">
                    <a:lnL w="3175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9209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PJ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38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6510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PJ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39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350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PJ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40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2225" marB="0">
                    <a:lnL w="1905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63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104530" y="5709513"/>
            <a:ext cx="336702" cy="336702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844915" y="5702503"/>
            <a:ext cx="336702" cy="336702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373149" y="5702503"/>
            <a:ext cx="336702" cy="336702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628917" y="5702503"/>
            <a:ext cx="341439" cy="336702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6905243" y="5310153"/>
            <a:ext cx="1209675" cy="285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b="1" dirty="0">
                <a:solidFill>
                  <a:srgbClr val="161616"/>
                </a:solidFill>
                <a:latin typeface="Arial"/>
                <a:cs typeface="Arial"/>
              </a:rPr>
              <a:t>1 kg</a:t>
            </a:r>
            <a:r>
              <a:rPr sz="1700" b="1" spc="16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61616"/>
                </a:solidFill>
                <a:latin typeface="Arial MT"/>
                <a:cs typeface="Arial MT"/>
              </a:rPr>
              <a:t>/</a:t>
            </a:r>
            <a:r>
              <a:rPr sz="1250" spc="5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161616"/>
                </a:solidFill>
                <a:latin typeface="Arial MT"/>
                <a:cs typeface="Arial MT"/>
              </a:rPr>
              <a:t>35.2</a:t>
            </a:r>
            <a:r>
              <a:rPr sz="1250" spc="5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1250" spc="-25" dirty="0">
                <a:solidFill>
                  <a:srgbClr val="161616"/>
                </a:solidFill>
                <a:latin typeface="Arial MT"/>
                <a:cs typeface="Arial MT"/>
              </a:rPr>
              <a:t>oz.</a:t>
            </a:r>
            <a:endParaRPr sz="1250">
              <a:latin typeface="Arial MT"/>
              <a:cs typeface="Arial MT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/>
        </p:nvGraphicFramePr>
        <p:xfrm>
          <a:off x="1096378" y="6414223"/>
          <a:ext cx="3688080" cy="406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44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78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72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72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90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Fine</a:t>
                      </a:r>
                      <a:r>
                        <a:rPr sz="900" spc="-3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Grain</a:t>
                      </a:r>
                      <a:endParaRPr sz="900">
                        <a:latin typeface="Arial Black"/>
                        <a:cs typeface="Arial Black"/>
                      </a:endParaRPr>
                    </a:p>
                  </a:txBody>
                  <a:tcPr marL="0" marR="0" marT="29844" marB="0">
                    <a:lnR w="3175">
                      <a:solidFill>
                        <a:srgbClr val="EEA587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A587"/>
                    </a:solidFill>
                  </a:tcPr>
                </a:tc>
                <a:tc>
                  <a:txBody>
                    <a:bodyPr/>
                    <a:lstStyle/>
                    <a:p>
                      <a:pPr marR="38100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PJ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25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0955" marB="0">
                    <a:lnL w="3175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9209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PJ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26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PJ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27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7785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PJ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28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0955" marB="0">
                    <a:lnL w="1905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3175">
                      <a:solidFill>
                        <a:srgbClr val="EEA587"/>
                      </a:solidFill>
                      <a:prstDash val="solid"/>
                    </a:lnT>
                    <a:lnB w="6350">
                      <a:solidFill>
                        <a:srgbClr val="EEA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spc="-1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Coarse</a:t>
                      </a:r>
                      <a:endParaRPr sz="900">
                        <a:latin typeface="Arial Black"/>
                        <a:cs typeface="Arial Black"/>
                      </a:endParaRPr>
                    </a:p>
                  </a:txBody>
                  <a:tcPr marL="0" marR="0" marT="34925" marB="0">
                    <a:lnR w="3175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EEA587"/>
                    </a:solidFill>
                  </a:tcPr>
                </a:tc>
                <a:tc>
                  <a:txBody>
                    <a:bodyPr/>
                    <a:lstStyle/>
                    <a:p>
                      <a:pPr marR="38100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PJ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29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2225" marB="0">
                    <a:lnL w="3175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9209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PJ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30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PJ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31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7785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PJ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32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2225" marB="0">
                    <a:lnL w="1905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6350">
                      <a:solidFill>
                        <a:srgbClr val="EEA587"/>
                      </a:solidFill>
                      <a:prstDash val="solid"/>
                    </a:lnT>
                    <a:lnB w="3175">
                      <a:solidFill>
                        <a:srgbClr val="EEA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592DC245-1606-AA83-0EF4-87E3FB0DF99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733" y="179768"/>
            <a:ext cx="1958259" cy="1391857"/>
          </a:xfrm>
          <a:prstGeom prst="rect">
            <a:avLst/>
          </a:prstGeom>
        </p:spPr>
      </p:pic>
      <p:sp>
        <p:nvSpPr>
          <p:cNvPr id="23" name="object 10">
            <a:extLst>
              <a:ext uri="{FF2B5EF4-FFF2-40B4-BE49-F238E27FC236}">
                <a16:creationId xmlns:a16="http://schemas.microsoft.com/office/drawing/2014/main" id="{C822F027-5235-7BFB-D769-D4F51978E04C}"/>
              </a:ext>
            </a:extLst>
          </p:cNvPr>
          <p:cNvSpPr txBox="1">
            <a:spLocks/>
          </p:cNvSpPr>
          <p:nvPr/>
        </p:nvSpPr>
        <p:spPr>
          <a:xfrm>
            <a:off x="-1133841" y="404562"/>
            <a:ext cx="3276600" cy="509619"/>
          </a:xfrm>
          <a:prstGeom prst="rect">
            <a:avLst/>
          </a:prstGeom>
        </p:spPr>
        <p:txBody>
          <a:bodyPr vert="horz" wrap="square" lIns="0" tIns="207510" rIns="0" bIns="0" rtlCol="0" anchor="ctr">
            <a:spAutoFit/>
          </a:bodyPr>
          <a:lstStyle>
            <a:lvl1pPr algn="l" defTabSz="1008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93" kern="1200" spc="-132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451610">
              <a:lnSpc>
                <a:spcPct val="100000"/>
              </a:lnSpc>
              <a:spcBef>
                <a:spcPts val="95"/>
              </a:spcBef>
            </a:pPr>
            <a:r>
              <a:rPr lang="en-US" sz="1950" dirty="0"/>
              <a:t>PRODUCT</a:t>
            </a:r>
            <a:r>
              <a:rPr lang="en-US" sz="1950" spc="-45" dirty="0"/>
              <a:t> </a:t>
            </a:r>
            <a:r>
              <a:rPr lang="en-US" sz="1950" spc="-10" dirty="0"/>
              <a:t>DETAIL</a:t>
            </a:r>
            <a:endParaRPr lang="en-US" sz="19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362793" y="424877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084354" y="949580"/>
            <a:ext cx="4196715" cy="22593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ts val="6130"/>
              </a:lnSpc>
              <a:spcBef>
                <a:spcPts val="125"/>
              </a:spcBef>
            </a:pPr>
            <a:r>
              <a:rPr sz="5800" spc="-20" dirty="0">
                <a:solidFill>
                  <a:srgbClr val="232625"/>
                </a:solidFill>
              </a:rPr>
              <a:t>Food</a:t>
            </a:r>
            <a:r>
              <a:rPr sz="5800" spc="-370" dirty="0">
                <a:solidFill>
                  <a:srgbClr val="232625"/>
                </a:solidFill>
              </a:rPr>
              <a:t> </a:t>
            </a:r>
            <a:r>
              <a:rPr sz="5800" spc="90" dirty="0">
                <a:solidFill>
                  <a:srgbClr val="232625"/>
                </a:solidFill>
              </a:rPr>
              <a:t>Grade</a:t>
            </a:r>
            <a:endParaRPr sz="5800"/>
          </a:p>
          <a:p>
            <a:pPr marL="1089025" marR="5080" indent="847090">
              <a:lnSpc>
                <a:spcPct val="76100"/>
              </a:lnSpc>
              <a:spcBef>
                <a:spcPts val="835"/>
              </a:spcBef>
            </a:pPr>
            <a:r>
              <a:rPr sz="5800" spc="75" dirty="0">
                <a:solidFill>
                  <a:srgbClr val="232625"/>
                </a:solidFill>
              </a:rPr>
              <a:t>Salt</a:t>
            </a:r>
            <a:r>
              <a:rPr sz="5800" spc="-150" dirty="0">
                <a:solidFill>
                  <a:srgbClr val="232625"/>
                </a:solidFill>
              </a:rPr>
              <a:t> </a:t>
            </a:r>
            <a:r>
              <a:rPr sz="5800" spc="-25" dirty="0">
                <a:solidFill>
                  <a:srgbClr val="232625"/>
                </a:solidFill>
              </a:rPr>
              <a:t>In </a:t>
            </a:r>
            <a:r>
              <a:rPr sz="5800" spc="-10" dirty="0">
                <a:solidFill>
                  <a:srgbClr val="232625"/>
                </a:solidFill>
              </a:rPr>
              <a:t>Pouches</a:t>
            </a:r>
            <a:endParaRPr sz="5800"/>
          </a:p>
        </p:txBody>
      </p:sp>
      <p:sp>
        <p:nvSpPr>
          <p:cNvPr id="8" name="object 8"/>
          <p:cNvSpPr txBox="1"/>
          <p:nvPr/>
        </p:nvSpPr>
        <p:spPr>
          <a:xfrm>
            <a:off x="7311245" y="3197896"/>
            <a:ext cx="2969260" cy="5594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46710">
              <a:lnSpc>
                <a:spcPct val="134700"/>
              </a:lnSpc>
              <a:spcBef>
                <a:spcPts val="95"/>
              </a:spcBef>
            </a:pPr>
            <a:r>
              <a:rPr sz="1300" b="1" i="1" spc="140" dirty="0">
                <a:latin typeface="Arial"/>
                <a:cs typeface="Arial"/>
              </a:rPr>
              <a:t>Experience</a:t>
            </a:r>
            <a:r>
              <a:rPr sz="1300" b="1" i="1" spc="270" dirty="0">
                <a:latin typeface="Arial"/>
                <a:cs typeface="Arial"/>
              </a:rPr>
              <a:t> </a:t>
            </a:r>
            <a:r>
              <a:rPr sz="1300" b="1" i="1" spc="150" dirty="0">
                <a:latin typeface="Arial"/>
                <a:cs typeface="Arial"/>
              </a:rPr>
              <a:t>the</a:t>
            </a:r>
            <a:r>
              <a:rPr sz="1300" b="1" i="1" spc="270" dirty="0">
                <a:latin typeface="Arial"/>
                <a:cs typeface="Arial"/>
              </a:rPr>
              <a:t> </a:t>
            </a:r>
            <a:r>
              <a:rPr sz="1300" b="1" i="1" spc="180" dirty="0">
                <a:latin typeface="Arial"/>
                <a:cs typeface="Arial"/>
              </a:rPr>
              <a:t>Himalayas </a:t>
            </a:r>
            <a:r>
              <a:rPr sz="1300" b="1" i="1" spc="245" dirty="0">
                <a:latin typeface="Arial"/>
                <a:cs typeface="Arial"/>
              </a:rPr>
              <a:t>on-</a:t>
            </a:r>
            <a:r>
              <a:rPr sz="1300" b="1" i="1" spc="229" dirty="0">
                <a:latin typeface="Arial"/>
                <a:cs typeface="Arial"/>
              </a:rPr>
              <a:t>the-</a:t>
            </a:r>
            <a:r>
              <a:rPr sz="1300" b="1" i="1" spc="200" dirty="0">
                <a:latin typeface="Arial"/>
                <a:cs typeface="Arial"/>
              </a:rPr>
              <a:t>go</a:t>
            </a:r>
            <a:r>
              <a:rPr sz="1300" b="1" i="1" spc="254" dirty="0">
                <a:latin typeface="Arial"/>
                <a:cs typeface="Arial"/>
              </a:rPr>
              <a:t> </a:t>
            </a:r>
            <a:r>
              <a:rPr sz="1300" b="1" i="1" spc="150" dirty="0">
                <a:latin typeface="Arial"/>
                <a:cs typeface="Arial"/>
              </a:rPr>
              <a:t>With</a:t>
            </a:r>
            <a:r>
              <a:rPr sz="1300" b="1" i="1" spc="254" dirty="0">
                <a:latin typeface="Arial"/>
                <a:cs typeface="Arial"/>
              </a:rPr>
              <a:t> </a:t>
            </a:r>
            <a:r>
              <a:rPr sz="1300" b="1" i="1" spc="114" dirty="0">
                <a:latin typeface="Arial"/>
                <a:cs typeface="Arial"/>
              </a:rPr>
              <a:t>Our</a:t>
            </a:r>
            <a:r>
              <a:rPr sz="1300" b="1" i="1" spc="254" dirty="0">
                <a:latin typeface="Arial"/>
                <a:cs typeface="Arial"/>
              </a:rPr>
              <a:t> </a:t>
            </a:r>
            <a:r>
              <a:rPr sz="1300" b="1" i="1" spc="125" dirty="0">
                <a:latin typeface="Arial"/>
                <a:cs typeface="Arial"/>
              </a:rPr>
              <a:t>Pouches. </a:t>
            </a:r>
            <a:endParaRPr sz="13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233367" y="12"/>
            <a:ext cx="6459220" cy="7560309"/>
            <a:chOff x="4233367" y="12"/>
            <a:chExt cx="6459220" cy="7560309"/>
          </a:xfrm>
        </p:grpSpPr>
        <p:sp>
          <p:nvSpPr>
            <p:cNvPr id="10" name="object 10"/>
            <p:cNvSpPr/>
            <p:nvPr/>
          </p:nvSpPr>
          <p:spPr>
            <a:xfrm>
              <a:off x="10691964" y="12"/>
              <a:ext cx="0" cy="5142230"/>
            </a:xfrm>
            <a:custGeom>
              <a:avLst/>
              <a:gdLst/>
              <a:ahLst/>
              <a:cxnLst/>
              <a:rect l="l" t="t" r="r" b="b"/>
              <a:pathLst>
                <a:path h="5142230">
                  <a:moveTo>
                    <a:pt x="0" y="0"/>
                  </a:moveTo>
                  <a:lnTo>
                    <a:pt x="0" y="51416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46156" y="1277835"/>
              <a:ext cx="145846" cy="396985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33367" y="7019467"/>
              <a:ext cx="6458635" cy="540537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C3646487-55D7-477C-D0CA-CA664FD271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21" y="201855"/>
            <a:ext cx="10693400" cy="736099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436F62F-BC90-5A9B-9567-662F391BA1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08" y="428625"/>
            <a:ext cx="10693400" cy="601503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468052" y="1240562"/>
            <a:ext cx="3757295" cy="612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91920" algn="l"/>
              </a:tabLst>
            </a:pPr>
            <a:r>
              <a:rPr sz="3850" b="1" spc="185" dirty="0">
                <a:latin typeface="Arial"/>
                <a:cs typeface="Arial"/>
              </a:rPr>
              <a:t>Bulk</a:t>
            </a:r>
            <a:r>
              <a:rPr sz="3850" b="1" dirty="0">
                <a:latin typeface="Arial"/>
                <a:cs typeface="Arial"/>
              </a:rPr>
              <a:t>	</a:t>
            </a:r>
            <a:r>
              <a:rPr sz="3850" b="1" spc="340" dirty="0">
                <a:latin typeface="Arial"/>
                <a:cs typeface="Arial"/>
              </a:rPr>
              <a:t>Package </a:t>
            </a:r>
            <a:endParaRPr sz="385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2830" y="421537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graphicFrame>
        <p:nvGraphicFramePr>
          <p:cNvPr id="13" name="object 13"/>
          <p:cNvGraphicFramePr>
            <a:graphicFrameLocks noGrp="1"/>
          </p:cNvGraphicFramePr>
          <p:nvPr/>
        </p:nvGraphicFramePr>
        <p:xfrm>
          <a:off x="734231" y="6057230"/>
          <a:ext cx="9569444" cy="2863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19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02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92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28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56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02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928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5821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6108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7089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3975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45415">
                <a:tc>
                  <a:txBody>
                    <a:bodyPr/>
                    <a:lstStyle/>
                    <a:p>
                      <a:pPr marR="78105" algn="ctr">
                        <a:lnSpc>
                          <a:spcPts val="969"/>
                        </a:lnSpc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Light</a:t>
                      </a:r>
                      <a:r>
                        <a:rPr sz="850" spc="6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Pink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0640" algn="ctr">
                        <a:lnSpc>
                          <a:spcPts val="969"/>
                        </a:lnSpc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Dark</a:t>
                      </a:r>
                      <a:r>
                        <a:rPr sz="850" spc="5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Pink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6355" algn="ctr">
                        <a:lnSpc>
                          <a:spcPct val="100000"/>
                        </a:lnSpc>
                      </a:pPr>
                      <a:r>
                        <a:rPr sz="850" spc="-1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Black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0345">
                        <a:lnSpc>
                          <a:spcPts val="969"/>
                        </a:lnSpc>
                      </a:pPr>
                      <a:r>
                        <a:rPr sz="850" spc="-1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White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6710" algn="ctr">
                        <a:lnSpc>
                          <a:spcPts val="969"/>
                        </a:lnSpc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Light</a:t>
                      </a:r>
                      <a:r>
                        <a:rPr sz="850" spc="6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Pink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0640" algn="ctr">
                        <a:lnSpc>
                          <a:spcPts val="969"/>
                        </a:lnSpc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Dark</a:t>
                      </a:r>
                      <a:r>
                        <a:rPr sz="850" spc="5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Pink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6355" algn="ctr">
                        <a:lnSpc>
                          <a:spcPct val="100000"/>
                        </a:lnSpc>
                      </a:pPr>
                      <a:r>
                        <a:rPr sz="850" spc="-1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Black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0345">
                        <a:lnSpc>
                          <a:spcPts val="969"/>
                        </a:lnSpc>
                      </a:pPr>
                      <a:r>
                        <a:rPr sz="850" spc="-1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White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32105" algn="ctr">
                        <a:lnSpc>
                          <a:spcPts val="969"/>
                        </a:lnSpc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Light</a:t>
                      </a:r>
                      <a:r>
                        <a:rPr sz="850" spc="6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Pink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0640" algn="ctr">
                        <a:lnSpc>
                          <a:spcPts val="969"/>
                        </a:lnSpc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Dark</a:t>
                      </a:r>
                      <a:r>
                        <a:rPr sz="850" spc="5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Pink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6355" algn="ctr">
                        <a:lnSpc>
                          <a:spcPct val="100000"/>
                        </a:lnSpc>
                      </a:pPr>
                      <a:r>
                        <a:rPr sz="850" spc="-1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Black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969"/>
                        </a:lnSpc>
                      </a:pPr>
                      <a:r>
                        <a:rPr sz="850" spc="-1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White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970">
                <a:tc>
                  <a:txBody>
                    <a:bodyPr/>
                    <a:lstStyle/>
                    <a:p>
                      <a:pPr marR="78105" algn="ctr">
                        <a:lnSpc>
                          <a:spcPts val="985"/>
                        </a:lnSpc>
                        <a:spcBef>
                          <a:spcPts val="25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-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3175" marB="0"/>
                </a:tc>
                <a:tc>
                  <a:txBody>
                    <a:bodyPr/>
                    <a:lstStyle/>
                    <a:p>
                      <a:pPr marR="40640" algn="ctr">
                        <a:lnSpc>
                          <a:spcPts val="985"/>
                        </a:lnSpc>
                        <a:spcBef>
                          <a:spcPts val="25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-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3175" marB="0"/>
                </a:tc>
                <a:tc>
                  <a:txBody>
                    <a:bodyPr/>
                    <a:lstStyle/>
                    <a:p>
                      <a:pPr marR="46355" algn="ctr">
                        <a:lnSpc>
                          <a:spcPts val="930"/>
                        </a:lnSpc>
                        <a:spcBef>
                          <a:spcPts val="80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-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10160" marB="0"/>
                </a:tc>
                <a:tc>
                  <a:txBody>
                    <a:bodyPr/>
                    <a:lstStyle/>
                    <a:p>
                      <a:pPr marL="222885">
                        <a:lnSpc>
                          <a:spcPts val="985"/>
                        </a:lnSpc>
                        <a:spcBef>
                          <a:spcPts val="25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-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3175" marB="0"/>
                </a:tc>
                <a:tc>
                  <a:txBody>
                    <a:bodyPr/>
                    <a:lstStyle/>
                    <a:p>
                      <a:pPr marL="346710" algn="ctr">
                        <a:lnSpc>
                          <a:spcPts val="985"/>
                        </a:lnSpc>
                        <a:spcBef>
                          <a:spcPts val="25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-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3175" marB="0"/>
                </a:tc>
                <a:tc>
                  <a:txBody>
                    <a:bodyPr/>
                    <a:lstStyle/>
                    <a:p>
                      <a:pPr marR="40640" algn="ctr">
                        <a:lnSpc>
                          <a:spcPts val="985"/>
                        </a:lnSpc>
                        <a:spcBef>
                          <a:spcPts val="25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-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3175" marB="0"/>
                </a:tc>
                <a:tc>
                  <a:txBody>
                    <a:bodyPr/>
                    <a:lstStyle/>
                    <a:p>
                      <a:pPr marR="46355" algn="ctr">
                        <a:lnSpc>
                          <a:spcPts val="930"/>
                        </a:lnSpc>
                        <a:spcBef>
                          <a:spcPts val="80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-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10160" marB="0"/>
                </a:tc>
                <a:tc>
                  <a:txBody>
                    <a:bodyPr/>
                    <a:lstStyle/>
                    <a:p>
                      <a:pPr marL="222885">
                        <a:lnSpc>
                          <a:spcPts val="985"/>
                        </a:lnSpc>
                        <a:spcBef>
                          <a:spcPts val="25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-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3175" marB="0"/>
                </a:tc>
                <a:tc>
                  <a:txBody>
                    <a:bodyPr/>
                    <a:lstStyle/>
                    <a:p>
                      <a:pPr marL="332105" algn="ctr">
                        <a:lnSpc>
                          <a:spcPts val="985"/>
                        </a:lnSpc>
                        <a:spcBef>
                          <a:spcPts val="25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-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3175" marB="0"/>
                </a:tc>
                <a:tc>
                  <a:txBody>
                    <a:bodyPr/>
                    <a:lstStyle/>
                    <a:p>
                      <a:pPr marR="40640" algn="ctr">
                        <a:lnSpc>
                          <a:spcPts val="985"/>
                        </a:lnSpc>
                        <a:spcBef>
                          <a:spcPts val="25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-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3175" marB="0"/>
                </a:tc>
                <a:tc>
                  <a:txBody>
                    <a:bodyPr/>
                    <a:lstStyle/>
                    <a:p>
                      <a:pPr marR="46355" algn="ctr">
                        <a:lnSpc>
                          <a:spcPts val="930"/>
                        </a:lnSpc>
                        <a:spcBef>
                          <a:spcPts val="80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-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10160" marB="0"/>
                </a:tc>
                <a:tc>
                  <a:txBody>
                    <a:bodyPr/>
                    <a:lstStyle/>
                    <a:p>
                      <a:pPr marR="26034" algn="r">
                        <a:lnSpc>
                          <a:spcPts val="985"/>
                        </a:lnSpc>
                        <a:spcBef>
                          <a:spcPts val="25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-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317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82652" y="5685929"/>
            <a:ext cx="329984" cy="329971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08242" y="5679059"/>
            <a:ext cx="329984" cy="329984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65877" y="5679059"/>
            <a:ext cx="329984" cy="329984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336503" y="5679059"/>
            <a:ext cx="334632" cy="329971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4676902" y="5294290"/>
            <a:ext cx="1262380" cy="2806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650" b="1" dirty="0">
                <a:solidFill>
                  <a:srgbClr val="161616"/>
                </a:solidFill>
                <a:latin typeface="Arial"/>
                <a:cs typeface="Arial"/>
              </a:rPr>
              <a:t>25</a:t>
            </a:r>
            <a:r>
              <a:rPr sz="1650" b="1" spc="-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650" b="1" dirty="0">
                <a:solidFill>
                  <a:srgbClr val="161616"/>
                </a:solidFill>
                <a:latin typeface="Arial"/>
                <a:cs typeface="Arial"/>
              </a:rPr>
              <a:t>kg</a:t>
            </a:r>
            <a:r>
              <a:rPr sz="1650" b="1" spc="-16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61616"/>
                </a:solidFill>
                <a:latin typeface="Arial MT"/>
                <a:cs typeface="Arial MT"/>
              </a:rPr>
              <a:t>/ 35.2</a:t>
            </a:r>
            <a:r>
              <a:rPr sz="1250" spc="-5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1250" spc="-25" dirty="0">
                <a:solidFill>
                  <a:srgbClr val="161616"/>
                </a:solidFill>
                <a:latin typeface="Arial MT"/>
                <a:cs typeface="Arial MT"/>
              </a:rPr>
              <a:t>oz.</a:t>
            </a:r>
            <a:endParaRPr sz="1250">
              <a:latin typeface="Arial MT"/>
              <a:cs typeface="Arial MT"/>
            </a:endParaRPr>
          </a:p>
        </p:txBody>
      </p:sp>
      <p:pic>
        <p:nvPicPr>
          <p:cNvPr id="19" name="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39898" y="5685929"/>
            <a:ext cx="329984" cy="329971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965487" y="5679059"/>
            <a:ext cx="329984" cy="329984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523122" y="5679059"/>
            <a:ext cx="329984" cy="329984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793749" y="5679059"/>
            <a:ext cx="334632" cy="329971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8134146" y="5294278"/>
            <a:ext cx="1275080" cy="2806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650" b="1" dirty="0">
                <a:solidFill>
                  <a:srgbClr val="161616"/>
                </a:solidFill>
                <a:latin typeface="Arial"/>
                <a:cs typeface="Arial"/>
              </a:rPr>
              <a:t>50 kg</a:t>
            </a:r>
            <a:r>
              <a:rPr sz="1650" b="1" spc="-70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61616"/>
                </a:solidFill>
                <a:latin typeface="Arial MT"/>
                <a:cs typeface="Arial MT"/>
              </a:rPr>
              <a:t>/ 35.2</a:t>
            </a:r>
            <a:r>
              <a:rPr sz="1250" spc="-5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1250" spc="-25" dirty="0">
                <a:solidFill>
                  <a:srgbClr val="161616"/>
                </a:solidFill>
                <a:latin typeface="Arial MT"/>
                <a:cs typeface="Arial MT"/>
              </a:rPr>
              <a:t>oz.</a:t>
            </a:r>
            <a:endParaRPr sz="1250">
              <a:latin typeface="Arial MT"/>
              <a:cs typeface="Arial MT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/>
        </p:nvGraphicFramePr>
        <p:xfrm>
          <a:off x="181743" y="6379298"/>
          <a:ext cx="3373755" cy="3975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83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69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32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26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26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8755">
                <a:tc>
                  <a:txBody>
                    <a:bodyPr/>
                    <a:lstStyle/>
                    <a:p>
                      <a:pPr marL="1778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850" spc="-2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Fine</a:t>
                      </a:r>
                      <a:endParaRPr sz="850">
                        <a:latin typeface="Arial Black"/>
                        <a:cs typeface="Arial Black"/>
                      </a:endParaRPr>
                    </a:p>
                  </a:txBody>
                  <a:tcPr marL="0" marR="0" marT="33020" marB="0">
                    <a:lnR w="3175">
                      <a:solidFill>
                        <a:srgbClr val="EEA587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A587"/>
                    </a:solidFill>
                  </a:tcPr>
                </a:tc>
                <a:tc>
                  <a:txBody>
                    <a:bodyPr/>
                    <a:lstStyle/>
                    <a:p>
                      <a:pPr marR="23495"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BP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2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01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7780" marB="0">
                    <a:lnL w="3175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4604"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BP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2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02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7780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BP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2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03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7780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BP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2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04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7780" marB="0">
                    <a:lnL w="1905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3175">
                      <a:solidFill>
                        <a:srgbClr val="EEA587"/>
                      </a:solidFill>
                      <a:prstDash val="solid"/>
                    </a:lnT>
                    <a:lnB w="6350">
                      <a:solidFill>
                        <a:srgbClr val="EEA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755">
                <a:tc>
                  <a:txBody>
                    <a:bodyPr/>
                    <a:lstStyle/>
                    <a:p>
                      <a:pPr marL="1778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50" spc="-1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Coarse</a:t>
                      </a:r>
                      <a:endParaRPr sz="850">
                        <a:latin typeface="Arial Black"/>
                        <a:cs typeface="Arial Black"/>
                      </a:endParaRPr>
                    </a:p>
                  </a:txBody>
                  <a:tcPr marL="0" marR="0" marT="38735" marB="0">
                    <a:lnR w="3175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EEA587"/>
                    </a:solidFill>
                  </a:tcPr>
                </a:tc>
                <a:tc>
                  <a:txBody>
                    <a:bodyPr/>
                    <a:lstStyle/>
                    <a:p>
                      <a:pPr marR="2349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BP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2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05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L w="3175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4604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BP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2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06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BP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2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07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BP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2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08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L w="1905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6350">
                      <a:solidFill>
                        <a:srgbClr val="EEA587"/>
                      </a:solidFill>
                      <a:prstDash val="solid"/>
                    </a:lnT>
                    <a:lnB w="3175">
                      <a:solidFill>
                        <a:srgbClr val="EEA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5" name="object 25"/>
          <p:cNvGraphicFramePr>
            <a:graphicFrameLocks noGrp="1"/>
          </p:cNvGraphicFramePr>
          <p:nvPr/>
        </p:nvGraphicFramePr>
        <p:xfrm>
          <a:off x="3651687" y="6379298"/>
          <a:ext cx="3373755" cy="3975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83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69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32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26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26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8755">
                <a:tc rowSpan="2">
                  <a:txBody>
                    <a:bodyPr/>
                    <a:lstStyle/>
                    <a:p>
                      <a:pPr marL="1778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850" spc="-2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Fine</a:t>
                      </a:r>
                      <a:endParaRPr sz="850">
                        <a:latin typeface="Arial Black"/>
                        <a:cs typeface="Arial Black"/>
                      </a:endParaRPr>
                    </a:p>
                    <a:p>
                      <a:pPr marL="17780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850" spc="-1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Coarse</a:t>
                      </a:r>
                      <a:endParaRPr sz="850">
                        <a:latin typeface="Arial Black"/>
                        <a:cs typeface="Arial Black"/>
                      </a:endParaRPr>
                    </a:p>
                  </a:txBody>
                  <a:tcPr marL="0" marR="0" marT="33020" marB="0">
                    <a:solidFill>
                      <a:srgbClr val="EEA587"/>
                    </a:solidFill>
                  </a:tcPr>
                </a:tc>
                <a:tc>
                  <a:txBody>
                    <a:bodyPr/>
                    <a:lstStyle/>
                    <a:p>
                      <a:pPr marR="23495"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BP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2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09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7780" marB="0"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4604"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BP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2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10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7780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BP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2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11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7780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BP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2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12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7780" marB="0">
                    <a:lnL w="1905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3175">
                      <a:solidFill>
                        <a:srgbClr val="EEA587"/>
                      </a:solidFill>
                      <a:prstDash val="solid"/>
                    </a:lnT>
                    <a:lnB w="6350">
                      <a:solidFill>
                        <a:srgbClr val="EEA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75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3020" marB="0">
                    <a:solidFill>
                      <a:srgbClr val="EEA587"/>
                    </a:solidFill>
                  </a:tcPr>
                </a:tc>
                <a:tc>
                  <a:txBody>
                    <a:bodyPr/>
                    <a:lstStyle/>
                    <a:p>
                      <a:pPr marR="2349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BP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2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13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L w="3175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4604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BP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2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14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BP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2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15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BP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2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16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L w="1905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6350">
                      <a:solidFill>
                        <a:srgbClr val="EEA587"/>
                      </a:solidFill>
                      <a:prstDash val="solid"/>
                    </a:lnT>
                    <a:lnB w="3175">
                      <a:solidFill>
                        <a:srgbClr val="EEA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6" name="object 26"/>
          <p:cNvGraphicFramePr>
            <a:graphicFrameLocks noGrp="1"/>
          </p:cNvGraphicFramePr>
          <p:nvPr/>
        </p:nvGraphicFramePr>
        <p:xfrm>
          <a:off x="7124465" y="6379298"/>
          <a:ext cx="3376292" cy="3975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83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38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32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32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8755">
                <a:tc rowSpan="2">
                  <a:txBody>
                    <a:bodyPr/>
                    <a:lstStyle/>
                    <a:p>
                      <a:pPr marL="1778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850" spc="-2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Fine</a:t>
                      </a:r>
                      <a:endParaRPr sz="850">
                        <a:latin typeface="Arial Black"/>
                        <a:cs typeface="Arial Black"/>
                      </a:endParaRPr>
                    </a:p>
                    <a:p>
                      <a:pPr marL="17780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850" spc="-1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Coarse</a:t>
                      </a:r>
                      <a:endParaRPr sz="850">
                        <a:latin typeface="Arial Black"/>
                        <a:cs typeface="Arial Black"/>
                      </a:endParaRPr>
                    </a:p>
                  </a:txBody>
                  <a:tcPr marL="0" marR="0" marT="33020" marB="0">
                    <a:solidFill>
                      <a:srgbClr val="EEA587"/>
                    </a:solidFill>
                  </a:tcPr>
                </a:tc>
                <a:tc>
                  <a:txBody>
                    <a:bodyPr/>
                    <a:lstStyle/>
                    <a:p>
                      <a:pPr marR="23495"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BP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2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17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7780" marB="0"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4604"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BP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2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18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7780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BP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2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19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7780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BP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2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20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7780" marB="0">
                    <a:lnL w="1905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3175">
                      <a:solidFill>
                        <a:srgbClr val="EEA587"/>
                      </a:solidFill>
                      <a:prstDash val="solid"/>
                    </a:lnT>
                    <a:lnB w="6350">
                      <a:solidFill>
                        <a:srgbClr val="EEA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75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3020" marB="0">
                    <a:solidFill>
                      <a:srgbClr val="EEA587"/>
                    </a:solidFill>
                  </a:tcPr>
                </a:tc>
                <a:tc>
                  <a:txBody>
                    <a:bodyPr/>
                    <a:lstStyle/>
                    <a:p>
                      <a:pPr marR="2349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BP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2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21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L w="3175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4604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BP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2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22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BP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2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23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BP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2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24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L w="1905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6350">
                      <a:solidFill>
                        <a:srgbClr val="EEA587"/>
                      </a:solidFill>
                      <a:prstDash val="solid"/>
                    </a:lnT>
                    <a:lnB w="3175">
                      <a:solidFill>
                        <a:srgbClr val="EEA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7" name="object 2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95931" y="5685929"/>
            <a:ext cx="329984" cy="329971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021533" y="5679059"/>
            <a:ext cx="329984" cy="329984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79168" y="5679059"/>
            <a:ext cx="329984" cy="329984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49783" y="5679059"/>
            <a:ext cx="334643" cy="329971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1283144" y="5294290"/>
            <a:ext cx="1186180" cy="2806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650" b="1" dirty="0">
                <a:solidFill>
                  <a:srgbClr val="161616"/>
                </a:solidFill>
                <a:latin typeface="Arial"/>
                <a:cs typeface="Arial"/>
              </a:rPr>
              <a:t>1 kg</a:t>
            </a:r>
            <a:r>
              <a:rPr sz="1650" b="1" spc="160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61616"/>
                </a:solidFill>
                <a:latin typeface="Arial MT"/>
                <a:cs typeface="Arial MT"/>
              </a:rPr>
              <a:t>/</a:t>
            </a:r>
            <a:r>
              <a:rPr sz="1250" spc="-5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161616"/>
                </a:solidFill>
                <a:latin typeface="Arial MT"/>
                <a:cs typeface="Arial MT"/>
              </a:rPr>
              <a:t>35.2 </a:t>
            </a:r>
            <a:r>
              <a:rPr sz="1250" spc="-25" dirty="0">
                <a:solidFill>
                  <a:srgbClr val="161616"/>
                </a:solidFill>
                <a:latin typeface="Arial MT"/>
                <a:cs typeface="Arial MT"/>
              </a:rPr>
              <a:t>oz.</a:t>
            </a:r>
            <a:endParaRPr sz="1250">
              <a:latin typeface="Arial MT"/>
              <a:cs typeface="Arial MT"/>
            </a:endParaRPr>
          </a:p>
        </p:txBody>
      </p:sp>
      <p:pic>
        <p:nvPicPr>
          <p:cNvPr id="32" name="object 3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0" y="7019467"/>
            <a:ext cx="321564" cy="5405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55BA2A-F1A3-E818-6D44-02A048E7216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733" y="179768"/>
            <a:ext cx="1958259" cy="139185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6D6DB65-8EE7-70C1-2EE2-D8BDA23B57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476863" y="2428209"/>
            <a:ext cx="5644338" cy="2559570"/>
          </a:xfrm>
          <a:prstGeom prst="rect">
            <a:avLst/>
          </a:prstGeom>
        </p:spPr>
      </p:pic>
      <p:graphicFrame>
        <p:nvGraphicFramePr>
          <p:cNvPr id="8" name="objec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0376029"/>
              </p:ext>
            </p:extLst>
          </p:nvPr>
        </p:nvGraphicFramePr>
        <p:xfrm>
          <a:off x="2832100" y="1952625"/>
          <a:ext cx="7080062" cy="47930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544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53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96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06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0135">
                <a:tc>
                  <a:txBody>
                    <a:bodyPr/>
                    <a:lstStyle/>
                    <a:p>
                      <a:pPr marL="31750">
                        <a:lnSpc>
                          <a:spcPts val="1160"/>
                        </a:lnSpc>
                      </a:pPr>
                      <a:r>
                        <a:rPr sz="1050" b="1" dirty="0">
                          <a:latin typeface="Arial"/>
                          <a:cs typeface="Arial"/>
                        </a:rPr>
                        <a:t>Welcome</a:t>
                      </a:r>
                      <a:r>
                        <a:rPr sz="105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050" b="1" spc="-20" dirty="0">
                          <a:latin typeface="Arial"/>
                          <a:cs typeface="Arial"/>
                        </a:rPr>
                        <a:t>AURA</a:t>
                      </a:r>
                      <a:endParaRPr sz="105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66090" algn="r">
                        <a:lnSpc>
                          <a:spcPts val="1160"/>
                        </a:lnSpc>
                      </a:pPr>
                      <a:endParaRPr sz="105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73709">
                        <a:lnSpc>
                          <a:spcPts val="1160"/>
                        </a:lnSpc>
                      </a:pPr>
                      <a:r>
                        <a:rPr sz="1050" b="1" spc="-25" dirty="0">
                          <a:latin typeface="Arial"/>
                          <a:cs typeface="Arial"/>
                        </a:rPr>
                        <a:t>Himalayan </a:t>
                      </a:r>
                      <a:r>
                        <a:rPr sz="1050" b="1" spc="-25" dirty="0" err="1">
                          <a:latin typeface="Arial"/>
                          <a:cs typeface="Arial"/>
                        </a:rPr>
                        <a:t>nimal</a:t>
                      </a:r>
                      <a:r>
                        <a:rPr sz="105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Shape</a:t>
                      </a:r>
                      <a:r>
                        <a:rPr sz="105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Lamps</a:t>
                      </a:r>
                      <a:endParaRPr sz="105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160"/>
                        </a:lnSpc>
                      </a:pPr>
                      <a:endParaRPr sz="105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623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650"/>
                        </a:spcBef>
                      </a:pPr>
                      <a:r>
                        <a:rPr sz="1050" b="1" spc="-25" dirty="0">
                          <a:latin typeface="Arial"/>
                          <a:cs typeface="Arial"/>
                        </a:rPr>
                        <a:t>Himalayan</a:t>
                      </a:r>
                      <a:r>
                        <a:rPr sz="105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20" dirty="0">
                          <a:latin typeface="Arial"/>
                          <a:cs typeface="Arial"/>
                        </a:rPr>
                        <a:t>Pink</a:t>
                      </a:r>
                      <a:r>
                        <a:rPr sz="105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Salt</a:t>
                      </a:r>
                      <a:r>
                        <a:rPr sz="105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History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82550" marB="0"/>
                </a:tc>
                <a:tc>
                  <a:txBody>
                    <a:bodyPr/>
                    <a:lstStyle/>
                    <a:p>
                      <a:pPr marR="466090" algn="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endParaRPr sz="1050" dirty="0">
                        <a:latin typeface="Arial"/>
                        <a:cs typeface="Arial"/>
                      </a:endParaRPr>
                    </a:p>
                  </a:txBody>
                  <a:tcPr marL="0" marR="0" marT="71120" marB="0"/>
                </a:tc>
                <a:tc>
                  <a:txBody>
                    <a:bodyPr/>
                    <a:lstStyle/>
                    <a:p>
                      <a:pPr marL="473709">
                        <a:lnSpc>
                          <a:spcPct val="100000"/>
                        </a:lnSpc>
                        <a:spcBef>
                          <a:spcPts val="650"/>
                        </a:spcBef>
                      </a:pPr>
                      <a:r>
                        <a:rPr sz="1050" b="1" spc="-25" dirty="0">
                          <a:latin typeface="Arial"/>
                          <a:cs typeface="Arial"/>
                        </a:rPr>
                        <a:t>Himalayan</a:t>
                      </a:r>
                      <a:r>
                        <a:rPr sz="105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Wooden</a:t>
                      </a:r>
                      <a:r>
                        <a:rPr sz="105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20" dirty="0">
                          <a:latin typeface="Arial"/>
                          <a:cs typeface="Arial"/>
                        </a:rPr>
                        <a:t>&amp;</a:t>
                      </a:r>
                      <a:r>
                        <a:rPr sz="105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20" dirty="0">
                          <a:latin typeface="Arial"/>
                          <a:cs typeface="Arial"/>
                        </a:rPr>
                        <a:t>Iron</a:t>
                      </a:r>
                      <a:r>
                        <a:rPr sz="105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Baskets</a:t>
                      </a:r>
                      <a:endParaRPr sz="1050" dirty="0">
                        <a:latin typeface="Arial"/>
                        <a:cs typeface="Arial"/>
                      </a:endParaRPr>
                    </a:p>
                  </a:txBody>
                  <a:tcPr marL="0" marR="0" marT="8255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endParaRPr sz="1050" dirty="0">
                        <a:latin typeface="Arial"/>
                        <a:cs typeface="Arial"/>
                      </a:endParaRPr>
                    </a:p>
                  </a:txBody>
                  <a:tcPr marL="0" marR="0" marT="7112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3346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630"/>
                        </a:spcBef>
                      </a:pPr>
                      <a:r>
                        <a:rPr sz="1050" b="1" dirty="0">
                          <a:latin typeface="Arial"/>
                          <a:cs typeface="Arial"/>
                        </a:rPr>
                        <a:t>We Are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Certified</a:t>
                      </a:r>
                      <a:endParaRPr sz="1050" dirty="0">
                        <a:latin typeface="Arial"/>
                        <a:cs typeface="Arial"/>
                      </a:endParaRPr>
                    </a:p>
                  </a:txBody>
                  <a:tcPr marL="0" marR="0" marT="80010" marB="0"/>
                </a:tc>
                <a:tc>
                  <a:txBody>
                    <a:bodyPr/>
                    <a:lstStyle/>
                    <a:p>
                      <a:pPr marR="466090" algn="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endParaRPr sz="1050" dirty="0">
                        <a:latin typeface="Arial"/>
                        <a:cs typeface="Arial"/>
                      </a:endParaRPr>
                    </a:p>
                  </a:txBody>
                  <a:tcPr marL="0" marR="0" marT="74295" marB="0"/>
                </a:tc>
                <a:tc>
                  <a:txBody>
                    <a:bodyPr/>
                    <a:lstStyle/>
                    <a:p>
                      <a:pPr marL="473709">
                        <a:lnSpc>
                          <a:spcPct val="100000"/>
                        </a:lnSpc>
                        <a:spcBef>
                          <a:spcPts val="630"/>
                        </a:spcBef>
                      </a:pPr>
                      <a:r>
                        <a:rPr sz="1050" b="1" spc="-25" dirty="0">
                          <a:latin typeface="Arial"/>
                          <a:cs typeface="Arial"/>
                        </a:rPr>
                        <a:t>Himalayan</a:t>
                      </a:r>
                      <a:r>
                        <a:rPr sz="105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Fire</a:t>
                      </a:r>
                      <a:r>
                        <a:rPr sz="105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Bowls</a:t>
                      </a:r>
                      <a:endParaRPr sz="1050" dirty="0">
                        <a:latin typeface="Arial"/>
                        <a:cs typeface="Arial"/>
                      </a:endParaRPr>
                    </a:p>
                  </a:txBody>
                  <a:tcPr marL="0" marR="0" marT="8001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endParaRPr sz="1050" dirty="0">
                        <a:latin typeface="Arial"/>
                        <a:cs typeface="Arial"/>
                      </a:endParaRPr>
                    </a:p>
                  </a:txBody>
                  <a:tcPr marL="0" marR="0" marT="7429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403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650"/>
                        </a:spcBef>
                      </a:pPr>
                      <a:r>
                        <a:rPr sz="1050" b="1" spc="-25" dirty="0">
                          <a:latin typeface="Arial"/>
                          <a:cs typeface="Arial"/>
                        </a:rPr>
                        <a:t>Himalayan</a:t>
                      </a:r>
                      <a:r>
                        <a:rPr sz="105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20" dirty="0">
                          <a:latin typeface="Arial"/>
                          <a:cs typeface="Arial"/>
                        </a:rPr>
                        <a:t>Edible</a:t>
                      </a:r>
                      <a:r>
                        <a:rPr sz="105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20" dirty="0">
                          <a:latin typeface="Arial"/>
                          <a:cs typeface="Arial"/>
                        </a:rPr>
                        <a:t>Salt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82550" marB="0"/>
                </a:tc>
                <a:tc>
                  <a:txBody>
                    <a:bodyPr/>
                    <a:lstStyle/>
                    <a:p>
                      <a:pPr marR="466090" algn="r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endParaRPr sz="1050" dirty="0">
                        <a:latin typeface="Arial"/>
                        <a:cs typeface="Arial"/>
                      </a:endParaRPr>
                    </a:p>
                  </a:txBody>
                  <a:tcPr marL="0" marR="0" marT="73025" marB="0"/>
                </a:tc>
                <a:tc>
                  <a:txBody>
                    <a:bodyPr/>
                    <a:lstStyle/>
                    <a:p>
                      <a:pPr marL="473709">
                        <a:lnSpc>
                          <a:spcPct val="100000"/>
                        </a:lnSpc>
                        <a:spcBef>
                          <a:spcPts val="650"/>
                        </a:spcBef>
                      </a:pPr>
                      <a:r>
                        <a:rPr sz="1050" b="1" spc="-25" dirty="0">
                          <a:latin typeface="Arial"/>
                          <a:cs typeface="Arial"/>
                        </a:rPr>
                        <a:t>Himalayan</a:t>
                      </a:r>
                      <a:r>
                        <a:rPr sz="105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White</a:t>
                      </a:r>
                      <a:r>
                        <a:rPr sz="105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Salt</a:t>
                      </a:r>
                      <a:r>
                        <a:rPr sz="105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20" dirty="0">
                          <a:latin typeface="Arial"/>
                          <a:cs typeface="Arial"/>
                        </a:rPr>
                        <a:t>Lamps</a:t>
                      </a:r>
                      <a:endParaRPr sz="1050" dirty="0">
                        <a:latin typeface="Arial"/>
                        <a:cs typeface="Arial"/>
                      </a:endParaRPr>
                    </a:p>
                  </a:txBody>
                  <a:tcPr marL="0" marR="0" marT="8255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endParaRPr sz="1050" dirty="0">
                        <a:latin typeface="Arial"/>
                        <a:cs typeface="Arial"/>
                      </a:endParaRPr>
                    </a:p>
                  </a:txBody>
                  <a:tcPr marL="0" marR="0" marT="7302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089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650"/>
                        </a:spcBef>
                      </a:pPr>
                      <a:r>
                        <a:rPr sz="1050" b="1" spc="-10" dirty="0">
                          <a:latin typeface="Arial"/>
                          <a:cs typeface="Arial"/>
                        </a:rPr>
                        <a:t>Food</a:t>
                      </a:r>
                      <a:r>
                        <a:rPr sz="105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Grade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Salt</a:t>
                      </a:r>
                      <a:r>
                        <a:rPr sz="105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25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Grinders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82550" marB="0"/>
                </a:tc>
                <a:tc>
                  <a:txBody>
                    <a:bodyPr/>
                    <a:lstStyle/>
                    <a:p>
                      <a:pPr marR="466090" algn="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endParaRPr sz="1050" dirty="0">
                        <a:latin typeface="Arial"/>
                        <a:cs typeface="Arial"/>
                      </a:endParaRPr>
                    </a:p>
                  </a:txBody>
                  <a:tcPr marL="0" marR="0" marT="71755" marB="0"/>
                </a:tc>
                <a:tc>
                  <a:txBody>
                    <a:bodyPr/>
                    <a:lstStyle/>
                    <a:p>
                      <a:pPr marL="473709">
                        <a:lnSpc>
                          <a:spcPct val="100000"/>
                        </a:lnSpc>
                        <a:spcBef>
                          <a:spcPts val="650"/>
                        </a:spcBef>
                      </a:pPr>
                      <a:r>
                        <a:rPr sz="1050" b="1" spc="-25" dirty="0">
                          <a:latin typeface="Arial"/>
                          <a:cs typeface="Arial"/>
                        </a:rPr>
                        <a:t>Himalayan</a:t>
                      </a:r>
                      <a:r>
                        <a:rPr sz="105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Grey</a:t>
                      </a:r>
                      <a:r>
                        <a:rPr sz="105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Salt</a:t>
                      </a:r>
                      <a:r>
                        <a:rPr sz="105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Lamps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8255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endParaRPr sz="1050" dirty="0">
                        <a:latin typeface="Arial"/>
                        <a:cs typeface="Arial"/>
                      </a:endParaRPr>
                    </a:p>
                  </a:txBody>
                  <a:tcPr marL="0" marR="0" marT="7175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978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sz="1050" b="1" spc="-10" dirty="0">
                          <a:latin typeface="Arial"/>
                          <a:cs typeface="Arial"/>
                        </a:rPr>
                        <a:t>Food</a:t>
                      </a:r>
                      <a:r>
                        <a:rPr sz="105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Grade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Salt</a:t>
                      </a:r>
                      <a:r>
                        <a:rPr sz="105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25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Shakers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93980" marB="0"/>
                </a:tc>
                <a:tc>
                  <a:txBody>
                    <a:bodyPr/>
                    <a:lstStyle/>
                    <a:p>
                      <a:pPr marR="466090" algn="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endParaRPr sz="1050" dirty="0">
                        <a:latin typeface="Arial"/>
                        <a:cs typeface="Arial"/>
                      </a:endParaRPr>
                    </a:p>
                  </a:txBody>
                  <a:tcPr marL="0" marR="0" marT="62865" marB="0"/>
                </a:tc>
                <a:tc>
                  <a:txBody>
                    <a:bodyPr/>
                    <a:lstStyle/>
                    <a:p>
                      <a:pPr marL="473709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sz="1050" b="1" spc="-25" dirty="0">
                          <a:latin typeface="Arial"/>
                          <a:cs typeface="Arial"/>
                        </a:rPr>
                        <a:t>Himalayan</a:t>
                      </a:r>
                      <a:r>
                        <a:rPr sz="105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40" dirty="0">
                          <a:latin typeface="Arial"/>
                          <a:cs typeface="Arial"/>
                        </a:rPr>
                        <a:t>U.S.B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 Lamps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9398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endParaRPr sz="1050" dirty="0">
                        <a:latin typeface="Arial"/>
                        <a:cs typeface="Arial"/>
                      </a:endParaRPr>
                    </a:p>
                  </a:txBody>
                  <a:tcPr marL="0" marR="0" marT="6286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747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1050" b="1" spc="-10" dirty="0">
                          <a:latin typeface="Arial"/>
                          <a:cs typeface="Arial"/>
                        </a:rPr>
                        <a:t>Food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Grade</a:t>
                      </a:r>
                      <a:r>
                        <a:rPr sz="105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Salt</a:t>
                      </a:r>
                      <a:r>
                        <a:rPr sz="105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25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5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Pet</a:t>
                      </a:r>
                      <a:r>
                        <a:rPr sz="105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20" dirty="0">
                          <a:latin typeface="Arial"/>
                          <a:cs typeface="Arial"/>
                        </a:rPr>
                        <a:t>Jars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86360" marB="0"/>
                </a:tc>
                <a:tc>
                  <a:txBody>
                    <a:bodyPr/>
                    <a:lstStyle/>
                    <a:p>
                      <a:pPr marR="466090" algn="r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endParaRPr sz="1050" dirty="0">
                        <a:latin typeface="Arial"/>
                        <a:cs typeface="Arial"/>
                      </a:endParaRPr>
                    </a:p>
                  </a:txBody>
                  <a:tcPr marL="0" marR="0" marT="67945" marB="0"/>
                </a:tc>
                <a:tc>
                  <a:txBody>
                    <a:bodyPr/>
                    <a:lstStyle/>
                    <a:p>
                      <a:pPr marL="473709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1050" b="1" spc="-25" dirty="0">
                          <a:latin typeface="Arial"/>
                          <a:cs typeface="Arial"/>
                        </a:rPr>
                        <a:t>Himalayan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Night</a:t>
                      </a:r>
                      <a:r>
                        <a:rPr sz="1050" b="1" spc="-20" dirty="0">
                          <a:latin typeface="Arial"/>
                          <a:cs typeface="Arial"/>
                        </a:rPr>
                        <a:t> Light</a:t>
                      </a:r>
                      <a:r>
                        <a:rPr sz="105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Lamps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8636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endParaRPr sz="1050" dirty="0">
                        <a:latin typeface="Arial"/>
                        <a:cs typeface="Arial"/>
                      </a:endParaRPr>
                    </a:p>
                  </a:txBody>
                  <a:tcPr marL="0" marR="0" marT="6794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7244">
                <a:tc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1050" b="1" spc="-10" dirty="0">
                          <a:latin typeface="Arial"/>
                          <a:cs typeface="Arial"/>
                        </a:rPr>
                        <a:t>Food</a:t>
                      </a:r>
                      <a:r>
                        <a:rPr sz="105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Grade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Salt</a:t>
                      </a:r>
                      <a:r>
                        <a:rPr sz="105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25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Pouches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90170" marB="0"/>
                </a:tc>
                <a:tc>
                  <a:txBody>
                    <a:bodyPr/>
                    <a:lstStyle/>
                    <a:p>
                      <a:pPr marR="466090" algn="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endParaRPr sz="1050" dirty="0">
                        <a:latin typeface="Arial"/>
                        <a:cs typeface="Arial"/>
                      </a:endParaRPr>
                    </a:p>
                  </a:txBody>
                  <a:tcPr marL="0" marR="0" marT="71120" marB="0"/>
                </a:tc>
                <a:tc>
                  <a:txBody>
                    <a:bodyPr/>
                    <a:lstStyle/>
                    <a:p>
                      <a:pPr marL="481965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b="1" spc="-25" dirty="0">
                          <a:latin typeface="Arial"/>
                          <a:cs typeface="Arial"/>
                        </a:rPr>
                        <a:t>Himalayan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Candle</a:t>
                      </a:r>
                      <a:r>
                        <a:rPr sz="1050" b="1" spc="-20" dirty="0">
                          <a:latin typeface="Arial"/>
                          <a:cs typeface="Arial"/>
                        </a:rPr>
                        <a:t> Light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Holders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9271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endParaRPr sz="1050" dirty="0">
                        <a:latin typeface="Arial"/>
                        <a:cs typeface="Arial"/>
                      </a:endParaRPr>
                    </a:p>
                  </a:txBody>
                  <a:tcPr marL="0" marR="0" marT="7112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3482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630"/>
                        </a:spcBef>
                      </a:pPr>
                      <a:r>
                        <a:rPr sz="1050" b="1" spc="-25" dirty="0">
                          <a:latin typeface="Arial"/>
                          <a:cs typeface="Arial"/>
                        </a:rPr>
                        <a:t>Himalayan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25" dirty="0">
                          <a:latin typeface="Arial"/>
                          <a:cs typeface="Arial"/>
                        </a:rPr>
                        <a:t>Seasoning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Spices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80010" marB="0"/>
                </a:tc>
                <a:tc>
                  <a:txBody>
                    <a:bodyPr/>
                    <a:lstStyle/>
                    <a:p>
                      <a:pPr marR="466090" algn="r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endParaRPr sz="1050" dirty="0">
                        <a:latin typeface="Arial"/>
                        <a:cs typeface="Arial"/>
                      </a:endParaRPr>
                    </a:p>
                  </a:txBody>
                  <a:tcPr marL="0" marR="0" marT="69215" marB="0"/>
                </a:tc>
                <a:tc>
                  <a:txBody>
                    <a:bodyPr/>
                    <a:lstStyle/>
                    <a:p>
                      <a:pPr marL="473709">
                        <a:lnSpc>
                          <a:spcPct val="100000"/>
                        </a:lnSpc>
                        <a:spcBef>
                          <a:spcPts val="630"/>
                        </a:spcBef>
                      </a:pPr>
                      <a:r>
                        <a:rPr sz="1050" b="1" spc="-25" dirty="0">
                          <a:latin typeface="Arial"/>
                          <a:cs typeface="Arial"/>
                        </a:rPr>
                        <a:t>Himalayan</a:t>
                      </a:r>
                      <a:r>
                        <a:rPr sz="105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Health</a:t>
                      </a:r>
                      <a:r>
                        <a:rPr sz="105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5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Wellness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8001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endParaRPr sz="1050" dirty="0">
                        <a:latin typeface="Arial"/>
                        <a:cs typeface="Arial"/>
                      </a:endParaRPr>
                    </a:p>
                  </a:txBody>
                  <a:tcPr marL="0" marR="0" marT="69215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747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sz="1050" b="1" spc="-25" dirty="0">
                          <a:latin typeface="Arial"/>
                          <a:cs typeface="Arial"/>
                        </a:rPr>
                        <a:t>Seasoning</a:t>
                      </a:r>
                      <a:r>
                        <a:rPr sz="105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20" dirty="0">
                          <a:latin typeface="Arial"/>
                          <a:cs typeface="Arial"/>
                        </a:rPr>
                        <a:t>Spices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Flavours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84455" marB="0"/>
                </a:tc>
                <a:tc>
                  <a:txBody>
                    <a:bodyPr/>
                    <a:lstStyle/>
                    <a:p>
                      <a:pPr marR="466090" algn="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endParaRPr sz="1050" dirty="0">
                        <a:latin typeface="Arial"/>
                        <a:cs typeface="Arial"/>
                      </a:endParaRPr>
                    </a:p>
                  </a:txBody>
                  <a:tcPr marL="0" marR="0" marT="71120" marB="0"/>
                </a:tc>
                <a:tc>
                  <a:txBody>
                    <a:bodyPr/>
                    <a:lstStyle/>
                    <a:p>
                      <a:pPr marL="473709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sz="1050" b="1" spc="-20" dirty="0">
                          <a:latin typeface="Arial"/>
                          <a:cs typeface="Arial"/>
                        </a:rPr>
                        <a:t>Bath</a:t>
                      </a:r>
                      <a:r>
                        <a:rPr sz="105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Salt</a:t>
                      </a:r>
                      <a:r>
                        <a:rPr sz="105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20" dirty="0">
                          <a:latin typeface="Arial"/>
                          <a:cs typeface="Arial"/>
                        </a:rPr>
                        <a:t>&amp;</a:t>
                      </a:r>
                      <a:r>
                        <a:rPr sz="105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25" dirty="0">
                          <a:latin typeface="Arial"/>
                          <a:cs typeface="Arial"/>
                        </a:rPr>
                        <a:t>Body</a:t>
                      </a:r>
                      <a:r>
                        <a:rPr sz="105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Scrubs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8445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endParaRPr sz="1050" dirty="0">
                        <a:latin typeface="Arial"/>
                        <a:cs typeface="Arial"/>
                      </a:endParaRPr>
                    </a:p>
                  </a:txBody>
                  <a:tcPr marL="0" marR="0" marT="7112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9217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1050" b="1" spc="-25" dirty="0">
                          <a:latin typeface="Arial"/>
                          <a:cs typeface="Arial"/>
                        </a:rPr>
                        <a:t>Himalayan</a:t>
                      </a:r>
                      <a:r>
                        <a:rPr sz="105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Salt</a:t>
                      </a:r>
                      <a:r>
                        <a:rPr sz="105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Lamps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81915" marB="0"/>
                </a:tc>
                <a:tc>
                  <a:txBody>
                    <a:bodyPr/>
                    <a:lstStyle/>
                    <a:p>
                      <a:pPr marR="466090" algn="r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endParaRPr sz="1050" dirty="0">
                        <a:latin typeface="Arial"/>
                        <a:cs typeface="Arial"/>
                      </a:endParaRPr>
                    </a:p>
                  </a:txBody>
                  <a:tcPr marL="0" marR="0" marT="73025" marB="0"/>
                </a:tc>
                <a:tc>
                  <a:txBody>
                    <a:bodyPr/>
                    <a:lstStyle/>
                    <a:p>
                      <a:pPr marL="473709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1050" b="1" spc="-25" dirty="0">
                          <a:latin typeface="Arial"/>
                          <a:cs typeface="Arial"/>
                        </a:rPr>
                        <a:t>Himalayan</a:t>
                      </a:r>
                      <a:r>
                        <a:rPr sz="105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Kitchen Products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8191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endParaRPr sz="1050" dirty="0">
                        <a:latin typeface="Arial"/>
                        <a:cs typeface="Arial"/>
                      </a:endParaRPr>
                    </a:p>
                  </a:txBody>
                  <a:tcPr marL="0" marR="0" marT="73025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4311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1050" b="1" spc="-25" dirty="0">
                          <a:latin typeface="Arial"/>
                          <a:cs typeface="Arial"/>
                        </a:rPr>
                        <a:t>Himalayan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 Natural Lamps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88900" marB="0"/>
                </a:tc>
                <a:tc>
                  <a:txBody>
                    <a:bodyPr/>
                    <a:lstStyle/>
                    <a:p>
                      <a:pPr marR="466090" algn="r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endParaRPr sz="1050" dirty="0">
                        <a:latin typeface="Arial"/>
                        <a:cs typeface="Arial"/>
                      </a:endParaRPr>
                    </a:p>
                  </a:txBody>
                  <a:tcPr marL="0" marR="0" marT="67945" marB="0"/>
                </a:tc>
                <a:tc>
                  <a:txBody>
                    <a:bodyPr/>
                    <a:lstStyle/>
                    <a:p>
                      <a:pPr marL="473709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1050" b="1" spc="-25" dirty="0">
                          <a:latin typeface="Arial"/>
                          <a:cs typeface="Arial"/>
                        </a:rPr>
                        <a:t>Himalayan Animal</a:t>
                      </a:r>
                      <a:r>
                        <a:rPr sz="105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Salt</a:t>
                      </a:r>
                      <a:r>
                        <a:rPr sz="105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Products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8890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endParaRPr sz="1050" dirty="0">
                        <a:latin typeface="Arial"/>
                        <a:cs typeface="Arial"/>
                      </a:endParaRPr>
                    </a:p>
                  </a:txBody>
                  <a:tcPr marL="0" marR="0" marT="67945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83253">
                <a:tc>
                  <a:txBody>
                    <a:bodyPr/>
                    <a:lstStyle/>
                    <a:p>
                      <a:pPr marL="34925">
                        <a:lnSpc>
                          <a:spcPts val="1105"/>
                        </a:lnSpc>
                        <a:spcBef>
                          <a:spcPts val="570"/>
                        </a:spcBef>
                      </a:pPr>
                      <a:r>
                        <a:rPr sz="1050" b="1" spc="-25" dirty="0">
                          <a:latin typeface="Arial"/>
                          <a:cs typeface="Arial"/>
                        </a:rPr>
                        <a:t>Himalayan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20" dirty="0">
                          <a:latin typeface="Arial"/>
                          <a:cs typeface="Arial"/>
                        </a:rPr>
                        <a:t>Handi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Craft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 Lamps</a:t>
                      </a:r>
                      <a:endParaRPr sz="1050" dirty="0">
                        <a:latin typeface="Arial"/>
                        <a:cs typeface="Arial"/>
                      </a:endParaRPr>
                    </a:p>
                  </a:txBody>
                  <a:tcPr marL="0" marR="0" marT="72390" marB="0"/>
                </a:tc>
                <a:tc>
                  <a:txBody>
                    <a:bodyPr/>
                    <a:lstStyle/>
                    <a:p>
                      <a:pPr marR="466090" algn="r">
                        <a:lnSpc>
                          <a:spcPts val="1105"/>
                        </a:lnSpc>
                        <a:spcBef>
                          <a:spcPts val="570"/>
                        </a:spcBef>
                      </a:pPr>
                      <a:endParaRPr sz="1050" dirty="0">
                        <a:latin typeface="Arial"/>
                        <a:cs typeface="Arial"/>
                      </a:endParaRPr>
                    </a:p>
                  </a:txBody>
                  <a:tcPr marL="0" marR="0" marT="72390" marB="0"/>
                </a:tc>
                <a:tc>
                  <a:txBody>
                    <a:bodyPr/>
                    <a:lstStyle/>
                    <a:p>
                      <a:pPr marL="481965">
                        <a:lnSpc>
                          <a:spcPts val="1085"/>
                        </a:lnSpc>
                        <a:spcBef>
                          <a:spcPts val="585"/>
                        </a:spcBef>
                      </a:pPr>
                      <a:r>
                        <a:rPr sz="1050" b="1" spc="-25" dirty="0">
                          <a:latin typeface="Arial"/>
                          <a:cs typeface="Arial"/>
                        </a:rPr>
                        <a:t>Himalayan</a:t>
                      </a:r>
                      <a:r>
                        <a:rPr sz="1050" b="1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20" dirty="0">
                          <a:latin typeface="Arial"/>
                          <a:cs typeface="Arial"/>
                        </a:rPr>
                        <a:t>Construction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Products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7429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105"/>
                        </a:lnSpc>
                        <a:spcBef>
                          <a:spcPts val="570"/>
                        </a:spcBef>
                      </a:pPr>
                      <a:endParaRPr sz="1050" dirty="0">
                        <a:latin typeface="Arial"/>
                        <a:cs typeface="Arial"/>
                      </a:endParaRPr>
                    </a:p>
                  </a:txBody>
                  <a:tcPr marL="0" marR="0" marT="7239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" name="object 2"/>
          <p:cNvSpPr txBox="1"/>
          <p:nvPr/>
        </p:nvSpPr>
        <p:spPr>
          <a:xfrm>
            <a:off x="362855" y="423086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12"/>
            <a:ext cx="0" cy="7560309"/>
          </a:xfrm>
          <a:custGeom>
            <a:avLst/>
            <a:gdLst/>
            <a:ahLst/>
            <a:cxnLst/>
            <a:rect l="l" t="t" r="r" b="b"/>
            <a:pathLst>
              <a:path h="7560309">
                <a:moveTo>
                  <a:pt x="0" y="0"/>
                </a:moveTo>
                <a:lnTo>
                  <a:pt x="0" y="7559992"/>
                </a:lnTo>
                <a:lnTo>
                  <a:pt x="0" y="0"/>
                </a:lnTo>
                <a:close/>
              </a:path>
            </a:pathLst>
          </a:custGeom>
          <a:solidFill>
            <a:srgbClr val="AA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973590" y="983654"/>
            <a:ext cx="4745355" cy="612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03705" algn="l"/>
                <a:tab pos="2526030" algn="l"/>
              </a:tabLst>
            </a:pPr>
            <a:r>
              <a:rPr sz="3850" spc="295" dirty="0"/>
              <a:t>Table</a:t>
            </a:r>
            <a:r>
              <a:rPr sz="3850" dirty="0"/>
              <a:t>	</a:t>
            </a:r>
            <a:r>
              <a:rPr sz="3850" spc="229" dirty="0"/>
              <a:t>Of</a:t>
            </a:r>
            <a:r>
              <a:rPr sz="3850" dirty="0"/>
              <a:t>	</a:t>
            </a:r>
            <a:r>
              <a:rPr sz="3850" spc="320" dirty="0"/>
              <a:t>Content </a:t>
            </a:r>
            <a:endParaRPr sz="38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A61C3D-29A4-2F76-8DDA-0650715BEBA1}"/>
              </a:ext>
            </a:extLst>
          </p:cNvPr>
          <p:cNvSpPr/>
          <p:nvPr/>
        </p:nvSpPr>
        <p:spPr>
          <a:xfrm>
            <a:off x="9590522" y="0"/>
            <a:ext cx="1166378" cy="7560309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640239" y="1038442"/>
            <a:ext cx="3411854" cy="612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49145" algn="l"/>
              </a:tabLst>
            </a:pPr>
            <a:r>
              <a:rPr sz="3850" b="1" spc="310" dirty="0">
                <a:latin typeface="Arial"/>
                <a:cs typeface="Arial"/>
              </a:rPr>
              <a:t>Cotton</a:t>
            </a:r>
            <a:r>
              <a:rPr sz="3850" b="1" dirty="0">
                <a:latin typeface="Arial"/>
                <a:cs typeface="Arial"/>
              </a:rPr>
              <a:t>	</a:t>
            </a:r>
            <a:r>
              <a:rPr sz="3850" b="1" spc="170" dirty="0">
                <a:latin typeface="Arial"/>
                <a:cs typeface="Arial"/>
              </a:rPr>
              <a:t>Bags </a:t>
            </a:r>
            <a:endParaRPr sz="38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2818" y="421537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5838329" y="6335119"/>
          <a:ext cx="3688080" cy="406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44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78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72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72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90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Fine</a:t>
                      </a:r>
                      <a:r>
                        <a:rPr sz="900" spc="-3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Grain</a:t>
                      </a:r>
                      <a:endParaRPr sz="900">
                        <a:latin typeface="Arial Black"/>
                        <a:cs typeface="Arial Black"/>
                      </a:endParaRPr>
                    </a:p>
                  </a:txBody>
                  <a:tcPr marL="0" marR="0" marT="29844" marB="0">
                    <a:lnR w="3175">
                      <a:solidFill>
                        <a:srgbClr val="EEA587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A587"/>
                    </a:solidFill>
                  </a:tcPr>
                </a:tc>
                <a:tc>
                  <a:txBody>
                    <a:bodyPr/>
                    <a:lstStyle/>
                    <a:p>
                      <a:pPr marR="16510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CB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10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0955" marB="0">
                    <a:lnL w="3175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7620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CB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11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CB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12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CB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13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0955" marB="0">
                    <a:lnL w="1905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3175">
                      <a:solidFill>
                        <a:srgbClr val="EEA587"/>
                      </a:solidFill>
                      <a:prstDash val="solid"/>
                    </a:lnT>
                    <a:lnB w="6350">
                      <a:solidFill>
                        <a:srgbClr val="EEA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spc="-1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Coarse</a:t>
                      </a:r>
                      <a:endParaRPr sz="900">
                        <a:latin typeface="Arial Black"/>
                        <a:cs typeface="Arial Black"/>
                      </a:endParaRPr>
                    </a:p>
                  </a:txBody>
                  <a:tcPr marL="0" marR="0" marT="34925" marB="0">
                    <a:lnR w="3175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EEA587"/>
                    </a:solidFill>
                  </a:tcPr>
                </a:tc>
                <a:tc>
                  <a:txBody>
                    <a:bodyPr/>
                    <a:lstStyle/>
                    <a:p>
                      <a:pPr marR="16510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CB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14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2225" marB="0">
                    <a:lnL w="3175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7620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CB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15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CB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16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CB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17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2225" marB="0">
                    <a:lnL w="1905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63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1782127" y="6002623"/>
          <a:ext cx="7575547" cy="3009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54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54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19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675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722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48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135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800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53035">
                <a:tc>
                  <a:txBody>
                    <a:bodyPr/>
                    <a:lstStyle/>
                    <a:p>
                      <a:pPr marR="80645" algn="ctr">
                        <a:lnSpc>
                          <a:spcPts val="994"/>
                        </a:lnSpc>
                      </a:pPr>
                      <a:r>
                        <a:rPr sz="90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Light </a:t>
                      </a:r>
                      <a:r>
                        <a:rPr sz="900" spc="-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Pink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ts val="994"/>
                        </a:lnSpc>
                      </a:pPr>
                      <a:r>
                        <a:rPr sz="90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Dark </a:t>
                      </a:r>
                      <a:r>
                        <a:rPr sz="900" spc="-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Pink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7625" algn="ctr">
                        <a:lnSpc>
                          <a:spcPts val="1050"/>
                        </a:lnSpc>
                      </a:pPr>
                      <a:r>
                        <a:rPr sz="900" spc="-1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Black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4790">
                        <a:lnSpc>
                          <a:spcPts val="994"/>
                        </a:lnSpc>
                      </a:pPr>
                      <a:r>
                        <a:rPr sz="900" spc="-1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White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29969" algn="ctr">
                        <a:lnSpc>
                          <a:spcPts val="1065"/>
                        </a:lnSpc>
                      </a:pPr>
                      <a:r>
                        <a:rPr sz="90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Light </a:t>
                      </a:r>
                      <a:r>
                        <a:rPr sz="900" spc="-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Pink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ts val="1065"/>
                        </a:lnSpc>
                      </a:pPr>
                      <a:r>
                        <a:rPr sz="90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Dark </a:t>
                      </a:r>
                      <a:r>
                        <a:rPr sz="900" spc="-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Pink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3355">
                        <a:lnSpc>
                          <a:spcPts val="1065"/>
                        </a:lnSpc>
                        <a:spcBef>
                          <a:spcPts val="40"/>
                        </a:spcBef>
                      </a:pPr>
                      <a:r>
                        <a:rPr sz="900" spc="-1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Black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065"/>
                        </a:lnSpc>
                      </a:pPr>
                      <a:r>
                        <a:rPr sz="900" spc="-1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White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7955">
                <a:tc>
                  <a:txBody>
                    <a:bodyPr/>
                    <a:lstStyle/>
                    <a:p>
                      <a:pPr marR="80645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R="47625" algn="ctr">
                        <a:lnSpc>
                          <a:spcPts val="1005"/>
                        </a:lnSpc>
                        <a:spcBef>
                          <a:spcPts val="65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8255" marB="0"/>
                </a:tc>
                <a:tc>
                  <a:txBody>
                    <a:bodyPr/>
                    <a:lstStyle/>
                    <a:p>
                      <a:pPr marL="227329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L="1029969" algn="ctr">
                        <a:lnSpc>
                          <a:spcPts val="990"/>
                        </a:lnSpc>
                        <a:spcBef>
                          <a:spcPts val="80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10160" marB="0"/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ts val="990"/>
                        </a:lnSpc>
                        <a:spcBef>
                          <a:spcPts val="80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10160" marB="0"/>
                </a:tc>
                <a:tc>
                  <a:txBody>
                    <a:bodyPr/>
                    <a:lstStyle/>
                    <a:p>
                      <a:pPr marL="169545">
                        <a:lnSpc>
                          <a:spcPts val="935"/>
                        </a:lnSpc>
                        <a:spcBef>
                          <a:spcPts val="135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17145" marB="0"/>
                </a:tc>
                <a:tc>
                  <a:txBody>
                    <a:bodyPr/>
                    <a:lstStyle/>
                    <a:p>
                      <a:pPr marR="26034" algn="r">
                        <a:lnSpc>
                          <a:spcPts val="990"/>
                        </a:lnSpc>
                        <a:spcBef>
                          <a:spcPts val="80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1016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84857" y="5632691"/>
            <a:ext cx="336715" cy="33670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025242" y="5625681"/>
            <a:ext cx="336702" cy="336715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53477" y="5625681"/>
            <a:ext cx="336702" cy="336715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809244" y="5625681"/>
            <a:ext cx="341439" cy="336702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7085571" y="5233343"/>
            <a:ext cx="1209675" cy="285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b="1" dirty="0">
                <a:solidFill>
                  <a:srgbClr val="161616"/>
                </a:solidFill>
                <a:latin typeface="Arial"/>
                <a:cs typeface="Arial"/>
              </a:rPr>
              <a:t>1 kg</a:t>
            </a:r>
            <a:r>
              <a:rPr sz="1700" b="1" spc="16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61616"/>
                </a:solidFill>
                <a:latin typeface="Arial MT"/>
                <a:cs typeface="Arial MT"/>
              </a:rPr>
              <a:t>/</a:t>
            </a:r>
            <a:r>
              <a:rPr sz="1250" spc="5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161616"/>
                </a:solidFill>
                <a:latin typeface="Arial MT"/>
                <a:cs typeface="Arial MT"/>
              </a:rPr>
              <a:t>35.2</a:t>
            </a:r>
            <a:r>
              <a:rPr sz="1250" spc="5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1250" spc="-25" dirty="0">
                <a:solidFill>
                  <a:srgbClr val="161616"/>
                </a:solidFill>
                <a:latin typeface="Arial MT"/>
                <a:cs typeface="Arial MT"/>
              </a:rPr>
              <a:t>oz.</a:t>
            </a:r>
            <a:endParaRPr sz="1250">
              <a:latin typeface="Arial MT"/>
              <a:cs typeface="Arial MT"/>
            </a:endParaRPr>
          </a:p>
        </p:txBody>
      </p:sp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375025" y="5623724"/>
            <a:ext cx="336715" cy="336715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115422" y="5616727"/>
            <a:ext cx="336702" cy="336702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643657" y="5616727"/>
            <a:ext cx="336702" cy="336715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899411" y="5616727"/>
            <a:ext cx="341452" cy="336702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2020328" y="5235629"/>
            <a:ext cx="1592580" cy="285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b="1" dirty="0">
                <a:solidFill>
                  <a:srgbClr val="161616"/>
                </a:solidFill>
                <a:latin typeface="Arial"/>
                <a:cs typeface="Arial"/>
              </a:rPr>
              <a:t>500</a:t>
            </a:r>
            <a:r>
              <a:rPr sz="1700" b="1" spc="-10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161616"/>
                </a:solidFill>
                <a:latin typeface="Arial"/>
                <a:cs typeface="Arial"/>
              </a:rPr>
              <a:t>gm</a:t>
            </a:r>
            <a:r>
              <a:rPr sz="1700" b="1" spc="-10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61616"/>
                </a:solidFill>
                <a:latin typeface="Arial MT"/>
                <a:cs typeface="Arial MT"/>
              </a:rPr>
              <a:t>/ 17.06 </a:t>
            </a:r>
            <a:r>
              <a:rPr sz="1250" spc="-25" dirty="0">
                <a:solidFill>
                  <a:srgbClr val="161616"/>
                </a:solidFill>
                <a:latin typeface="Arial MT"/>
                <a:cs typeface="Arial MT"/>
              </a:rPr>
              <a:t>oz.</a:t>
            </a:r>
            <a:endParaRPr sz="1250">
              <a:latin typeface="Arial MT"/>
              <a:cs typeface="Arial MT"/>
            </a:endParaRPr>
          </a:p>
        </p:txBody>
      </p:sp>
      <p:graphicFrame>
        <p:nvGraphicFramePr>
          <p:cNvPr id="20" name="object 20"/>
          <p:cNvGraphicFramePr>
            <a:graphicFrameLocks noGrp="1"/>
          </p:cNvGraphicFramePr>
          <p:nvPr/>
        </p:nvGraphicFramePr>
        <p:xfrm>
          <a:off x="964336" y="6337408"/>
          <a:ext cx="3688080" cy="406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44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78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72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72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90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Fine</a:t>
                      </a:r>
                      <a:r>
                        <a:rPr sz="900" spc="-3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Grain</a:t>
                      </a:r>
                      <a:endParaRPr sz="900">
                        <a:latin typeface="Arial Black"/>
                        <a:cs typeface="Arial Black"/>
                      </a:endParaRPr>
                    </a:p>
                  </a:txBody>
                  <a:tcPr marL="0" marR="0" marT="29844" marB="0">
                    <a:lnR w="3175">
                      <a:solidFill>
                        <a:srgbClr val="EEA587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A587"/>
                    </a:solidFill>
                  </a:tcPr>
                </a:tc>
                <a:tc>
                  <a:txBody>
                    <a:bodyPr/>
                    <a:lstStyle/>
                    <a:p>
                      <a:pPr marR="16510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CB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01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0955" marB="0">
                    <a:lnL w="3175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7620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CB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02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0320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CB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03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CB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04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0955" marB="0">
                    <a:lnL w="1905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3175">
                      <a:solidFill>
                        <a:srgbClr val="EEA587"/>
                      </a:solidFill>
                      <a:prstDash val="solid"/>
                    </a:lnT>
                    <a:lnB w="6350">
                      <a:solidFill>
                        <a:srgbClr val="EEA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spc="-1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Coarse</a:t>
                      </a:r>
                      <a:endParaRPr sz="900">
                        <a:latin typeface="Arial Black"/>
                        <a:cs typeface="Arial Black"/>
                      </a:endParaRPr>
                    </a:p>
                  </a:txBody>
                  <a:tcPr marL="0" marR="0" marT="34925" marB="0">
                    <a:lnR w="3175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EEA587"/>
                    </a:solidFill>
                  </a:tcPr>
                </a:tc>
                <a:tc>
                  <a:txBody>
                    <a:bodyPr/>
                    <a:lstStyle/>
                    <a:p>
                      <a:pPr marR="16510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CB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05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2225" marB="0">
                    <a:lnL w="3175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7620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CB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07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0320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CB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08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CB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09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2225" marB="0">
                    <a:lnL w="1905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6350">
                      <a:solidFill>
                        <a:srgbClr val="EEA587"/>
                      </a:solidFill>
                      <a:prstDash val="solid"/>
                    </a:lnT>
                    <a:lnB w="3175">
                      <a:solidFill>
                        <a:srgbClr val="EEA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1" name="object 21"/>
          <p:cNvSpPr/>
          <p:nvPr/>
        </p:nvSpPr>
        <p:spPr>
          <a:xfrm>
            <a:off x="2228418" y="6208267"/>
            <a:ext cx="488315" cy="0"/>
          </a:xfrm>
          <a:custGeom>
            <a:avLst/>
            <a:gdLst/>
            <a:ahLst/>
            <a:cxnLst/>
            <a:rect l="l" t="t" r="r" b="b"/>
            <a:pathLst>
              <a:path w="488314">
                <a:moveTo>
                  <a:pt x="0" y="0"/>
                </a:moveTo>
                <a:lnTo>
                  <a:pt x="488162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object 2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622094" y="1970100"/>
            <a:ext cx="2265311" cy="3000006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327749" y="1497799"/>
            <a:ext cx="2742158" cy="36315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D663B6-AA75-3388-49C6-97B2AC663B1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733" y="179768"/>
            <a:ext cx="1958259" cy="1391857"/>
          </a:xfrm>
          <a:prstGeom prst="rect">
            <a:avLst/>
          </a:prstGeom>
        </p:spPr>
      </p:pic>
      <p:sp>
        <p:nvSpPr>
          <p:cNvPr id="24" name="object 10">
            <a:extLst>
              <a:ext uri="{FF2B5EF4-FFF2-40B4-BE49-F238E27FC236}">
                <a16:creationId xmlns:a16="http://schemas.microsoft.com/office/drawing/2014/main" id="{D3DC240D-E4F2-0EF8-646A-FEF70C3FDD3F}"/>
              </a:ext>
            </a:extLst>
          </p:cNvPr>
          <p:cNvSpPr txBox="1">
            <a:spLocks/>
          </p:cNvSpPr>
          <p:nvPr/>
        </p:nvSpPr>
        <p:spPr>
          <a:xfrm>
            <a:off x="-1133841" y="404562"/>
            <a:ext cx="3276600" cy="509619"/>
          </a:xfrm>
          <a:prstGeom prst="rect">
            <a:avLst/>
          </a:prstGeom>
        </p:spPr>
        <p:txBody>
          <a:bodyPr vert="horz" wrap="square" lIns="0" tIns="207510" rIns="0" bIns="0" rtlCol="0" anchor="ctr">
            <a:spAutoFit/>
          </a:bodyPr>
          <a:lstStyle>
            <a:lvl1pPr algn="l" defTabSz="1008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93" kern="1200" spc="-132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451610">
              <a:lnSpc>
                <a:spcPct val="100000"/>
              </a:lnSpc>
              <a:spcBef>
                <a:spcPts val="95"/>
              </a:spcBef>
            </a:pPr>
            <a:r>
              <a:rPr lang="en-US" sz="1950" dirty="0"/>
              <a:t>PRODUCT</a:t>
            </a:r>
            <a:r>
              <a:rPr lang="en-US" sz="1950" spc="-45" dirty="0"/>
              <a:t> </a:t>
            </a:r>
            <a:r>
              <a:rPr lang="en-US" sz="1950" spc="-10" dirty="0"/>
              <a:t>DETAIL</a:t>
            </a:r>
            <a:endParaRPr lang="en-US" sz="195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640239" y="1038454"/>
            <a:ext cx="3411854" cy="612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49145" algn="l"/>
              </a:tabLst>
            </a:pPr>
            <a:r>
              <a:rPr sz="3850" b="1" spc="310" dirty="0">
                <a:latin typeface="Arial"/>
                <a:cs typeface="Arial"/>
              </a:rPr>
              <a:t>Cotton</a:t>
            </a:r>
            <a:r>
              <a:rPr sz="3850" b="1" dirty="0">
                <a:latin typeface="Arial"/>
                <a:cs typeface="Arial"/>
              </a:rPr>
              <a:t>	</a:t>
            </a:r>
            <a:r>
              <a:rPr sz="3850" b="1" spc="170" dirty="0">
                <a:latin typeface="Arial"/>
                <a:cs typeface="Arial"/>
              </a:rPr>
              <a:t>Bags </a:t>
            </a:r>
            <a:endParaRPr sz="38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2805" y="421549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1914055" y="6077629"/>
          <a:ext cx="7263127" cy="3009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54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54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19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13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160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48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135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800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53035">
                <a:tc>
                  <a:txBody>
                    <a:bodyPr/>
                    <a:lstStyle/>
                    <a:p>
                      <a:pPr marR="80645" algn="ctr">
                        <a:lnSpc>
                          <a:spcPts val="994"/>
                        </a:lnSpc>
                      </a:pPr>
                      <a:r>
                        <a:rPr sz="90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Light </a:t>
                      </a:r>
                      <a:r>
                        <a:rPr sz="900" spc="-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Pink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ts val="994"/>
                        </a:lnSpc>
                      </a:pPr>
                      <a:r>
                        <a:rPr sz="90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Dark </a:t>
                      </a:r>
                      <a:r>
                        <a:rPr sz="900" spc="-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Pink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7625" algn="ctr">
                        <a:lnSpc>
                          <a:spcPts val="1050"/>
                        </a:lnSpc>
                      </a:pPr>
                      <a:r>
                        <a:rPr sz="900" spc="-1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Black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4790">
                        <a:lnSpc>
                          <a:spcPts val="994"/>
                        </a:lnSpc>
                      </a:pPr>
                      <a:r>
                        <a:rPr sz="900" spc="-1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White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73760" algn="ctr">
                        <a:lnSpc>
                          <a:spcPts val="1065"/>
                        </a:lnSpc>
                      </a:pPr>
                      <a:r>
                        <a:rPr sz="90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Light </a:t>
                      </a:r>
                      <a:r>
                        <a:rPr sz="900" spc="-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Pink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ts val="1065"/>
                        </a:lnSpc>
                      </a:pPr>
                      <a:r>
                        <a:rPr sz="90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Dark </a:t>
                      </a:r>
                      <a:r>
                        <a:rPr sz="900" spc="-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Pink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3355">
                        <a:lnSpc>
                          <a:spcPts val="1065"/>
                        </a:lnSpc>
                        <a:spcBef>
                          <a:spcPts val="40"/>
                        </a:spcBef>
                      </a:pPr>
                      <a:r>
                        <a:rPr sz="900" spc="-1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Black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065"/>
                        </a:lnSpc>
                      </a:pPr>
                      <a:r>
                        <a:rPr sz="900" spc="-1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White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7955">
                <a:tc>
                  <a:txBody>
                    <a:bodyPr/>
                    <a:lstStyle/>
                    <a:p>
                      <a:pPr marR="80645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R="47625" algn="ctr">
                        <a:lnSpc>
                          <a:spcPts val="1005"/>
                        </a:lnSpc>
                        <a:spcBef>
                          <a:spcPts val="65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8255" marB="0"/>
                </a:tc>
                <a:tc>
                  <a:txBody>
                    <a:bodyPr/>
                    <a:lstStyle/>
                    <a:p>
                      <a:pPr marL="227329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L="873760" algn="ctr">
                        <a:lnSpc>
                          <a:spcPts val="990"/>
                        </a:lnSpc>
                        <a:spcBef>
                          <a:spcPts val="80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10160" marB="0"/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ts val="990"/>
                        </a:lnSpc>
                        <a:spcBef>
                          <a:spcPts val="80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10160" marB="0"/>
                </a:tc>
                <a:tc>
                  <a:txBody>
                    <a:bodyPr/>
                    <a:lstStyle/>
                    <a:p>
                      <a:pPr marL="169545">
                        <a:lnSpc>
                          <a:spcPts val="935"/>
                        </a:lnSpc>
                        <a:spcBef>
                          <a:spcPts val="135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17145" marB="0"/>
                </a:tc>
                <a:tc>
                  <a:txBody>
                    <a:bodyPr/>
                    <a:lstStyle/>
                    <a:p>
                      <a:pPr marR="26034" algn="r">
                        <a:lnSpc>
                          <a:spcPts val="990"/>
                        </a:lnSpc>
                        <a:spcBef>
                          <a:spcPts val="80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1016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06965" y="5698731"/>
            <a:ext cx="336702" cy="33670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47350" y="5691720"/>
            <a:ext cx="336702" cy="33671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775585" y="5691733"/>
            <a:ext cx="336715" cy="33670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031352" y="5691720"/>
            <a:ext cx="341452" cy="336715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2301951" y="5310623"/>
            <a:ext cx="1455420" cy="285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b="1" dirty="0">
                <a:solidFill>
                  <a:srgbClr val="161616"/>
                </a:solidFill>
                <a:latin typeface="Arial"/>
                <a:cs typeface="Arial"/>
              </a:rPr>
              <a:t>25</a:t>
            </a:r>
            <a:r>
              <a:rPr sz="1700" b="1" spc="-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161616"/>
                </a:solidFill>
                <a:latin typeface="Arial"/>
                <a:cs typeface="Arial"/>
              </a:rPr>
              <a:t>Kg</a:t>
            </a:r>
            <a:r>
              <a:rPr sz="1700" b="1" spc="150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61616"/>
                </a:solidFill>
                <a:latin typeface="Arial MT"/>
                <a:cs typeface="Arial MT"/>
              </a:rPr>
              <a:t>/</a:t>
            </a:r>
            <a:r>
              <a:rPr sz="1250" spc="5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161616"/>
                </a:solidFill>
                <a:latin typeface="Arial MT"/>
                <a:cs typeface="Arial MT"/>
              </a:rPr>
              <a:t>881.8</a:t>
            </a:r>
            <a:r>
              <a:rPr sz="1250" spc="5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1250" spc="-25" dirty="0">
                <a:solidFill>
                  <a:srgbClr val="161616"/>
                </a:solidFill>
                <a:latin typeface="Arial MT"/>
                <a:cs typeface="Arial MT"/>
              </a:rPr>
              <a:t>oz.</a:t>
            </a:r>
            <a:endParaRPr sz="1250">
              <a:latin typeface="Arial MT"/>
              <a:cs typeface="Arial MT"/>
            </a:endParaRPr>
          </a:p>
        </p:txBody>
      </p:sp>
      <p:graphicFrame>
        <p:nvGraphicFramePr>
          <p:cNvPr id="14" name="object 14"/>
          <p:cNvGraphicFramePr>
            <a:graphicFrameLocks noGrp="1"/>
          </p:cNvGraphicFramePr>
          <p:nvPr/>
        </p:nvGraphicFramePr>
        <p:xfrm>
          <a:off x="5657887" y="6410126"/>
          <a:ext cx="3688080" cy="406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44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78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72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72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90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Fine</a:t>
                      </a:r>
                      <a:r>
                        <a:rPr sz="900" spc="-3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Grain</a:t>
                      </a:r>
                      <a:endParaRPr sz="900">
                        <a:latin typeface="Arial Black"/>
                        <a:cs typeface="Arial Black"/>
                      </a:endParaRPr>
                    </a:p>
                  </a:txBody>
                  <a:tcPr marL="0" marR="0" marT="29844" marB="0">
                    <a:lnR w="3175">
                      <a:solidFill>
                        <a:srgbClr val="EEA587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A587"/>
                    </a:solidFill>
                  </a:tcPr>
                </a:tc>
                <a:tc>
                  <a:txBody>
                    <a:bodyPr/>
                    <a:lstStyle/>
                    <a:p>
                      <a:pPr marR="16510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CB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27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0955" marB="0">
                    <a:lnL w="3175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7620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CB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28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CB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29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CB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30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0955" marB="0">
                    <a:lnL w="1905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3175">
                      <a:solidFill>
                        <a:srgbClr val="EEA587"/>
                      </a:solidFill>
                      <a:prstDash val="solid"/>
                    </a:lnT>
                    <a:lnB w="6350">
                      <a:solidFill>
                        <a:srgbClr val="EEA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spc="-1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Coarse</a:t>
                      </a:r>
                      <a:endParaRPr sz="900">
                        <a:latin typeface="Arial Black"/>
                        <a:cs typeface="Arial Black"/>
                      </a:endParaRPr>
                    </a:p>
                  </a:txBody>
                  <a:tcPr marL="0" marR="0" marT="34925" marB="0">
                    <a:lnR w="3175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EEA587"/>
                    </a:solidFill>
                  </a:tcPr>
                </a:tc>
                <a:tc>
                  <a:txBody>
                    <a:bodyPr/>
                    <a:lstStyle/>
                    <a:p>
                      <a:pPr marR="16510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CB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31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2225" marB="0">
                    <a:lnL w="3175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7620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CB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32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CB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33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CB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34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2225" marB="0">
                    <a:lnL w="1905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63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104416" y="5707697"/>
            <a:ext cx="336715" cy="336702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844813" y="5700686"/>
            <a:ext cx="336702" cy="336715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373048" y="5700699"/>
            <a:ext cx="336702" cy="336702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628803" y="5700686"/>
            <a:ext cx="341452" cy="336715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6812674" y="5308337"/>
            <a:ext cx="1483360" cy="285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b="1" dirty="0">
                <a:solidFill>
                  <a:srgbClr val="161616"/>
                </a:solidFill>
                <a:latin typeface="Arial"/>
                <a:cs typeface="Arial"/>
              </a:rPr>
              <a:t>30</a:t>
            </a:r>
            <a:r>
              <a:rPr sz="1700" b="1" spc="-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161616"/>
                </a:solidFill>
                <a:latin typeface="Arial"/>
                <a:cs typeface="Arial"/>
              </a:rPr>
              <a:t>kg</a:t>
            </a:r>
            <a:r>
              <a:rPr sz="1700" b="1" spc="-5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61616"/>
                </a:solidFill>
                <a:latin typeface="Arial MT"/>
                <a:cs typeface="Arial MT"/>
              </a:rPr>
              <a:t>/ 1058.2</a:t>
            </a:r>
            <a:r>
              <a:rPr sz="1250" spc="5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1250" spc="-25" dirty="0">
                <a:solidFill>
                  <a:srgbClr val="161616"/>
                </a:solidFill>
                <a:latin typeface="Arial MT"/>
                <a:cs typeface="Arial MT"/>
              </a:rPr>
              <a:t>oz.</a:t>
            </a:r>
            <a:endParaRPr sz="1250">
              <a:latin typeface="Arial MT"/>
              <a:cs typeface="Arial MT"/>
            </a:endParaRPr>
          </a:p>
        </p:txBody>
      </p:sp>
      <p:graphicFrame>
        <p:nvGraphicFramePr>
          <p:cNvPr id="20" name="object 20"/>
          <p:cNvGraphicFramePr>
            <a:graphicFrameLocks noGrp="1"/>
          </p:cNvGraphicFramePr>
          <p:nvPr/>
        </p:nvGraphicFramePr>
        <p:xfrm>
          <a:off x="1096276" y="6412414"/>
          <a:ext cx="3688080" cy="406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44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78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72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72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90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Fine</a:t>
                      </a:r>
                      <a:r>
                        <a:rPr sz="900" spc="-3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Grain</a:t>
                      </a:r>
                      <a:endParaRPr sz="900">
                        <a:latin typeface="Arial Black"/>
                        <a:cs typeface="Arial Black"/>
                      </a:endParaRPr>
                    </a:p>
                  </a:txBody>
                  <a:tcPr marL="0" marR="0" marT="29844" marB="0">
                    <a:lnR w="3175">
                      <a:solidFill>
                        <a:srgbClr val="EEA587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A587"/>
                    </a:solidFill>
                  </a:tcPr>
                </a:tc>
                <a:tc>
                  <a:txBody>
                    <a:bodyPr/>
                    <a:lstStyle/>
                    <a:p>
                      <a:pPr marR="16510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CB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18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0955" marB="0">
                    <a:lnL w="3175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7620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CB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19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0320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CB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20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CB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22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0955" marB="0">
                    <a:lnL w="1905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3175">
                      <a:solidFill>
                        <a:srgbClr val="EEA587"/>
                      </a:solidFill>
                      <a:prstDash val="solid"/>
                    </a:lnT>
                    <a:lnB w="6350">
                      <a:solidFill>
                        <a:srgbClr val="EEA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spc="-1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Coarse</a:t>
                      </a:r>
                      <a:endParaRPr sz="900">
                        <a:latin typeface="Arial Black"/>
                        <a:cs typeface="Arial Black"/>
                      </a:endParaRPr>
                    </a:p>
                  </a:txBody>
                  <a:tcPr marL="0" marR="0" marT="34925" marB="0">
                    <a:lnR w="3175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EEA587"/>
                    </a:solidFill>
                  </a:tcPr>
                </a:tc>
                <a:tc>
                  <a:txBody>
                    <a:bodyPr/>
                    <a:lstStyle/>
                    <a:p>
                      <a:pPr marR="16510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CB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23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2225" marB="0">
                    <a:lnL w="3175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7620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CB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24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0320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CB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25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CB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26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2225" marB="0">
                    <a:lnL w="1905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6350">
                      <a:solidFill>
                        <a:srgbClr val="EEA587"/>
                      </a:solidFill>
                      <a:prstDash val="solid"/>
                    </a:lnT>
                    <a:lnB w="3175">
                      <a:solidFill>
                        <a:srgbClr val="EEA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1" name="object 2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006930" y="2124176"/>
            <a:ext cx="2126564" cy="2691663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315722" y="1775917"/>
            <a:ext cx="2451341" cy="31013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85B745-FD9E-4832-8ACF-9BBC6ECC6C2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733" y="179768"/>
            <a:ext cx="1958259" cy="1391857"/>
          </a:xfrm>
          <a:prstGeom prst="rect">
            <a:avLst/>
          </a:prstGeom>
        </p:spPr>
      </p:pic>
      <p:sp>
        <p:nvSpPr>
          <p:cNvPr id="23" name="object 10">
            <a:extLst>
              <a:ext uri="{FF2B5EF4-FFF2-40B4-BE49-F238E27FC236}">
                <a16:creationId xmlns:a16="http://schemas.microsoft.com/office/drawing/2014/main" id="{18C09937-F141-6732-8D67-551142518740}"/>
              </a:ext>
            </a:extLst>
          </p:cNvPr>
          <p:cNvSpPr txBox="1">
            <a:spLocks/>
          </p:cNvSpPr>
          <p:nvPr/>
        </p:nvSpPr>
        <p:spPr>
          <a:xfrm>
            <a:off x="-1133841" y="404562"/>
            <a:ext cx="3276600" cy="509619"/>
          </a:xfrm>
          <a:prstGeom prst="rect">
            <a:avLst/>
          </a:prstGeom>
        </p:spPr>
        <p:txBody>
          <a:bodyPr vert="horz" wrap="square" lIns="0" tIns="207510" rIns="0" bIns="0" rtlCol="0" anchor="ctr">
            <a:spAutoFit/>
          </a:bodyPr>
          <a:lstStyle>
            <a:lvl1pPr algn="l" defTabSz="1008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93" kern="1200" spc="-132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451610">
              <a:lnSpc>
                <a:spcPct val="100000"/>
              </a:lnSpc>
              <a:spcBef>
                <a:spcPts val="95"/>
              </a:spcBef>
            </a:pPr>
            <a:r>
              <a:rPr lang="en-US" sz="1950" dirty="0"/>
              <a:t>PRODUCT</a:t>
            </a:r>
            <a:r>
              <a:rPr lang="en-US" sz="1950" spc="-45" dirty="0"/>
              <a:t> </a:t>
            </a:r>
            <a:r>
              <a:rPr lang="en-US" sz="1950" spc="-10" dirty="0"/>
              <a:t>DETAIL</a:t>
            </a:r>
            <a:endParaRPr lang="en-US" sz="195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59614A08-1C4C-5514-4418-A1926BCAD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95" y="153241"/>
            <a:ext cx="10693400" cy="6015038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1457223" y="5231790"/>
            <a:ext cx="829944" cy="213360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0" rIns="0" bIns="0" rtlCol="0">
            <a:spAutoFit/>
          </a:bodyPr>
          <a:lstStyle/>
          <a:p>
            <a:pPr marL="87630">
              <a:lnSpc>
                <a:spcPts val="1680"/>
              </a:lnSpc>
            </a:pPr>
            <a:r>
              <a:rPr sz="1550" spc="-10" dirty="0">
                <a:solidFill>
                  <a:srgbClr val="FFFFFF"/>
                </a:solidFill>
                <a:latin typeface="Arial MT"/>
                <a:cs typeface="Arial MT"/>
              </a:rPr>
              <a:t>Printed</a:t>
            </a:r>
            <a:endParaRPr sz="155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32146" y="5231790"/>
            <a:ext cx="829944" cy="213360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0" rIns="0" bIns="0" rtlCol="0">
            <a:spAutoFit/>
          </a:bodyPr>
          <a:lstStyle/>
          <a:p>
            <a:pPr marL="87630">
              <a:lnSpc>
                <a:spcPts val="1680"/>
              </a:lnSpc>
            </a:pPr>
            <a:r>
              <a:rPr sz="1550" spc="-10" dirty="0">
                <a:solidFill>
                  <a:srgbClr val="FFFFFF"/>
                </a:solidFill>
                <a:latin typeface="Arial MT"/>
                <a:cs typeface="Arial MT"/>
              </a:rPr>
              <a:t>Printed</a:t>
            </a:r>
            <a:endParaRPr sz="155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86076" y="5231790"/>
            <a:ext cx="829944" cy="213360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0" rIns="0" bIns="0" rtlCol="0">
            <a:spAutoFit/>
          </a:bodyPr>
          <a:lstStyle/>
          <a:p>
            <a:pPr marL="87630">
              <a:lnSpc>
                <a:spcPts val="1680"/>
              </a:lnSpc>
            </a:pPr>
            <a:r>
              <a:rPr sz="1550" spc="-10" dirty="0">
                <a:solidFill>
                  <a:srgbClr val="FFFFFF"/>
                </a:solidFill>
                <a:latin typeface="Arial MT"/>
                <a:cs typeface="Arial MT"/>
              </a:rPr>
              <a:t>Printed</a:t>
            </a:r>
            <a:endParaRPr sz="155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2743" y="423327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125685" y="1040258"/>
            <a:ext cx="4441190" cy="612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87880" algn="l"/>
              </a:tabLst>
            </a:pPr>
            <a:r>
              <a:rPr sz="3850" b="1" spc="285" dirty="0">
                <a:latin typeface="Arial"/>
                <a:cs typeface="Arial"/>
              </a:rPr>
              <a:t>Standy</a:t>
            </a:r>
            <a:r>
              <a:rPr sz="3850" b="1" dirty="0">
                <a:latin typeface="Arial"/>
                <a:cs typeface="Arial"/>
              </a:rPr>
              <a:t>	</a:t>
            </a:r>
            <a:r>
              <a:rPr sz="3850" b="1" spc="270" dirty="0">
                <a:latin typeface="Arial"/>
                <a:cs typeface="Arial"/>
              </a:rPr>
              <a:t>Pouches </a:t>
            </a:r>
            <a:endParaRPr sz="38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238523" y="6198226"/>
            <a:ext cx="517525" cy="34226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4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Light</a:t>
            </a:r>
            <a:r>
              <a:rPr sz="850" spc="60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20" dirty="0">
                <a:solidFill>
                  <a:srgbClr val="4D4D4D"/>
                </a:solidFill>
                <a:latin typeface="Arial MT"/>
                <a:cs typeface="Arial MT"/>
              </a:rPr>
              <a:t>Pink</a:t>
            </a:r>
            <a:endParaRPr sz="85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21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SKU</a:t>
            </a:r>
            <a:r>
              <a:rPr sz="850" spc="-2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50" dirty="0">
                <a:solidFill>
                  <a:srgbClr val="4D4D4D"/>
                </a:solidFill>
                <a:latin typeface="Arial MT"/>
                <a:cs typeface="Arial MT"/>
              </a:rPr>
              <a:t>: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966449" y="6198200"/>
            <a:ext cx="511175" cy="34226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4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Dark</a:t>
            </a:r>
            <a:r>
              <a:rPr sz="850" spc="5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20" dirty="0">
                <a:solidFill>
                  <a:srgbClr val="4D4D4D"/>
                </a:solidFill>
                <a:latin typeface="Arial MT"/>
                <a:cs typeface="Arial MT"/>
              </a:rPr>
              <a:t>Pink</a:t>
            </a:r>
            <a:endParaRPr sz="85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21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SKU</a:t>
            </a:r>
            <a:r>
              <a:rPr sz="850" spc="-2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50" dirty="0">
                <a:solidFill>
                  <a:srgbClr val="4D4D4D"/>
                </a:solidFill>
                <a:latin typeface="Arial MT"/>
                <a:cs typeface="Arial MT"/>
              </a:rPr>
              <a:t>: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785281" y="6205060"/>
            <a:ext cx="307340" cy="34226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340"/>
              </a:spcBef>
            </a:pPr>
            <a:r>
              <a:rPr sz="850" spc="-10" dirty="0">
                <a:solidFill>
                  <a:srgbClr val="4D4D4D"/>
                </a:solidFill>
                <a:latin typeface="Arial MT"/>
                <a:cs typeface="Arial MT"/>
              </a:rPr>
              <a:t>Black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SKU</a:t>
            </a:r>
            <a:r>
              <a:rPr sz="850" spc="-2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50" dirty="0">
                <a:solidFill>
                  <a:srgbClr val="4D4D4D"/>
                </a:solidFill>
                <a:latin typeface="Arial MT"/>
                <a:cs typeface="Arial MT"/>
              </a:rPr>
              <a:t>: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508432" y="6198226"/>
            <a:ext cx="311785" cy="34226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sz="850" spc="-10" dirty="0">
                <a:solidFill>
                  <a:srgbClr val="4D4D4D"/>
                </a:solidFill>
                <a:latin typeface="Arial MT"/>
                <a:cs typeface="Arial MT"/>
              </a:rPr>
              <a:t>White</a:t>
            </a:r>
            <a:endParaRPr sz="850">
              <a:latin typeface="Arial MT"/>
              <a:cs typeface="Arial MT"/>
            </a:endParaRPr>
          </a:p>
          <a:p>
            <a:pPr marL="14604">
              <a:lnSpc>
                <a:spcPct val="100000"/>
              </a:lnSpc>
              <a:spcBef>
                <a:spcPts val="21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SKU</a:t>
            </a:r>
            <a:r>
              <a:rPr sz="850" spc="-2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50" dirty="0">
                <a:solidFill>
                  <a:srgbClr val="4D4D4D"/>
                </a:solidFill>
                <a:latin typeface="Arial MT"/>
                <a:cs typeface="Arial MT"/>
              </a:rPr>
              <a:t>:</a:t>
            </a:r>
            <a:endParaRPr sz="850">
              <a:latin typeface="Arial MT"/>
              <a:cs typeface="Arial MT"/>
            </a:endParaRPr>
          </a:p>
        </p:txBody>
      </p:sp>
      <p:pic>
        <p:nvPicPr>
          <p:cNvPr id="20" name="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81192" y="5877001"/>
            <a:ext cx="329984" cy="329971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06794" y="5870130"/>
            <a:ext cx="329984" cy="329984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64429" y="5870130"/>
            <a:ext cx="329984" cy="329984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335043" y="5870130"/>
            <a:ext cx="334632" cy="329984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4608017" y="5485362"/>
            <a:ext cx="1478280" cy="2806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650" b="1" dirty="0">
                <a:solidFill>
                  <a:srgbClr val="161616"/>
                </a:solidFill>
                <a:latin typeface="Arial"/>
                <a:cs typeface="Arial"/>
              </a:rPr>
              <a:t>950 gm</a:t>
            </a:r>
            <a:r>
              <a:rPr sz="1650" b="1" spc="50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61616"/>
                </a:solidFill>
                <a:latin typeface="Arial MT"/>
                <a:cs typeface="Arial MT"/>
              </a:rPr>
              <a:t>/ 33.5</a:t>
            </a:r>
            <a:r>
              <a:rPr sz="1250" spc="-5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1250" spc="-25" dirty="0">
                <a:solidFill>
                  <a:srgbClr val="161616"/>
                </a:solidFill>
                <a:latin typeface="Arial MT"/>
                <a:cs typeface="Arial MT"/>
              </a:rPr>
              <a:t>oz.</a:t>
            </a:r>
            <a:endParaRPr sz="1250">
              <a:latin typeface="Arial MT"/>
              <a:cs typeface="Arial M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695780" y="6198212"/>
            <a:ext cx="517525" cy="34226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4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Light</a:t>
            </a:r>
            <a:r>
              <a:rPr sz="850" spc="60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20" dirty="0">
                <a:solidFill>
                  <a:srgbClr val="4D4D4D"/>
                </a:solidFill>
                <a:latin typeface="Arial MT"/>
                <a:cs typeface="Arial MT"/>
              </a:rPr>
              <a:t>Pink</a:t>
            </a:r>
            <a:endParaRPr sz="85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21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SKU</a:t>
            </a:r>
            <a:r>
              <a:rPr sz="850" spc="-2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50" dirty="0">
                <a:solidFill>
                  <a:srgbClr val="4D4D4D"/>
                </a:solidFill>
                <a:latin typeface="Arial MT"/>
                <a:cs typeface="Arial MT"/>
              </a:rPr>
              <a:t>: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423694" y="6198189"/>
            <a:ext cx="511175" cy="34226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4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Dark</a:t>
            </a:r>
            <a:r>
              <a:rPr sz="850" spc="5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20" dirty="0">
                <a:solidFill>
                  <a:srgbClr val="4D4D4D"/>
                </a:solidFill>
                <a:latin typeface="Arial MT"/>
                <a:cs typeface="Arial MT"/>
              </a:rPr>
              <a:t>Pink</a:t>
            </a:r>
            <a:endParaRPr sz="85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21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SKU</a:t>
            </a:r>
            <a:r>
              <a:rPr sz="850" spc="-2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50" dirty="0">
                <a:solidFill>
                  <a:srgbClr val="4D4D4D"/>
                </a:solidFill>
                <a:latin typeface="Arial MT"/>
                <a:cs typeface="Arial MT"/>
              </a:rPr>
              <a:t>: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242526" y="6205047"/>
            <a:ext cx="307340" cy="34226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340"/>
              </a:spcBef>
            </a:pPr>
            <a:r>
              <a:rPr sz="850" spc="-10" dirty="0">
                <a:solidFill>
                  <a:srgbClr val="4D4D4D"/>
                </a:solidFill>
                <a:latin typeface="Arial MT"/>
                <a:cs typeface="Arial MT"/>
              </a:rPr>
              <a:t>Black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SKU</a:t>
            </a:r>
            <a:r>
              <a:rPr sz="850" spc="-2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50" dirty="0">
                <a:solidFill>
                  <a:srgbClr val="4D4D4D"/>
                </a:solidFill>
                <a:latin typeface="Arial MT"/>
                <a:cs typeface="Arial MT"/>
              </a:rPr>
              <a:t>: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9965664" y="6198212"/>
            <a:ext cx="311785" cy="34226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sz="850" spc="-10" dirty="0">
                <a:solidFill>
                  <a:srgbClr val="4D4D4D"/>
                </a:solidFill>
                <a:latin typeface="Arial MT"/>
                <a:cs typeface="Arial MT"/>
              </a:rPr>
              <a:t>White</a:t>
            </a:r>
            <a:endParaRPr sz="850">
              <a:latin typeface="Arial MT"/>
              <a:cs typeface="Arial MT"/>
            </a:endParaRPr>
          </a:p>
          <a:p>
            <a:pPr marL="14604">
              <a:lnSpc>
                <a:spcPct val="100000"/>
              </a:lnSpc>
              <a:spcBef>
                <a:spcPts val="21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SKU</a:t>
            </a:r>
            <a:r>
              <a:rPr sz="850" spc="-2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50" dirty="0">
                <a:solidFill>
                  <a:srgbClr val="4D4D4D"/>
                </a:solidFill>
                <a:latin typeface="Arial MT"/>
                <a:cs typeface="Arial MT"/>
              </a:rPr>
              <a:t>:</a:t>
            </a:r>
            <a:endParaRPr sz="850">
              <a:latin typeface="Arial MT"/>
              <a:cs typeface="Arial MT"/>
            </a:endParaRPr>
          </a:p>
        </p:txBody>
      </p:sp>
      <p:pic>
        <p:nvPicPr>
          <p:cNvPr id="29" name="object 2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238436" y="5877001"/>
            <a:ext cx="329996" cy="329971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964039" y="5870130"/>
            <a:ext cx="329984" cy="329984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521674" y="5870130"/>
            <a:ext cx="329984" cy="329984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792287" y="5870130"/>
            <a:ext cx="334632" cy="329984"/>
          </a:xfrm>
          <a:prstGeom prst="rect">
            <a:avLst/>
          </a:prstGeom>
        </p:spPr>
      </p:pic>
      <p:sp>
        <p:nvSpPr>
          <p:cNvPr id="33" name="object 33"/>
          <p:cNvSpPr txBox="1"/>
          <p:nvPr/>
        </p:nvSpPr>
        <p:spPr>
          <a:xfrm>
            <a:off x="8138147" y="5485349"/>
            <a:ext cx="1325880" cy="2806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650" b="1" dirty="0">
                <a:solidFill>
                  <a:srgbClr val="161616"/>
                </a:solidFill>
                <a:latin typeface="Arial"/>
                <a:cs typeface="Arial"/>
              </a:rPr>
              <a:t>1.2</a:t>
            </a:r>
            <a:r>
              <a:rPr sz="1650" b="1" spc="-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650" b="1" dirty="0">
                <a:solidFill>
                  <a:srgbClr val="161616"/>
                </a:solidFill>
                <a:latin typeface="Arial"/>
                <a:cs typeface="Arial"/>
              </a:rPr>
              <a:t>kg</a:t>
            </a:r>
            <a:r>
              <a:rPr sz="1650" b="1" spc="-12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61616"/>
                </a:solidFill>
                <a:latin typeface="Arial MT"/>
                <a:cs typeface="Arial MT"/>
              </a:rPr>
              <a:t>/ 42.3</a:t>
            </a:r>
            <a:r>
              <a:rPr sz="1250" spc="-5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1250" spc="-25" dirty="0">
                <a:solidFill>
                  <a:srgbClr val="161616"/>
                </a:solidFill>
                <a:latin typeface="Arial MT"/>
                <a:cs typeface="Arial MT"/>
              </a:rPr>
              <a:t>oz.</a:t>
            </a:r>
            <a:endParaRPr sz="1250">
              <a:latin typeface="Arial MT"/>
              <a:cs typeface="Arial MT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84505" y="6570014"/>
            <a:ext cx="481965" cy="204470"/>
          </a:xfrm>
          <a:custGeom>
            <a:avLst/>
            <a:gdLst/>
            <a:ahLst/>
            <a:cxnLst/>
            <a:rect l="l" t="t" r="r" b="b"/>
            <a:pathLst>
              <a:path w="481965" h="204470">
                <a:moveTo>
                  <a:pt x="481711" y="0"/>
                </a:moveTo>
                <a:lnTo>
                  <a:pt x="0" y="0"/>
                </a:lnTo>
                <a:lnTo>
                  <a:pt x="0" y="204381"/>
                </a:lnTo>
                <a:lnTo>
                  <a:pt x="481711" y="204381"/>
                </a:lnTo>
                <a:lnTo>
                  <a:pt x="481711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84505" y="6770243"/>
            <a:ext cx="481965" cy="210820"/>
          </a:xfrm>
          <a:custGeom>
            <a:avLst/>
            <a:gdLst/>
            <a:ahLst/>
            <a:cxnLst/>
            <a:rect l="l" t="t" r="r" b="b"/>
            <a:pathLst>
              <a:path w="481965" h="210820">
                <a:moveTo>
                  <a:pt x="481711" y="0"/>
                </a:moveTo>
                <a:lnTo>
                  <a:pt x="0" y="0"/>
                </a:lnTo>
                <a:lnTo>
                  <a:pt x="0" y="210769"/>
                </a:lnTo>
                <a:lnTo>
                  <a:pt x="481711" y="210769"/>
                </a:lnTo>
                <a:lnTo>
                  <a:pt x="481711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6" name="object 36"/>
          <p:cNvGraphicFramePr>
            <a:graphicFrameLocks noGrp="1"/>
          </p:cNvGraphicFramePr>
          <p:nvPr/>
        </p:nvGraphicFramePr>
        <p:xfrm>
          <a:off x="180298" y="6570364"/>
          <a:ext cx="3373753" cy="3975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32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32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87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A587"/>
                    </a:solidFill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SPP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01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7145" marB="0"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SPP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02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SPP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03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SPP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04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7145" marB="0">
                    <a:lnL w="1905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3175">
                      <a:solidFill>
                        <a:srgbClr val="EEA587"/>
                      </a:solidFill>
                      <a:prstDash val="solid"/>
                    </a:lnT>
                    <a:lnB w="6350">
                      <a:solidFill>
                        <a:srgbClr val="EEA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7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EEA587"/>
                    </a:solidFill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SPP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05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R w="1270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SPP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06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SPP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07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SPP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08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L w="1905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6350">
                      <a:solidFill>
                        <a:srgbClr val="EEA587"/>
                      </a:solidFill>
                      <a:prstDash val="solid"/>
                    </a:lnT>
                    <a:lnB w="3175">
                      <a:solidFill>
                        <a:srgbClr val="EEA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7" name="object 37"/>
          <p:cNvSpPr txBox="1"/>
          <p:nvPr/>
        </p:nvSpPr>
        <p:spPr>
          <a:xfrm>
            <a:off x="189792" y="6593448"/>
            <a:ext cx="286385" cy="1600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50" spc="-20" dirty="0">
                <a:solidFill>
                  <a:srgbClr val="FFFFFF"/>
                </a:solidFill>
                <a:latin typeface="Arial Black"/>
                <a:cs typeface="Arial Black"/>
              </a:rPr>
              <a:t>Fine</a:t>
            </a:r>
            <a:endParaRPr sz="850">
              <a:latin typeface="Arial Black"/>
              <a:cs typeface="Arial Black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89792" y="6798050"/>
            <a:ext cx="454025" cy="1600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50" spc="-10" dirty="0">
                <a:solidFill>
                  <a:srgbClr val="FFFFFF"/>
                </a:solidFill>
                <a:latin typeface="Arial Black"/>
                <a:cs typeface="Arial Black"/>
              </a:rPr>
              <a:t>Coarse</a:t>
            </a:r>
            <a:endParaRPr sz="850">
              <a:latin typeface="Arial Black"/>
              <a:cs typeface="Arial Black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3659428" y="6570014"/>
            <a:ext cx="481965" cy="204470"/>
          </a:xfrm>
          <a:custGeom>
            <a:avLst/>
            <a:gdLst/>
            <a:ahLst/>
            <a:cxnLst/>
            <a:rect l="l" t="t" r="r" b="b"/>
            <a:pathLst>
              <a:path w="481964" h="204470">
                <a:moveTo>
                  <a:pt x="481711" y="0"/>
                </a:moveTo>
                <a:lnTo>
                  <a:pt x="0" y="0"/>
                </a:lnTo>
                <a:lnTo>
                  <a:pt x="0" y="204381"/>
                </a:lnTo>
                <a:lnTo>
                  <a:pt x="481711" y="204381"/>
                </a:lnTo>
                <a:lnTo>
                  <a:pt x="481711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659428" y="6770243"/>
            <a:ext cx="481965" cy="210820"/>
          </a:xfrm>
          <a:custGeom>
            <a:avLst/>
            <a:gdLst/>
            <a:ahLst/>
            <a:cxnLst/>
            <a:rect l="l" t="t" r="r" b="b"/>
            <a:pathLst>
              <a:path w="481964" h="210820">
                <a:moveTo>
                  <a:pt x="481711" y="0"/>
                </a:moveTo>
                <a:lnTo>
                  <a:pt x="0" y="0"/>
                </a:lnTo>
                <a:lnTo>
                  <a:pt x="0" y="210769"/>
                </a:lnTo>
                <a:lnTo>
                  <a:pt x="481711" y="210769"/>
                </a:lnTo>
                <a:lnTo>
                  <a:pt x="481711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1" name="object 41"/>
          <p:cNvGraphicFramePr>
            <a:graphicFrameLocks noGrp="1"/>
          </p:cNvGraphicFramePr>
          <p:nvPr/>
        </p:nvGraphicFramePr>
        <p:xfrm>
          <a:off x="3649440" y="6570364"/>
          <a:ext cx="3376930" cy="3975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51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2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32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26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26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87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A587"/>
                    </a:solidFill>
                  </a:tcPr>
                </a:tc>
                <a:tc>
                  <a:txBody>
                    <a:bodyPr/>
                    <a:lstStyle/>
                    <a:p>
                      <a:pPr marR="8255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SPP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09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7145" marB="0"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715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SPP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10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065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SPP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11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1430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SPP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12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7145" marB="0">
                    <a:lnL w="1905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3175">
                      <a:solidFill>
                        <a:srgbClr val="EEA587"/>
                      </a:solidFill>
                      <a:prstDash val="solid"/>
                    </a:lnT>
                    <a:lnB w="6350">
                      <a:solidFill>
                        <a:srgbClr val="EEA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7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EEA587"/>
                    </a:solidFill>
                  </a:tcPr>
                </a:tc>
                <a:tc>
                  <a:txBody>
                    <a:bodyPr/>
                    <a:lstStyle/>
                    <a:p>
                      <a:pPr marR="825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SPP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13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R w="1270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71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SPP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14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06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SPP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15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06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SPP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16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L w="1905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6350">
                      <a:solidFill>
                        <a:srgbClr val="EEA587"/>
                      </a:solidFill>
                      <a:prstDash val="solid"/>
                    </a:lnT>
                    <a:lnB w="3175">
                      <a:solidFill>
                        <a:srgbClr val="EEA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2" name="object 42"/>
          <p:cNvSpPr txBox="1"/>
          <p:nvPr/>
        </p:nvSpPr>
        <p:spPr>
          <a:xfrm>
            <a:off x="3664711" y="6593448"/>
            <a:ext cx="286385" cy="1600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50" spc="-20" dirty="0">
                <a:solidFill>
                  <a:srgbClr val="FFFFFF"/>
                </a:solidFill>
                <a:latin typeface="Arial Black"/>
                <a:cs typeface="Arial Black"/>
              </a:rPr>
              <a:t>Fine</a:t>
            </a:r>
            <a:endParaRPr sz="850">
              <a:latin typeface="Arial Black"/>
              <a:cs typeface="Arial Black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664711" y="6798050"/>
            <a:ext cx="454025" cy="1600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50" spc="-10" dirty="0">
                <a:solidFill>
                  <a:srgbClr val="FFFFFF"/>
                </a:solidFill>
                <a:latin typeface="Arial Black"/>
                <a:cs typeface="Arial Black"/>
              </a:rPr>
              <a:t>Coarse</a:t>
            </a:r>
            <a:endParaRPr sz="850">
              <a:latin typeface="Arial Black"/>
              <a:cs typeface="Arial Black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7113358" y="6570014"/>
            <a:ext cx="481965" cy="204470"/>
          </a:xfrm>
          <a:custGeom>
            <a:avLst/>
            <a:gdLst/>
            <a:ahLst/>
            <a:cxnLst/>
            <a:rect l="l" t="t" r="r" b="b"/>
            <a:pathLst>
              <a:path w="481965" h="204470">
                <a:moveTo>
                  <a:pt x="481710" y="0"/>
                </a:moveTo>
                <a:lnTo>
                  <a:pt x="0" y="0"/>
                </a:lnTo>
                <a:lnTo>
                  <a:pt x="0" y="204381"/>
                </a:lnTo>
                <a:lnTo>
                  <a:pt x="481710" y="204381"/>
                </a:lnTo>
                <a:lnTo>
                  <a:pt x="481710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113358" y="6770243"/>
            <a:ext cx="481965" cy="210820"/>
          </a:xfrm>
          <a:custGeom>
            <a:avLst/>
            <a:gdLst/>
            <a:ahLst/>
            <a:cxnLst/>
            <a:rect l="l" t="t" r="r" b="b"/>
            <a:pathLst>
              <a:path w="481965" h="210820">
                <a:moveTo>
                  <a:pt x="481710" y="0"/>
                </a:moveTo>
                <a:lnTo>
                  <a:pt x="0" y="0"/>
                </a:lnTo>
                <a:lnTo>
                  <a:pt x="0" y="210769"/>
                </a:lnTo>
                <a:lnTo>
                  <a:pt x="481710" y="210769"/>
                </a:lnTo>
                <a:lnTo>
                  <a:pt x="481710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6" name="object 46"/>
          <p:cNvGraphicFramePr>
            <a:graphicFrameLocks noGrp="1"/>
          </p:cNvGraphicFramePr>
          <p:nvPr/>
        </p:nvGraphicFramePr>
        <p:xfrm>
          <a:off x="7103382" y="6570364"/>
          <a:ext cx="3376930" cy="3975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51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2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32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26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26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87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A587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SPP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17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7145" marB="0"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SPP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18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SPP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19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SPP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20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7145" marB="0">
                    <a:lnL w="1905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3175">
                      <a:solidFill>
                        <a:srgbClr val="EEA587"/>
                      </a:solidFill>
                      <a:prstDash val="solid"/>
                    </a:lnT>
                    <a:lnB w="6350">
                      <a:solidFill>
                        <a:srgbClr val="EEA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7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EEA587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SPP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21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R w="1270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SPP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22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SPP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23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SPP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24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L w="1905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6350">
                      <a:solidFill>
                        <a:srgbClr val="EEA587"/>
                      </a:solidFill>
                      <a:prstDash val="solid"/>
                    </a:lnT>
                    <a:lnB w="3175">
                      <a:solidFill>
                        <a:srgbClr val="EEA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7" name="object 47"/>
          <p:cNvSpPr txBox="1"/>
          <p:nvPr/>
        </p:nvSpPr>
        <p:spPr>
          <a:xfrm>
            <a:off x="7118642" y="6593448"/>
            <a:ext cx="286385" cy="1600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50" spc="-20" dirty="0">
                <a:solidFill>
                  <a:srgbClr val="FFFFFF"/>
                </a:solidFill>
                <a:latin typeface="Arial Black"/>
                <a:cs typeface="Arial Black"/>
              </a:rPr>
              <a:t>Fine</a:t>
            </a:r>
            <a:endParaRPr sz="850">
              <a:latin typeface="Arial Black"/>
              <a:cs typeface="Arial Black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7118642" y="6798050"/>
            <a:ext cx="454025" cy="1600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50" spc="-10" dirty="0">
                <a:solidFill>
                  <a:srgbClr val="FFFFFF"/>
                </a:solidFill>
                <a:latin typeface="Arial Black"/>
                <a:cs typeface="Arial Black"/>
              </a:rPr>
              <a:t>Coarse</a:t>
            </a:r>
            <a:endParaRPr sz="850">
              <a:latin typeface="Arial Black"/>
              <a:cs typeface="Arial Black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751817" y="6198226"/>
            <a:ext cx="517525" cy="34226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4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Light</a:t>
            </a:r>
            <a:r>
              <a:rPr sz="850" spc="60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20" dirty="0">
                <a:solidFill>
                  <a:srgbClr val="4D4D4D"/>
                </a:solidFill>
                <a:latin typeface="Arial MT"/>
                <a:cs typeface="Arial MT"/>
              </a:rPr>
              <a:t>Pink</a:t>
            </a:r>
            <a:endParaRPr sz="85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21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SKU</a:t>
            </a:r>
            <a:r>
              <a:rPr sz="850" spc="-2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50" dirty="0">
                <a:solidFill>
                  <a:srgbClr val="4D4D4D"/>
                </a:solidFill>
                <a:latin typeface="Arial MT"/>
                <a:cs typeface="Arial MT"/>
              </a:rPr>
              <a:t>: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479740" y="6198200"/>
            <a:ext cx="511175" cy="34226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4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Dark</a:t>
            </a:r>
            <a:r>
              <a:rPr sz="850" spc="5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20" dirty="0">
                <a:solidFill>
                  <a:srgbClr val="4D4D4D"/>
                </a:solidFill>
                <a:latin typeface="Arial MT"/>
                <a:cs typeface="Arial MT"/>
              </a:rPr>
              <a:t>Pink</a:t>
            </a:r>
            <a:endParaRPr sz="85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21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SKU</a:t>
            </a:r>
            <a:r>
              <a:rPr sz="850" spc="-2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50" dirty="0">
                <a:solidFill>
                  <a:srgbClr val="4D4D4D"/>
                </a:solidFill>
                <a:latin typeface="Arial MT"/>
                <a:cs typeface="Arial MT"/>
              </a:rPr>
              <a:t>: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2298560" y="6205060"/>
            <a:ext cx="307340" cy="34226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340"/>
              </a:spcBef>
            </a:pPr>
            <a:r>
              <a:rPr sz="850" spc="-10" dirty="0">
                <a:solidFill>
                  <a:srgbClr val="4D4D4D"/>
                </a:solidFill>
                <a:latin typeface="Arial MT"/>
                <a:cs typeface="Arial MT"/>
              </a:rPr>
              <a:t>Black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SKU</a:t>
            </a:r>
            <a:r>
              <a:rPr sz="850" spc="-2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50" dirty="0">
                <a:solidFill>
                  <a:srgbClr val="4D4D4D"/>
                </a:solidFill>
                <a:latin typeface="Arial MT"/>
                <a:cs typeface="Arial MT"/>
              </a:rPr>
              <a:t>: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3021710" y="6198226"/>
            <a:ext cx="311785" cy="34226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sz="850" spc="-10" dirty="0">
                <a:solidFill>
                  <a:srgbClr val="4D4D4D"/>
                </a:solidFill>
                <a:latin typeface="Arial MT"/>
                <a:cs typeface="Arial MT"/>
              </a:rPr>
              <a:t>White</a:t>
            </a:r>
            <a:endParaRPr sz="850">
              <a:latin typeface="Arial MT"/>
              <a:cs typeface="Arial MT"/>
            </a:endParaRPr>
          </a:p>
          <a:p>
            <a:pPr marL="14604">
              <a:lnSpc>
                <a:spcPct val="100000"/>
              </a:lnSpc>
              <a:spcBef>
                <a:spcPts val="21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SKU</a:t>
            </a:r>
            <a:r>
              <a:rPr sz="850" spc="-2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50" dirty="0">
                <a:solidFill>
                  <a:srgbClr val="4D4D4D"/>
                </a:solidFill>
                <a:latin typeface="Arial MT"/>
                <a:cs typeface="Arial MT"/>
              </a:rPr>
              <a:t>:</a:t>
            </a:r>
            <a:endParaRPr sz="850">
              <a:latin typeface="Arial MT"/>
              <a:cs typeface="Arial MT"/>
            </a:endParaRPr>
          </a:p>
        </p:txBody>
      </p:sp>
      <p:pic>
        <p:nvPicPr>
          <p:cNvPr id="53" name="object 5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94483" y="5877001"/>
            <a:ext cx="329984" cy="329971"/>
          </a:xfrm>
          <a:prstGeom prst="rect">
            <a:avLst/>
          </a:prstGeom>
        </p:spPr>
      </p:pic>
      <p:pic>
        <p:nvPicPr>
          <p:cNvPr id="54" name="object 5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020072" y="5870130"/>
            <a:ext cx="329996" cy="329984"/>
          </a:xfrm>
          <a:prstGeom prst="rect">
            <a:avLst/>
          </a:prstGeom>
        </p:spPr>
      </p:pic>
      <p:pic>
        <p:nvPicPr>
          <p:cNvPr id="55" name="object 5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577708" y="5870130"/>
            <a:ext cx="329984" cy="329984"/>
          </a:xfrm>
          <a:prstGeom prst="rect">
            <a:avLst/>
          </a:prstGeom>
        </p:spPr>
      </p:pic>
      <p:pic>
        <p:nvPicPr>
          <p:cNvPr id="56" name="object 5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48330" y="5870130"/>
            <a:ext cx="334636" cy="329984"/>
          </a:xfrm>
          <a:prstGeom prst="rect">
            <a:avLst/>
          </a:prstGeom>
        </p:spPr>
      </p:pic>
      <p:sp>
        <p:nvSpPr>
          <p:cNvPr id="57" name="object 57"/>
          <p:cNvSpPr txBox="1"/>
          <p:nvPr/>
        </p:nvSpPr>
        <p:spPr>
          <a:xfrm>
            <a:off x="1139440" y="5485362"/>
            <a:ext cx="1465580" cy="2806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650" b="1" dirty="0">
                <a:solidFill>
                  <a:srgbClr val="161616"/>
                </a:solidFill>
                <a:latin typeface="Arial"/>
                <a:cs typeface="Arial"/>
              </a:rPr>
              <a:t>450 gm</a:t>
            </a:r>
            <a:r>
              <a:rPr sz="1650" b="1" spc="-50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61616"/>
                </a:solidFill>
                <a:latin typeface="Arial MT"/>
                <a:cs typeface="Arial MT"/>
              </a:rPr>
              <a:t>/ 15.8</a:t>
            </a:r>
            <a:r>
              <a:rPr sz="1250" spc="-5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1250" spc="-25" dirty="0">
                <a:solidFill>
                  <a:srgbClr val="161616"/>
                </a:solidFill>
                <a:latin typeface="Arial MT"/>
                <a:cs typeface="Arial MT"/>
              </a:rPr>
              <a:t>oz.</a:t>
            </a:r>
            <a:endParaRPr sz="1250">
              <a:latin typeface="Arial MT"/>
              <a:cs typeface="Arial MT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BDE1D1EF-3085-A670-2F79-8F339DDA036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733" y="179768"/>
            <a:ext cx="1958259" cy="1391857"/>
          </a:xfrm>
          <a:prstGeom prst="rect">
            <a:avLst/>
          </a:prstGeom>
        </p:spPr>
      </p:pic>
      <p:sp>
        <p:nvSpPr>
          <p:cNvPr id="7" name="object 10">
            <a:extLst>
              <a:ext uri="{FF2B5EF4-FFF2-40B4-BE49-F238E27FC236}">
                <a16:creationId xmlns:a16="http://schemas.microsoft.com/office/drawing/2014/main" id="{255B7E63-45BF-DFDC-D63C-B7A37E0631EB}"/>
              </a:ext>
            </a:extLst>
          </p:cNvPr>
          <p:cNvSpPr txBox="1">
            <a:spLocks/>
          </p:cNvSpPr>
          <p:nvPr/>
        </p:nvSpPr>
        <p:spPr>
          <a:xfrm>
            <a:off x="-1133841" y="404562"/>
            <a:ext cx="3276600" cy="509619"/>
          </a:xfrm>
          <a:prstGeom prst="rect">
            <a:avLst/>
          </a:prstGeom>
        </p:spPr>
        <p:txBody>
          <a:bodyPr vert="horz" wrap="square" lIns="0" tIns="207510" rIns="0" bIns="0" rtlCol="0" anchor="ctr">
            <a:spAutoFit/>
          </a:bodyPr>
          <a:lstStyle>
            <a:lvl1pPr algn="l" defTabSz="1008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93" kern="1200" spc="-132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451610">
              <a:lnSpc>
                <a:spcPct val="100000"/>
              </a:lnSpc>
              <a:spcBef>
                <a:spcPts val="95"/>
              </a:spcBef>
            </a:pPr>
            <a:r>
              <a:rPr lang="en-US" sz="1950" dirty="0"/>
              <a:t>PRODUCT</a:t>
            </a:r>
            <a:r>
              <a:rPr lang="en-US" sz="1950" spc="-45" dirty="0"/>
              <a:t> </a:t>
            </a:r>
            <a:r>
              <a:rPr lang="en-US" sz="1950" spc="-10" dirty="0"/>
              <a:t>DETAIL</a:t>
            </a:r>
            <a:endParaRPr lang="en-US" sz="195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65C4FED-3AED-9F9C-D84A-A6D73CB07E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7" y="216313"/>
            <a:ext cx="10693400" cy="6015038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1250861" y="5231803"/>
            <a:ext cx="1241425" cy="213360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0" rIns="0" bIns="0" rtlCol="0">
            <a:spAutoFit/>
          </a:bodyPr>
          <a:lstStyle/>
          <a:p>
            <a:pPr marL="74295">
              <a:lnSpc>
                <a:spcPts val="1565"/>
              </a:lnSpc>
            </a:pPr>
            <a:r>
              <a:rPr sz="1550" spc="-10" dirty="0">
                <a:solidFill>
                  <a:srgbClr val="FFFFFF"/>
                </a:solidFill>
                <a:latin typeface="Arial MT"/>
                <a:cs typeface="Arial MT"/>
              </a:rPr>
              <a:t>Transparent</a:t>
            </a:r>
            <a:endParaRPr sz="155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32363" y="5227053"/>
            <a:ext cx="1241425" cy="213360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0" rIns="0" bIns="0" rtlCol="0">
            <a:spAutoFit/>
          </a:bodyPr>
          <a:lstStyle/>
          <a:p>
            <a:pPr marL="74295">
              <a:lnSpc>
                <a:spcPts val="1565"/>
              </a:lnSpc>
            </a:pPr>
            <a:r>
              <a:rPr sz="1550" spc="-10" dirty="0">
                <a:solidFill>
                  <a:srgbClr val="FFFFFF"/>
                </a:solidFill>
                <a:latin typeface="Arial MT"/>
                <a:cs typeface="Arial MT"/>
              </a:rPr>
              <a:t>Transparent</a:t>
            </a:r>
            <a:endParaRPr sz="155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207375" y="5230926"/>
            <a:ext cx="1241425" cy="213360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0" rIns="0" bIns="0" rtlCol="0">
            <a:spAutoFit/>
          </a:bodyPr>
          <a:lstStyle/>
          <a:p>
            <a:pPr marL="74295">
              <a:lnSpc>
                <a:spcPts val="1565"/>
              </a:lnSpc>
            </a:pPr>
            <a:r>
              <a:rPr sz="1550" spc="-10" dirty="0">
                <a:solidFill>
                  <a:srgbClr val="FFFFFF"/>
                </a:solidFill>
                <a:latin typeface="Arial MT"/>
                <a:cs typeface="Arial MT"/>
              </a:rPr>
              <a:t>Transparent</a:t>
            </a:r>
            <a:endParaRPr sz="155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25749" y="1040245"/>
            <a:ext cx="4441190" cy="612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87880" algn="l"/>
              </a:tabLst>
            </a:pPr>
            <a:r>
              <a:rPr sz="3850" b="1" spc="285" dirty="0">
                <a:latin typeface="Arial"/>
                <a:cs typeface="Arial"/>
              </a:rPr>
              <a:t>Standy</a:t>
            </a:r>
            <a:r>
              <a:rPr sz="3850" b="1" dirty="0">
                <a:latin typeface="Arial"/>
                <a:cs typeface="Arial"/>
              </a:rPr>
              <a:t>	</a:t>
            </a:r>
            <a:r>
              <a:rPr sz="3850" b="1" spc="270" dirty="0">
                <a:latin typeface="Arial"/>
                <a:cs typeface="Arial"/>
              </a:rPr>
              <a:t>Pouches </a:t>
            </a:r>
            <a:endParaRPr sz="38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62855" y="423340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248073" y="6192298"/>
            <a:ext cx="517525" cy="34226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4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Light</a:t>
            </a:r>
            <a:r>
              <a:rPr sz="850" spc="60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20" dirty="0">
                <a:solidFill>
                  <a:srgbClr val="4D4D4D"/>
                </a:solidFill>
                <a:latin typeface="Arial MT"/>
                <a:cs typeface="Arial MT"/>
              </a:rPr>
              <a:t>Pink</a:t>
            </a:r>
            <a:endParaRPr sz="85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21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SKU</a:t>
            </a:r>
            <a:r>
              <a:rPr sz="850" spc="-2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50" dirty="0">
                <a:solidFill>
                  <a:srgbClr val="4D4D4D"/>
                </a:solidFill>
                <a:latin typeface="Arial MT"/>
                <a:cs typeface="Arial MT"/>
              </a:rPr>
              <a:t>: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975999" y="6192274"/>
            <a:ext cx="511175" cy="34226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4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Dark</a:t>
            </a:r>
            <a:r>
              <a:rPr sz="850" spc="5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20" dirty="0">
                <a:solidFill>
                  <a:srgbClr val="4D4D4D"/>
                </a:solidFill>
                <a:latin typeface="Arial MT"/>
                <a:cs typeface="Arial MT"/>
              </a:rPr>
              <a:t>Pink</a:t>
            </a:r>
            <a:endParaRPr sz="85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21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SKU</a:t>
            </a:r>
            <a:r>
              <a:rPr sz="850" spc="-2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50" dirty="0">
                <a:solidFill>
                  <a:srgbClr val="4D4D4D"/>
                </a:solidFill>
                <a:latin typeface="Arial MT"/>
                <a:cs typeface="Arial MT"/>
              </a:rPr>
              <a:t>: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794832" y="6199131"/>
            <a:ext cx="307340" cy="34226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340"/>
              </a:spcBef>
            </a:pPr>
            <a:r>
              <a:rPr sz="850" spc="-10" dirty="0">
                <a:solidFill>
                  <a:srgbClr val="4D4D4D"/>
                </a:solidFill>
                <a:latin typeface="Arial MT"/>
                <a:cs typeface="Arial MT"/>
              </a:rPr>
              <a:t>Black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SKU</a:t>
            </a:r>
            <a:r>
              <a:rPr sz="850" spc="-2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50" dirty="0">
                <a:solidFill>
                  <a:srgbClr val="4D4D4D"/>
                </a:solidFill>
                <a:latin typeface="Arial MT"/>
                <a:cs typeface="Arial MT"/>
              </a:rPr>
              <a:t>: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517982" y="6192298"/>
            <a:ext cx="311785" cy="34226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sz="850" spc="-10" dirty="0">
                <a:solidFill>
                  <a:srgbClr val="4D4D4D"/>
                </a:solidFill>
                <a:latin typeface="Arial MT"/>
                <a:cs typeface="Arial MT"/>
              </a:rPr>
              <a:t>White</a:t>
            </a:r>
            <a:endParaRPr sz="850">
              <a:latin typeface="Arial MT"/>
              <a:cs typeface="Arial MT"/>
            </a:endParaRPr>
          </a:p>
          <a:p>
            <a:pPr marL="14604">
              <a:lnSpc>
                <a:spcPct val="100000"/>
              </a:lnSpc>
              <a:spcBef>
                <a:spcPts val="21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SKU</a:t>
            </a:r>
            <a:r>
              <a:rPr sz="850" spc="-2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50" dirty="0">
                <a:solidFill>
                  <a:srgbClr val="4D4D4D"/>
                </a:solidFill>
                <a:latin typeface="Arial MT"/>
                <a:cs typeface="Arial MT"/>
              </a:rPr>
              <a:t>:</a:t>
            </a:r>
            <a:endParaRPr sz="850">
              <a:latin typeface="Arial MT"/>
              <a:cs typeface="Arial MT"/>
            </a:endParaRPr>
          </a:p>
        </p:txBody>
      </p:sp>
      <p:pic>
        <p:nvPicPr>
          <p:cNvPr id="19" name="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90755" y="5871070"/>
            <a:ext cx="329984" cy="329971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516344" y="5864199"/>
            <a:ext cx="329984" cy="329984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073980" y="5864199"/>
            <a:ext cx="329984" cy="329984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344606" y="5864199"/>
            <a:ext cx="334632" cy="329971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4614062" y="5479431"/>
            <a:ext cx="1478280" cy="2806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650" b="1" dirty="0">
                <a:solidFill>
                  <a:srgbClr val="161616"/>
                </a:solidFill>
                <a:latin typeface="Arial"/>
                <a:cs typeface="Arial"/>
              </a:rPr>
              <a:t>950 gm</a:t>
            </a:r>
            <a:r>
              <a:rPr sz="1650" b="1" spc="50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61616"/>
                </a:solidFill>
                <a:latin typeface="Arial MT"/>
                <a:cs typeface="Arial MT"/>
              </a:rPr>
              <a:t>/ 33.5</a:t>
            </a:r>
            <a:r>
              <a:rPr sz="1250" spc="-5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1250" spc="-25" dirty="0">
                <a:solidFill>
                  <a:srgbClr val="161616"/>
                </a:solidFill>
                <a:latin typeface="Arial MT"/>
                <a:cs typeface="Arial MT"/>
              </a:rPr>
              <a:t>oz.</a:t>
            </a:r>
            <a:endParaRPr sz="1250">
              <a:latin typeface="Arial MT"/>
              <a:cs typeface="Arial M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705331" y="6192298"/>
            <a:ext cx="517525" cy="34226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4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Light</a:t>
            </a:r>
            <a:r>
              <a:rPr sz="850" spc="60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20" dirty="0">
                <a:solidFill>
                  <a:srgbClr val="4D4D4D"/>
                </a:solidFill>
                <a:latin typeface="Arial MT"/>
                <a:cs typeface="Arial MT"/>
              </a:rPr>
              <a:t>Pink</a:t>
            </a:r>
            <a:endParaRPr sz="85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21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SKU</a:t>
            </a:r>
            <a:r>
              <a:rPr sz="850" spc="-2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50" dirty="0">
                <a:solidFill>
                  <a:srgbClr val="4D4D4D"/>
                </a:solidFill>
                <a:latin typeface="Arial MT"/>
                <a:cs typeface="Arial MT"/>
              </a:rPr>
              <a:t>: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433257" y="6192274"/>
            <a:ext cx="511175" cy="34226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4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Dark</a:t>
            </a:r>
            <a:r>
              <a:rPr sz="850" spc="5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20" dirty="0">
                <a:solidFill>
                  <a:srgbClr val="4D4D4D"/>
                </a:solidFill>
                <a:latin typeface="Arial MT"/>
                <a:cs typeface="Arial MT"/>
              </a:rPr>
              <a:t>Pink</a:t>
            </a:r>
            <a:endParaRPr sz="85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21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SKU</a:t>
            </a:r>
            <a:r>
              <a:rPr sz="850" spc="-2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50" dirty="0">
                <a:solidFill>
                  <a:srgbClr val="4D4D4D"/>
                </a:solidFill>
                <a:latin typeface="Arial MT"/>
                <a:cs typeface="Arial MT"/>
              </a:rPr>
              <a:t>: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252077" y="6199131"/>
            <a:ext cx="307340" cy="34226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340"/>
              </a:spcBef>
            </a:pPr>
            <a:r>
              <a:rPr sz="850" spc="-10" dirty="0">
                <a:solidFill>
                  <a:srgbClr val="4D4D4D"/>
                </a:solidFill>
                <a:latin typeface="Arial MT"/>
                <a:cs typeface="Arial MT"/>
              </a:rPr>
              <a:t>Black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SKU</a:t>
            </a:r>
            <a:r>
              <a:rPr sz="850" spc="-2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50" dirty="0">
                <a:solidFill>
                  <a:srgbClr val="4D4D4D"/>
                </a:solidFill>
                <a:latin typeface="Arial MT"/>
                <a:cs typeface="Arial MT"/>
              </a:rPr>
              <a:t>: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975227" y="6192298"/>
            <a:ext cx="311785" cy="34226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sz="850" spc="-10" dirty="0">
                <a:solidFill>
                  <a:srgbClr val="4D4D4D"/>
                </a:solidFill>
                <a:latin typeface="Arial MT"/>
                <a:cs typeface="Arial MT"/>
              </a:rPr>
              <a:t>White</a:t>
            </a:r>
            <a:endParaRPr sz="850">
              <a:latin typeface="Arial MT"/>
              <a:cs typeface="Arial MT"/>
            </a:endParaRPr>
          </a:p>
          <a:p>
            <a:pPr marL="14604">
              <a:lnSpc>
                <a:spcPct val="100000"/>
              </a:lnSpc>
              <a:spcBef>
                <a:spcPts val="21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SKU</a:t>
            </a:r>
            <a:r>
              <a:rPr sz="850" spc="-2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50" dirty="0">
                <a:solidFill>
                  <a:srgbClr val="4D4D4D"/>
                </a:solidFill>
                <a:latin typeface="Arial MT"/>
                <a:cs typeface="Arial MT"/>
              </a:rPr>
              <a:t>:</a:t>
            </a:r>
            <a:endParaRPr sz="850">
              <a:latin typeface="Arial MT"/>
              <a:cs typeface="Arial MT"/>
            </a:endParaRPr>
          </a:p>
        </p:txBody>
      </p:sp>
      <p:pic>
        <p:nvPicPr>
          <p:cNvPr id="28" name="object 2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248000" y="5871070"/>
            <a:ext cx="329984" cy="329971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973589" y="5864199"/>
            <a:ext cx="329984" cy="329984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531225" y="5864199"/>
            <a:ext cx="329984" cy="329984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801850" y="5864199"/>
            <a:ext cx="334632" cy="329971"/>
          </a:xfrm>
          <a:prstGeom prst="rect">
            <a:avLst/>
          </a:prstGeom>
        </p:spPr>
      </p:pic>
      <p:sp>
        <p:nvSpPr>
          <p:cNvPr id="32" name="object 32"/>
          <p:cNvSpPr txBox="1"/>
          <p:nvPr/>
        </p:nvSpPr>
        <p:spPr>
          <a:xfrm>
            <a:off x="8165274" y="5479431"/>
            <a:ext cx="1325880" cy="2806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650" b="1" dirty="0">
                <a:solidFill>
                  <a:srgbClr val="161616"/>
                </a:solidFill>
                <a:latin typeface="Arial"/>
                <a:cs typeface="Arial"/>
              </a:rPr>
              <a:t>1.2</a:t>
            </a:r>
            <a:r>
              <a:rPr sz="1650" b="1" spc="-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650" b="1" dirty="0">
                <a:solidFill>
                  <a:srgbClr val="161616"/>
                </a:solidFill>
                <a:latin typeface="Arial"/>
                <a:cs typeface="Arial"/>
              </a:rPr>
              <a:t>kg</a:t>
            </a:r>
            <a:r>
              <a:rPr sz="1650" b="1" spc="-12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61616"/>
                </a:solidFill>
                <a:latin typeface="Arial MT"/>
                <a:cs typeface="Arial MT"/>
              </a:rPr>
              <a:t>/ 42.3</a:t>
            </a:r>
            <a:r>
              <a:rPr sz="1250" spc="-5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1250" spc="-25" dirty="0">
                <a:solidFill>
                  <a:srgbClr val="161616"/>
                </a:solidFill>
                <a:latin typeface="Arial MT"/>
                <a:cs typeface="Arial MT"/>
              </a:rPr>
              <a:t>oz.</a:t>
            </a:r>
            <a:endParaRPr sz="1250">
              <a:latin typeface="Arial MT"/>
              <a:cs typeface="Arial MT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83984" y="6564096"/>
            <a:ext cx="481965" cy="204470"/>
          </a:xfrm>
          <a:custGeom>
            <a:avLst/>
            <a:gdLst/>
            <a:ahLst/>
            <a:cxnLst/>
            <a:rect l="l" t="t" r="r" b="b"/>
            <a:pathLst>
              <a:path w="481965" h="204470">
                <a:moveTo>
                  <a:pt x="481711" y="0"/>
                </a:moveTo>
                <a:lnTo>
                  <a:pt x="0" y="0"/>
                </a:lnTo>
                <a:lnTo>
                  <a:pt x="0" y="204381"/>
                </a:lnTo>
                <a:lnTo>
                  <a:pt x="481711" y="204381"/>
                </a:lnTo>
                <a:lnTo>
                  <a:pt x="481711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83984" y="6764325"/>
            <a:ext cx="481965" cy="210820"/>
          </a:xfrm>
          <a:custGeom>
            <a:avLst/>
            <a:gdLst/>
            <a:ahLst/>
            <a:cxnLst/>
            <a:rect l="l" t="t" r="r" b="b"/>
            <a:pathLst>
              <a:path w="481965" h="210820">
                <a:moveTo>
                  <a:pt x="481711" y="0"/>
                </a:moveTo>
                <a:lnTo>
                  <a:pt x="0" y="0"/>
                </a:lnTo>
                <a:lnTo>
                  <a:pt x="0" y="210769"/>
                </a:lnTo>
                <a:lnTo>
                  <a:pt x="481711" y="210769"/>
                </a:lnTo>
                <a:lnTo>
                  <a:pt x="481711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5" name="object 35"/>
          <p:cNvGraphicFramePr>
            <a:graphicFrameLocks noGrp="1"/>
          </p:cNvGraphicFramePr>
          <p:nvPr/>
        </p:nvGraphicFramePr>
        <p:xfrm>
          <a:off x="173996" y="6564439"/>
          <a:ext cx="3376930" cy="3975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51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2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32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26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26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87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A587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SPT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01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2860" marB="0"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510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SPT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02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SPT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03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SPT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04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2860" marB="0">
                    <a:lnL w="1905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3175">
                      <a:solidFill>
                        <a:srgbClr val="EEA587"/>
                      </a:solidFill>
                      <a:prstDash val="solid"/>
                    </a:lnT>
                    <a:lnB w="6350">
                      <a:solidFill>
                        <a:srgbClr val="EEA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7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EEA587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SPT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05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5400" marB="0">
                    <a:lnR w="1270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51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SPT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06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SPT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07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SPT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08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5400" marB="0">
                    <a:lnL w="1905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6350">
                      <a:solidFill>
                        <a:srgbClr val="EEA587"/>
                      </a:solidFill>
                      <a:prstDash val="solid"/>
                    </a:lnT>
                    <a:lnB w="3175">
                      <a:solidFill>
                        <a:srgbClr val="EEA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6" name="object 36"/>
          <p:cNvSpPr txBox="1"/>
          <p:nvPr/>
        </p:nvSpPr>
        <p:spPr>
          <a:xfrm>
            <a:off x="189271" y="6587520"/>
            <a:ext cx="286385" cy="1600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50" spc="-20" dirty="0">
                <a:solidFill>
                  <a:srgbClr val="FFFFFF"/>
                </a:solidFill>
                <a:latin typeface="Arial Black"/>
                <a:cs typeface="Arial Black"/>
              </a:rPr>
              <a:t>Fine</a:t>
            </a:r>
            <a:endParaRPr sz="850">
              <a:latin typeface="Arial Black"/>
              <a:cs typeface="Arial Black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89271" y="6792122"/>
            <a:ext cx="454025" cy="1600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50" spc="-10" dirty="0">
                <a:solidFill>
                  <a:srgbClr val="FFFFFF"/>
                </a:solidFill>
                <a:latin typeface="Arial Black"/>
                <a:cs typeface="Arial Black"/>
              </a:rPr>
              <a:t>Coarse</a:t>
            </a:r>
            <a:endParaRPr sz="850">
              <a:latin typeface="Arial Black"/>
              <a:cs typeface="Arial Black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3665486" y="6564096"/>
            <a:ext cx="481965" cy="204470"/>
          </a:xfrm>
          <a:custGeom>
            <a:avLst/>
            <a:gdLst/>
            <a:ahLst/>
            <a:cxnLst/>
            <a:rect l="l" t="t" r="r" b="b"/>
            <a:pathLst>
              <a:path w="481964" h="204470">
                <a:moveTo>
                  <a:pt x="481711" y="0"/>
                </a:moveTo>
                <a:lnTo>
                  <a:pt x="0" y="0"/>
                </a:lnTo>
                <a:lnTo>
                  <a:pt x="0" y="204381"/>
                </a:lnTo>
                <a:lnTo>
                  <a:pt x="481711" y="204381"/>
                </a:lnTo>
                <a:lnTo>
                  <a:pt x="481711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3670769" y="6587520"/>
            <a:ext cx="286385" cy="1600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50" spc="-20" dirty="0">
                <a:solidFill>
                  <a:srgbClr val="FFFFFF"/>
                </a:solidFill>
                <a:latin typeface="Arial Black"/>
                <a:cs typeface="Arial Black"/>
              </a:rPr>
              <a:t>Fine</a:t>
            </a:r>
            <a:endParaRPr sz="850">
              <a:latin typeface="Arial Black"/>
              <a:cs typeface="Arial Black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3665486" y="6764325"/>
            <a:ext cx="481965" cy="210820"/>
          </a:xfrm>
          <a:custGeom>
            <a:avLst/>
            <a:gdLst/>
            <a:ahLst/>
            <a:cxnLst/>
            <a:rect l="l" t="t" r="r" b="b"/>
            <a:pathLst>
              <a:path w="481964" h="210820">
                <a:moveTo>
                  <a:pt x="481711" y="0"/>
                </a:moveTo>
                <a:lnTo>
                  <a:pt x="0" y="0"/>
                </a:lnTo>
                <a:lnTo>
                  <a:pt x="0" y="210769"/>
                </a:lnTo>
                <a:lnTo>
                  <a:pt x="481711" y="210769"/>
                </a:lnTo>
                <a:lnTo>
                  <a:pt x="481711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3670769" y="6792122"/>
            <a:ext cx="454025" cy="1600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50" spc="-10" dirty="0">
                <a:solidFill>
                  <a:srgbClr val="FFFFFF"/>
                </a:solidFill>
                <a:latin typeface="Arial Black"/>
                <a:cs typeface="Arial Black"/>
              </a:rPr>
              <a:t>Coarse</a:t>
            </a:r>
            <a:endParaRPr sz="850">
              <a:latin typeface="Arial Black"/>
              <a:cs typeface="Arial Black"/>
            </a:endParaRPr>
          </a:p>
        </p:txBody>
      </p:sp>
      <p:graphicFrame>
        <p:nvGraphicFramePr>
          <p:cNvPr id="42" name="object 42"/>
          <p:cNvGraphicFramePr>
            <a:graphicFrameLocks noGrp="1"/>
          </p:cNvGraphicFramePr>
          <p:nvPr/>
        </p:nvGraphicFramePr>
        <p:xfrm>
          <a:off x="3655498" y="6564439"/>
          <a:ext cx="3376930" cy="3975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51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2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32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26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26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87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A587"/>
                    </a:solidFill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SPT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09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7780" marB="0"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SPT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10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7780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SPT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11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7780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2384"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SPT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12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7780" marB="0">
                    <a:lnL w="1905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3175">
                      <a:solidFill>
                        <a:srgbClr val="EEA587"/>
                      </a:solidFill>
                      <a:prstDash val="solid"/>
                    </a:lnT>
                    <a:lnB w="6350">
                      <a:solidFill>
                        <a:srgbClr val="EEA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7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EEA587"/>
                    </a:solidFill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SPT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13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R w="1270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SPT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14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SPT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15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2384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SPT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16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L w="1905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6350">
                      <a:solidFill>
                        <a:srgbClr val="EEA587"/>
                      </a:solidFill>
                      <a:prstDash val="solid"/>
                    </a:lnT>
                    <a:lnB w="3175">
                      <a:solidFill>
                        <a:srgbClr val="EEA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3" name="object 43"/>
          <p:cNvSpPr/>
          <p:nvPr/>
        </p:nvSpPr>
        <p:spPr>
          <a:xfrm>
            <a:off x="7140499" y="6564096"/>
            <a:ext cx="481965" cy="204470"/>
          </a:xfrm>
          <a:custGeom>
            <a:avLst/>
            <a:gdLst/>
            <a:ahLst/>
            <a:cxnLst/>
            <a:rect l="l" t="t" r="r" b="b"/>
            <a:pathLst>
              <a:path w="481965" h="204470">
                <a:moveTo>
                  <a:pt x="481710" y="0"/>
                </a:moveTo>
                <a:lnTo>
                  <a:pt x="0" y="0"/>
                </a:lnTo>
                <a:lnTo>
                  <a:pt x="0" y="204381"/>
                </a:lnTo>
                <a:lnTo>
                  <a:pt x="481710" y="204381"/>
                </a:lnTo>
                <a:lnTo>
                  <a:pt x="481710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7145781" y="6587520"/>
            <a:ext cx="286385" cy="1600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50" spc="-20" dirty="0">
                <a:solidFill>
                  <a:srgbClr val="FFFFFF"/>
                </a:solidFill>
                <a:latin typeface="Arial Black"/>
                <a:cs typeface="Arial Black"/>
              </a:rPr>
              <a:t>Fine</a:t>
            </a:r>
            <a:endParaRPr sz="850">
              <a:latin typeface="Arial Black"/>
              <a:cs typeface="Arial Black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7140499" y="6764325"/>
            <a:ext cx="481965" cy="210820"/>
          </a:xfrm>
          <a:custGeom>
            <a:avLst/>
            <a:gdLst/>
            <a:ahLst/>
            <a:cxnLst/>
            <a:rect l="l" t="t" r="r" b="b"/>
            <a:pathLst>
              <a:path w="481965" h="210820">
                <a:moveTo>
                  <a:pt x="481710" y="0"/>
                </a:moveTo>
                <a:lnTo>
                  <a:pt x="0" y="0"/>
                </a:lnTo>
                <a:lnTo>
                  <a:pt x="0" y="210769"/>
                </a:lnTo>
                <a:lnTo>
                  <a:pt x="481710" y="210769"/>
                </a:lnTo>
                <a:lnTo>
                  <a:pt x="481710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7145781" y="6792122"/>
            <a:ext cx="454025" cy="1600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50" spc="-10" dirty="0">
                <a:solidFill>
                  <a:srgbClr val="FFFFFF"/>
                </a:solidFill>
                <a:latin typeface="Arial Black"/>
                <a:cs typeface="Arial Black"/>
              </a:rPr>
              <a:t>Coarse</a:t>
            </a:r>
            <a:endParaRPr sz="850">
              <a:latin typeface="Arial Black"/>
              <a:cs typeface="Arial Black"/>
            </a:endParaRPr>
          </a:p>
        </p:txBody>
      </p:sp>
      <p:graphicFrame>
        <p:nvGraphicFramePr>
          <p:cNvPr id="47" name="object 47"/>
          <p:cNvGraphicFramePr>
            <a:graphicFrameLocks noGrp="1"/>
          </p:cNvGraphicFramePr>
          <p:nvPr/>
        </p:nvGraphicFramePr>
        <p:xfrm>
          <a:off x="7130510" y="6564439"/>
          <a:ext cx="3376930" cy="3975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51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2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32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26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26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87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A587"/>
                    </a:solidFill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SPT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17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7780" marB="0"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SPT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18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7780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SPT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19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7780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2384"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SPT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20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7780" marB="0">
                    <a:lnL w="1905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3175">
                      <a:solidFill>
                        <a:srgbClr val="EEA587"/>
                      </a:solidFill>
                      <a:prstDash val="solid"/>
                    </a:lnT>
                    <a:lnB w="6350">
                      <a:solidFill>
                        <a:srgbClr val="EEA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7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EEA587"/>
                    </a:solidFill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SPT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21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R w="1270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SPT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22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SPT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23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2384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SPT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24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L w="1905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6350">
                      <a:solidFill>
                        <a:srgbClr val="EEA587"/>
                      </a:solidFill>
                      <a:prstDash val="solid"/>
                    </a:lnT>
                    <a:lnB w="3175">
                      <a:solidFill>
                        <a:srgbClr val="EEA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8" name="object 48"/>
          <p:cNvSpPr txBox="1"/>
          <p:nvPr/>
        </p:nvSpPr>
        <p:spPr>
          <a:xfrm>
            <a:off x="761367" y="6192298"/>
            <a:ext cx="517525" cy="34226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4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Light</a:t>
            </a:r>
            <a:r>
              <a:rPr sz="850" spc="60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20" dirty="0">
                <a:solidFill>
                  <a:srgbClr val="4D4D4D"/>
                </a:solidFill>
                <a:latin typeface="Arial MT"/>
                <a:cs typeface="Arial MT"/>
              </a:rPr>
              <a:t>Pink</a:t>
            </a:r>
            <a:endParaRPr sz="85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21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SKU</a:t>
            </a:r>
            <a:r>
              <a:rPr sz="850" spc="-2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50" dirty="0">
                <a:solidFill>
                  <a:srgbClr val="4D4D4D"/>
                </a:solidFill>
                <a:latin typeface="Arial MT"/>
                <a:cs typeface="Arial MT"/>
              </a:rPr>
              <a:t>: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489290" y="6192274"/>
            <a:ext cx="511175" cy="34226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4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Dark</a:t>
            </a:r>
            <a:r>
              <a:rPr sz="850" spc="5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20" dirty="0">
                <a:solidFill>
                  <a:srgbClr val="4D4D4D"/>
                </a:solidFill>
                <a:latin typeface="Arial MT"/>
                <a:cs typeface="Arial MT"/>
              </a:rPr>
              <a:t>Pink</a:t>
            </a:r>
            <a:endParaRPr sz="85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21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SKU</a:t>
            </a:r>
            <a:r>
              <a:rPr sz="850" spc="-2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50" dirty="0">
                <a:solidFill>
                  <a:srgbClr val="4D4D4D"/>
                </a:solidFill>
                <a:latin typeface="Arial MT"/>
                <a:cs typeface="Arial MT"/>
              </a:rPr>
              <a:t>: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2308110" y="6199131"/>
            <a:ext cx="307340" cy="34226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340"/>
              </a:spcBef>
            </a:pPr>
            <a:r>
              <a:rPr sz="850" spc="-10" dirty="0">
                <a:solidFill>
                  <a:srgbClr val="4D4D4D"/>
                </a:solidFill>
                <a:latin typeface="Arial MT"/>
                <a:cs typeface="Arial MT"/>
              </a:rPr>
              <a:t>Black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SKU</a:t>
            </a:r>
            <a:r>
              <a:rPr sz="850" spc="-2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50" dirty="0">
                <a:solidFill>
                  <a:srgbClr val="4D4D4D"/>
                </a:solidFill>
                <a:latin typeface="Arial MT"/>
                <a:cs typeface="Arial MT"/>
              </a:rPr>
              <a:t>: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3031261" y="6192298"/>
            <a:ext cx="311785" cy="34226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sz="850" spc="-10" dirty="0">
                <a:solidFill>
                  <a:srgbClr val="4D4D4D"/>
                </a:solidFill>
                <a:latin typeface="Arial MT"/>
                <a:cs typeface="Arial MT"/>
              </a:rPr>
              <a:t>White</a:t>
            </a:r>
            <a:endParaRPr sz="850">
              <a:latin typeface="Arial MT"/>
              <a:cs typeface="Arial MT"/>
            </a:endParaRPr>
          </a:p>
          <a:p>
            <a:pPr marL="14604">
              <a:lnSpc>
                <a:spcPct val="100000"/>
              </a:lnSpc>
              <a:spcBef>
                <a:spcPts val="21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SKU</a:t>
            </a:r>
            <a:r>
              <a:rPr sz="850" spc="-2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50" dirty="0">
                <a:solidFill>
                  <a:srgbClr val="4D4D4D"/>
                </a:solidFill>
                <a:latin typeface="Arial MT"/>
                <a:cs typeface="Arial MT"/>
              </a:rPr>
              <a:t>:</a:t>
            </a:r>
            <a:endParaRPr sz="850">
              <a:latin typeface="Arial MT"/>
              <a:cs typeface="Arial MT"/>
            </a:endParaRPr>
          </a:p>
        </p:txBody>
      </p:sp>
      <p:pic>
        <p:nvPicPr>
          <p:cNvPr id="52" name="object 5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304033" y="5871070"/>
            <a:ext cx="329984" cy="329971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029635" y="5864199"/>
            <a:ext cx="329984" cy="329984"/>
          </a:xfrm>
          <a:prstGeom prst="rect">
            <a:avLst/>
          </a:prstGeom>
        </p:spPr>
      </p:pic>
      <p:pic>
        <p:nvPicPr>
          <p:cNvPr id="54" name="object 5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587271" y="5864199"/>
            <a:ext cx="329984" cy="329984"/>
          </a:xfrm>
          <a:prstGeom prst="rect">
            <a:avLst/>
          </a:prstGeom>
        </p:spPr>
      </p:pic>
      <p:pic>
        <p:nvPicPr>
          <p:cNvPr id="55" name="object 5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57887" y="5864199"/>
            <a:ext cx="334642" cy="329971"/>
          </a:xfrm>
          <a:prstGeom prst="rect">
            <a:avLst/>
          </a:prstGeom>
        </p:spPr>
      </p:pic>
      <p:sp>
        <p:nvSpPr>
          <p:cNvPr id="56" name="object 56"/>
          <p:cNvSpPr txBox="1"/>
          <p:nvPr/>
        </p:nvSpPr>
        <p:spPr>
          <a:xfrm>
            <a:off x="1138906" y="5479431"/>
            <a:ext cx="1465580" cy="2806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650" b="1" dirty="0">
                <a:solidFill>
                  <a:srgbClr val="161616"/>
                </a:solidFill>
                <a:latin typeface="Arial"/>
                <a:cs typeface="Arial"/>
              </a:rPr>
              <a:t>450 gm</a:t>
            </a:r>
            <a:r>
              <a:rPr sz="1650" b="1" spc="-50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61616"/>
                </a:solidFill>
                <a:latin typeface="Arial MT"/>
                <a:cs typeface="Arial MT"/>
              </a:rPr>
              <a:t>/ 15.8</a:t>
            </a:r>
            <a:r>
              <a:rPr sz="1250" spc="-5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1250" spc="-25" dirty="0">
                <a:solidFill>
                  <a:srgbClr val="161616"/>
                </a:solidFill>
                <a:latin typeface="Arial MT"/>
                <a:cs typeface="Arial MT"/>
              </a:rPr>
              <a:t>oz.</a:t>
            </a:r>
            <a:endParaRPr sz="1250">
              <a:latin typeface="Arial MT"/>
              <a:cs typeface="Arial M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FA1BFD4-5759-0972-CC28-6717EF1D4CD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733" y="179768"/>
            <a:ext cx="1958259" cy="1391857"/>
          </a:xfrm>
          <a:prstGeom prst="rect">
            <a:avLst/>
          </a:prstGeom>
        </p:spPr>
      </p:pic>
      <p:sp>
        <p:nvSpPr>
          <p:cNvPr id="11" name="object 10">
            <a:extLst>
              <a:ext uri="{FF2B5EF4-FFF2-40B4-BE49-F238E27FC236}">
                <a16:creationId xmlns:a16="http://schemas.microsoft.com/office/drawing/2014/main" id="{B90DCE5A-7C03-AE61-EE7C-34D40C094659}"/>
              </a:ext>
            </a:extLst>
          </p:cNvPr>
          <p:cNvSpPr txBox="1">
            <a:spLocks/>
          </p:cNvSpPr>
          <p:nvPr/>
        </p:nvSpPr>
        <p:spPr>
          <a:xfrm>
            <a:off x="-1133841" y="404562"/>
            <a:ext cx="3276600" cy="509619"/>
          </a:xfrm>
          <a:prstGeom prst="rect">
            <a:avLst/>
          </a:prstGeom>
        </p:spPr>
        <p:txBody>
          <a:bodyPr vert="horz" wrap="square" lIns="0" tIns="207510" rIns="0" bIns="0" rtlCol="0" anchor="ctr">
            <a:spAutoFit/>
          </a:bodyPr>
          <a:lstStyle>
            <a:lvl1pPr algn="l" defTabSz="1008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93" kern="1200" spc="-132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451610">
              <a:lnSpc>
                <a:spcPct val="100000"/>
              </a:lnSpc>
              <a:spcBef>
                <a:spcPts val="95"/>
              </a:spcBef>
            </a:pPr>
            <a:r>
              <a:rPr lang="en-US" sz="1950" dirty="0"/>
              <a:t>PRODUCT</a:t>
            </a:r>
            <a:r>
              <a:rPr lang="en-US" sz="1950" spc="-45" dirty="0"/>
              <a:t> </a:t>
            </a:r>
            <a:r>
              <a:rPr lang="en-US" sz="1950" spc="-10" dirty="0"/>
              <a:t>DETAIL</a:t>
            </a:r>
            <a:endParaRPr lang="en-US" sz="195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201F0A2-7DD2-F7D1-034D-062747F7F1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-180975"/>
            <a:ext cx="10693400" cy="6015038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1457299" y="5231790"/>
            <a:ext cx="829944" cy="213360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0" rIns="0" bIns="0" rtlCol="0">
            <a:spAutoFit/>
          </a:bodyPr>
          <a:lstStyle/>
          <a:p>
            <a:pPr marL="87630">
              <a:lnSpc>
                <a:spcPts val="1680"/>
              </a:lnSpc>
            </a:pPr>
            <a:r>
              <a:rPr sz="1550" spc="-10" dirty="0">
                <a:solidFill>
                  <a:srgbClr val="FFFFFF"/>
                </a:solidFill>
                <a:latin typeface="Arial MT"/>
                <a:cs typeface="Arial MT"/>
              </a:rPr>
              <a:t>Printed</a:t>
            </a:r>
            <a:endParaRPr sz="155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30203" y="5231790"/>
            <a:ext cx="829944" cy="213360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0" rIns="0" bIns="0" rtlCol="0">
            <a:spAutoFit/>
          </a:bodyPr>
          <a:lstStyle/>
          <a:p>
            <a:pPr marL="87630">
              <a:lnSpc>
                <a:spcPts val="1680"/>
              </a:lnSpc>
            </a:pPr>
            <a:r>
              <a:rPr sz="1550" spc="-10" dirty="0">
                <a:solidFill>
                  <a:srgbClr val="FFFFFF"/>
                </a:solidFill>
                <a:latin typeface="Arial MT"/>
                <a:cs typeface="Arial MT"/>
              </a:rPr>
              <a:t>Printed</a:t>
            </a:r>
            <a:endParaRPr sz="155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86165" y="5231790"/>
            <a:ext cx="829944" cy="213360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0" rIns="0" bIns="0" rtlCol="0">
            <a:spAutoFit/>
          </a:bodyPr>
          <a:lstStyle/>
          <a:p>
            <a:pPr marL="87630">
              <a:lnSpc>
                <a:spcPts val="1680"/>
              </a:lnSpc>
            </a:pPr>
            <a:r>
              <a:rPr sz="1550" spc="-10" dirty="0">
                <a:solidFill>
                  <a:srgbClr val="FFFFFF"/>
                </a:solidFill>
                <a:latin typeface="Arial MT"/>
                <a:cs typeface="Arial MT"/>
              </a:rPr>
              <a:t>Printed</a:t>
            </a:r>
            <a:endParaRPr sz="155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2830" y="423327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562693" y="1040258"/>
            <a:ext cx="3564890" cy="612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11580" algn="l"/>
              </a:tabLst>
            </a:pPr>
            <a:r>
              <a:rPr sz="3850" b="1" spc="130" dirty="0">
                <a:latin typeface="Arial"/>
                <a:cs typeface="Arial"/>
              </a:rPr>
              <a:t>Box</a:t>
            </a:r>
            <a:r>
              <a:rPr sz="3850" b="1" dirty="0">
                <a:latin typeface="Arial"/>
                <a:cs typeface="Arial"/>
              </a:rPr>
              <a:t>	</a:t>
            </a:r>
            <a:r>
              <a:rPr sz="3850" b="1" spc="270" dirty="0">
                <a:latin typeface="Arial"/>
                <a:cs typeface="Arial"/>
              </a:rPr>
              <a:t>Pouches </a:t>
            </a:r>
            <a:endParaRPr sz="38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246105" y="6198226"/>
            <a:ext cx="517525" cy="34226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4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Light</a:t>
            </a:r>
            <a:r>
              <a:rPr sz="850" spc="60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20" dirty="0">
                <a:solidFill>
                  <a:srgbClr val="4D4D4D"/>
                </a:solidFill>
                <a:latin typeface="Arial MT"/>
                <a:cs typeface="Arial MT"/>
              </a:rPr>
              <a:t>Pink</a:t>
            </a:r>
            <a:endParaRPr sz="85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21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SKU</a:t>
            </a:r>
            <a:r>
              <a:rPr sz="850" spc="-2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50" dirty="0">
                <a:solidFill>
                  <a:srgbClr val="4D4D4D"/>
                </a:solidFill>
                <a:latin typeface="Arial MT"/>
                <a:cs typeface="Arial MT"/>
              </a:rPr>
              <a:t>#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974018" y="6198200"/>
            <a:ext cx="511175" cy="34226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4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Dark</a:t>
            </a:r>
            <a:r>
              <a:rPr sz="850" spc="5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20" dirty="0">
                <a:solidFill>
                  <a:srgbClr val="4D4D4D"/>
                </a:solidFill>
                <a:latin typeface="Arial MT"/>
                <a:cs typeface="Arial MT"/>
              </a:rPr>
              <a:t>Pink</a:t>
            </a:r>
            <a:endParaRPr sz="85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21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SKU</a:t>
            </a:r>
            <a:r>
              <a:rPr sz="850" spc="-2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50" dirty="0">
                <a:solidFill>
                  <a:srgbClr val="4D4D4D"/>
                </a:solidFill>
                <a:latin typeface="Arial MT"/>
                <a:cs typeface="Arial MT"/>
              </a:rPr>
              <a:t>#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777865" y="6205060"/>
            <a:ext cx="337185" cy="34226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31115">
              <a:lnSpc>
                <a:spcPct val="100000"/>
              </a:lnSpc>
              <a:spcBef>
                <a:spcPts val="340"/>
              </a:spcBef>
            </a:pPr>
            <a:r>
              <a:rPr sz="850" spc="-10" dirty="0">
                <a:solidFill>
                  <a:srgbClr val="4D4D4D"/>
                </a:solidFill>
                <a:latin typeface="Arial MT"/>
                <a:cs typeface="Arial MT"/>
              </a:rPr>
              <a:t>Black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SKU</a:t>
            </a:r>
            <a:r>
              <a:rPr sz="850" spc="-2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50" dirty="0">
                <a:solidFill>
                  <a:srgbClr val="4D4D4D"/>
                </a:solidFill>
                <a:latin typeface="Arial MT"/>
                <a:cs typeface="Arial MT"/>
              </a:rPr>
              <a:t>#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503454" y="6198226"/>
            <a:ext cx="337185" cy="34226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24765">
              <a:lnSpc>
                <a:spcPct val="100000"/>
              </a:lnSpc>
              <a:spcBef>
                <a:spcPts val="340"/>
              </a:spcBef>
            </a:pPr>
            <a:r>
              <a:rPr sz="850" spc="-10" dirty="0">
                <a:solidFill>
                  <a:srgbClr val="4D4D4D"/>
                </a:solidFill>
                <a:latin typeface="Arial MT"/>
                <a:cs typeface="Arial MT"/>
              </a:rPr>
              <a:t>White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SKU</a:t>
            </a:r>
            <a:r>
              <a:rPr sz="850" spc="-2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50" dirty="0">
                <a:solidFill>
                  <a:srgbClr val="4D4D4D"/>
                </a:solidFill>
                <a:latin typeface="Arial MT"/>
                <a:cs typeface="Arial MT"/>
              </a:rPr>
              <a:t>#</a:t>
            </a:r>
            <a:endParaRPr sz="850">
              <a:latin typeface="Arial MT"/>
              <a:cs typeface="Arial MT"/>
            </a:endParaRPr>
          </a:p>
        </p:txBody>
      </p:sp>
      <p:pic>
        <p:nvPicPr>
          <p:cNvPr id="21" name="object 2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81268" y="5877001"/>
            <a:ext cx="329984" cy="329971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06870" y="5870130"/>
            <a:ext cx="329984" cy="329984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64505" y="5870130"/>
            <a:ext cx="329984" cy="329984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335119" y="5870130"/>
            <a:ext cx="334644" cy="329984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4758474" y="5485362"/>
            <a:ext cx="1173480" cy="2806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650" b="1" dirty="0">
                <a:solidFill>
                  <a:srgbClr val="161616"/>
                </a:solidFill>
                <a:latin typeface="Arial"/>
                <a:cs typeface="Arial"/>
              </a:rPr>
              <a:t>1 kg</a:t>
            </a:r>
            <a:r>
              <a:rPr sz="1650" b="1" spc="60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61616"/>
                </a:solidFill>
                <a:latin typeface="Arial MT"/>
                <a:cs typeface="Arial MT"/>
              </a:rPr>
              <a:t>/</a:t>
            </a:r>
            <a:r>
              <a:rPr sz="1250" spc="-5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161616"/>
                </a:solidFill>
                <a:latin typeface="Arial MT"/>
                <a:cs typeface="Arial MT"/>
              </a:rPr>
              <a:t>35.2 </a:t>
            </a:r>
            <a:r>
              <a:rPr sz="1250" spc="-25" dirty="0">
                <a:solidFill>
                  <a:srgbClr val="161616"/>
                </a:solidFill>
                <a:latin typeface="Arial MT"/>
                <a:cs typeface="Arial MT"/>
              </a:rPr>
              <a:t>oz.</a:t>
            </a:r>
            <a:endParaRPr sz="1250">
              <a:latin typeface="Arial MT"/>
              <a:cs typeface="Arial MT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703349" y="6198212"/>
            <a:ext cx="517525" cy="34226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4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Light</a:t>
            </a:r>
            <a:r>
              <a:rPr sz="850" spc="60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20" dirty="0">
                <a:solidFill>
                  <a:srgbClr val="4D4D4D"/>
                </a:solidFill>
                <a:latin typeface="Arial MT"/>
                <a:cs typeface="Arial MT"/>
              </a:rPr>
              <a:t>Pink</a:t>
            </a:r>
            <a:endParaRPr sz="85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21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SKU</a:t>
            </a:r>
            <a:r>
              <a:rPr sz="850" spc="-2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50" dirty="0">
                <a:solidFill>
                  <a:srgbClr val="4D4D4D"/>
                </a:solidFill>
                <a:latin typeface="Arial MT"/>
                <a:cs typeface="Arial MT"/>
              </a:rPr>
              <a:t>#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431276" y="6198189"/>
            <a:ext cx="511175" cy="34226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4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Dark</a:t>
            </a:r>
            <a:r>
              <a:rPr sz="850" spc="5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20" dirty="0">
                <a:solidFill>
                  <a:srgbClr val="4D4D4D"/>
                </a:solidFill>
                <a:latin typeface="Arial MT"/>
                <a:cs typeface="Arial MT"/>
              </a:rPr>
              <a:t>Pink</a:t>
            </a:r>
            <a:endParaRPr sz="85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21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SKU</a:t>
            </a:r>
            <a:r>
              <a:rPr sz="850" spc="-2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50" dirty="0">
                <a:solidFill>
                  <a:srgbClr val="4D4D4D"/>
                </a:solidFill>
                <a:latin typeface="Arial MT"/>
                <a:cs typeface="Arial MT"/>
              </a:rPr>
              <a:t>#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9235109" y="6205047"/>
            <a:ext cx="337185" cy="34226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31115">
              <a:lnSpc>
                <a:spcPct val="100000"/>
              </a:lnSpc>
              <a:spcBef>
                <a:spcPts val="340"/>
              </a:spcBef>
            </a:pPr>
            <a:r>
              <a:rPr sz="850" spc="-10" dirty="0">
                <a:solidFill>
                  <a:srgbClr val="4D4D4D"/>
                </a:solidFill>
                <a:latin typeface="Arial MT"/>
                <a:cs typeface="Arial MT"/>
              </a:rPr>
              <a:t>Black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SKU</a:t>
            </a:r>
            <a:r>
              <a:rPr sz="850" spc="-2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50" dirty="0">
                <a:solidFill>
                  <a:srgbClr val="4D4D4D"/>
                </a:solidFill>
                <a:latin typeface="Arial MT"/>
                <a:cs typeface="Arial MT"/>
              </a:rPr>
              <a:t>#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9960711" y="6198212"/>
            <a:ext cx="337185" cy="34226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24765">
              <a:lnSpc>
                <a:spcPct val="100000"/>
              </a:lnSpc>
              <a:spcBef>
                <a:spcPts val="340"/>
              </a:spcBef>
            </a:pPr>
            <a:r>
              <a:rPr sz="850" spc="-10" dirty="0">
                <a:solidFill>
                  <a:srgbClr val="4D4D4D"/>
                </a:solidFill>
                <a:latin typeface="Arial MT"/>
                <a:cs typeface="Arial MT"/>
              </a:rPr>
              <a:t>White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SKU</a:t>
            </a:r>
            <a:r>
              <a:rPr sz="850" spc="-2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50" dirty="0">
                <a:solidFill>
                  <a:srgbClr val="4D4D4D"/>
                </a:solidFill>
                <a:latin typeface="Arial MT"/>
                <a:cs typeface="Arial MT"/>
              </a:rPr>
              <a:t>#</a:t>
            </a:r>
            <a:endParaRPr sz="850">
              <a:latin typeface="Arial MT"/>
              <a:cs typeface="Arial MT"/>
            </a:endParaRPr>
          </a:p>
        </p:txBody>
      </p:sp>
      <p:pic>
        <p:nvPicPr>
          <p:cNvPr id="30" name="object 3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38513" y="5877001"/>
            <a:ext cx="329984" cy="329971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964115" y="5870130"/>
            <a:ext cx="329984" cy="329984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521751" y="5870130"/>
            <a:ext cx="329984" cy="329984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792364" y="5870130"/>
            <a:ext cx="334645" cy="329984"/>
          </a:xfrm>
          <a:prstGeom prst="rect">
            <a:avLst/>
          </a:prstGeom>
        </p:spPr>
      </p:pic>
      <p:sp>
        <p:nvSpPr>
          <p:cNvPr id="34" name="object 34"/>
          <p:cNvSpPr txBox="1"/>
          <p:nvPr/>
        </p:nvSpPr>
        <p:spPr>
          <a:xfrm>
            <a:off x="8138223" y="5485349"/>
            <a:ext cx="1325880" cy="2806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650" b="1" dirty="0">
                <a:solidFill>
                  <a:srgbClr val="161616"/>
                </a:solidFill>
                <a:latin typeface="Arial"/>
                <a:cs typeface="Arial"/>
              </a:rPr>
              <a:t>1.2</a:t>
            </a:r>
            <a:r>
              <a:rPr sz="1650" b="1" spc="-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650" b="1" dirty="0">
                <a:solidFill>
                  <a:srgbClr val="161616"/>
                </a:solidFill>
                <a:latin typeface="Arial"/>
                <a:cs typeface="Arial"/>
              </a:rPr>
              <a:t>kg</a:t>
            </a:r>
            <a:r>
              <a:rPr sz="1650" b="1" spc="-12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61616"/>
                </a:solidFill>
                <a:latin typeface="Arial MT"/>
                <a:cs typeface="Arial MT"/>
              </a:rPr>
              <a:t>/ 42.3</a:t>
            </a:r>
            <a:r>
              <a:rPr sz="1250" spc="-5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1250" spc="-25" dirty="0">
                <a:solidFill>
                  <a:srgbClr val="161616"/>
                </a:solidFill>
                <a:latin typeface="Arial MT"/>
                <a:cs typeface="Arial MT"/>
              </a:rPr>
              <a:t>oz.</a:t>
            </a:r>
            <a:endParaRPr sz="1250">
              <a:latin typeface="Arial MT"/>
              <a:cs typeface="Arial MT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84581" y="6570014"/>
            <a:ext cx="481965" cy="204470"/>
          </a:xfrm>
          <a:custGeom>
            <a:avLst/>
            <a:gdLst/>
            <a:ahLst/>
            <a:cxnLst/>
            <a:rect l="l" t="t" r="r" b="b"/>
            <a:pathLst>
              <a:path w="481965" h="204470">
                <a:moveTo>
                  <a:pt x="481711" y="0"/>
                </a:moveTo>
                <a:lnTo>
                  <a:pt x="0" y="0"/>
                </a:lnTo>
                <a:lnTo>
                  <a:pt x="0" y="204381"/>
                </a:lnTo>
                <a:lnTo>
                  <a:pt x="481711" y="204381"/>
                </a:lnTo>
                <a:lnTo>
                  <a:pt x="481711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84581" y="6770243"/>
            <a:ext cx="481965" cy="210820"/>
          </a:xfrm>
          <a:custGeom>
            <a:avLst/>
            <a:gdLst/>
            <a:ahLst/>
            <a:cxnLst/>
            <a:rect l="l" t="t" r="r" b="b"/>
            <a:pathLst>
              <a:path w="481965" h="210820">
                <a:moveTo>
                  <a:pt x="481711" y="0"/>
                </a:moveTo>
                <a:lnTo>
                  <a:pt x="0" y="0"/>
                </a:lnTo>
                <a:lnTo>
                  <a:pt x="0" y="210769"/>
                </a:lnTo>
                <a:lnTo>
                  <a:pt x="481711" y="210769"/>
                </a:lnTo>
                <a:lnTo>
                  <a:pt x="481711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7" name="object 37"/>
          <p:cNvGraphicFramePr>
            <a:graphicFrameLocks noGrp="1"/>
          </p:cNvGraphicFramePr>
          <p:nvPr/>
        </p:nvGraphicFramePr>
        <p:xfrm>
          <a:off x="180376" y="6570364"/>
          <a:ext cx="3373753" cy="3975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32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32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87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A587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BPP</a:t>
                      </a:r>
                      <a:r>
                        <a:rPr sz="1000" spc="-3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01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7145" marB="0"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BPP</a:t>
                      </a:r>
                      <a:r>
                        <a:rPr sz="1000" spc="-3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02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BPP</a:t>
                      </a:r>
                      <a:r>
                        <a:rPr sz="1000" spc="-3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03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BPP</a:t>
                      </a:r>
                      <a:r>
                        <a:rPr sz="1000" spc="-3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04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7145" marB="0">
                    <a:lnL w="1905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3175">
                      <a:solidFill>
                        <a:srgbClr val="EEA587"/>
                      </a:solidFill>
                      <a:prstDash val="solid"/>
                    </a:lnT>
                    <a:lnB w="6350">
                      <a:solidFill>
                        <a:srgbClr val="EEA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7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EEA587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BPP</a:t>
                      </a:r>
                      <a:r>
                        <a:rPr sz="1000" spc="-3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05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R w="1270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14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BPP</a:t>
                      </a:r>
                      <a:r>
                        <a:rPr sz="1000" spc="-3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06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BPP</a:t>
                      </a:r>
                      <a:r>
                        <a:rPr sz="1000" spc="-3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07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BPP</a:t>
                      </a:r>
                      <a:r>
                        <a:rPr sz="1000" spc="-3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08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L w="1905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6350">
                      <a:solidFill>
                        <a:srgbClr val="EEA587"/>
                      </a:solidFill>
                      <a:prstDash val="solid"/>
                    </a:lnT>
                    <a:lnB w="3175">
                      <a:solidFill>
                        <a:srgbClr val="EEA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8" name="object 38"/>
          <p:cNvSpPr txBox="1"/>
          <p:nvPr/>
        </p:nvSpPr>
        <p:spPr>
          <a:xfrm>
            <a:off x="189880" y="6593448"/>
            <a:ext cx="286385" cy="1600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50" spc="-20" dirty="0">
                <a:solidFill>
                  <a:srgbClr val="FFFFFF"/>
                </a:solidFill>
                <a:latin typeface="Arial Black"/>
                <a:cs typeface="Arial Black"/>
              </a:rPr>
              <a:t>Fine</a:t>
            </a:r>
            <a:endParaRPr sz="850">
              <a:latin typeface="Arial Black"/>
              <a:cs typeface="Arial Black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89880" y="6798050"/>
            <a:ext cx="454025" cy="1600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50" spc="-10" dirty="0">
                <a:solidFill>
                  <a:srgbClr val="FFFFFF"/>
                </a:solidFill>
                <a:latin typeface="Arial Black"/>
                <a:cs typeface="Arial Black"/>
              </a:rPr>
              <a:t>Coarse</a:t>
            </a:r>
            <a:endParaRPr sz="850">
              <a:latin typeface="Arial Black"/>
              <a:cs typeface="Arial Black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7113447" y="6570014"/>
            <a:ext cx="481965" cy="204470"/>
          </a:xfrm>
          <a:custGeom>
            <a:avLst/>
            <a:gdLst/>
            <a:ahLst/>
            <a:cxnLst/>
            <a:rect l="l" t="t" r="r" b="b"/>
            <a:pathLst>
              <a:path w="481965" h="204470">
                <a:moveTo>
                  <a:pt x="481710" y="0"/>
                </a:moveTo>
                <a:lnTo>
                  <a:pt x="0" y="0"/>
                </a:lnTo>
                <a:lnTo>
                  <a:pt x="0" y="204381"/>
                </a:lnTo>
                <a:lnTo>
                  <a:pt x="481710" y="204381"/>
                </a:lnTo>
                <a:lnTo>
                  <a:pt x="481710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113447" y="6770243"/>
            <a:ext cx="481965" cy="210820"/>
          </a:xfrm>
          <a:custGeom>
            <a:avLst/>
            <a:gdLst/>
            <a:ahLst/>
            <a:cxnLst/>
            <a:rect l="l" t="t" r="r" b="b"/>
            <a:pathLst>
              <a:path w="481965" h="210820">
                <a:moveTo>
                  <a:pt x="481710" y="0"/>
                </a:moveTo>
                <a:lnTo>
                  <a:pt x="0" y="0"/>
                </a:lnTo>
                <a:lnTo>
                  <a:pt x="0" y="210769"/>
                </a:lnTo>
                <a:lnTo>
                  <a:pt x="481710" y="210769"/>
                </a:lnTo>
                <a:lnTo>
                  <a:pt x="481710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2" name="object 42"/>
          <p:cNvGraphicFramePr>
            <a:graphicFrameLocks noGrp="1"/>
          </p:cNvGraphicFramePr>
          <p:nvPr/>
        </p:nvGraphicFramePr>
        <p:xfrm>
          <a:off x="7103459" y="6570364"/>
          <a:ext cx="3376930" cy="3975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51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2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32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26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26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87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A587"/>
                    </a:solidFill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BPP</a:t>
                      </a:r>
                      <a:r>
                        <a:rPr sz="1000" spc="-3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17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7145" marB="0"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BPP</a:t>
                      </a:r>
                      <a:r>
                        <a:rPr sz="1000" spc="-3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18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BPP</a:t>
                      </a:r>
                      <a:r>
                        <a:rPr sz="1000" spc="-3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19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BPP</a:t>
                      </a:r>
                      <a:r>
                        <a:rPr sz="1000" spc="-3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20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7145" marB="0">
                    <a:lnL w="1905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3175">
                      <a:solidFill>
                        <a:srgbClr val="EEA587"/>
                      </a:solidFill>
                      <a:prstDash val="solid"/>
                    </a:lnT>
                    <a:lnB w="6350">
                      <a:solidFill>
                        <a:srgbClr val="EEA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7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EEA587"/>
                    </a:solidFill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BPP</a:t>
                      </a:r>
                      <a:r>
                        <a:rPr sz="1000" spc="-3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21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R w="1270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BPP</a:t>
                      </a:r>
                      <a:r>
                        <a:rPr sz="1000" spc="-3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22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BPP</a:t>
                      </a:r>
                      <a:r>
                        <a:rPr sz="1000" spc="-3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23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BPP</a:t>
                      </a:r>
                      <a:r>
                        <a:rPr sz="1000" spc="-3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24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L w="1905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6350">
                      <a:solidFill>
                        <a:srgbClr val="EEA587"/>
                      </a:solidFill>
                      <a:prstDash val="solid"/>
                    </a:lnT>
                    <a:lnB w="3175">
                      <a:solidFill>
                        <a:srgbClr val="EEA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3" name="object 43"/>
          <p:cNvSpPr txBox="1"/>
          <p:nvPr/>
        </p:nvSpPr>
        <p:spPr>
          <a:xfrm>
            <a:off x="7118731" y="6593448"/>
            <a:ext cx="286385" cy="1600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50" spc="-20" dirty="0">
                <a:solidFill>
                  <a:srgbClr val="FFFFFF"/>
                </a:solidFill>
                <a:latin typeface="Arial Black"/>
                <a:cs typeface="Arial Black"/>
              </a:rPr>
              <a:t>Fine</a:t>
            </a:r>
            <a:endParaRPr sz="850">
              <a:latin typeface="Arial Black"/>
              <a:cs typeface="Arial Black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7118731" y="6798050"/>
            <a:ext cx="454025" cy="1600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50" spc="-10" dirty="0">
                <a:solidFill>
                  <a:srgbClr val="FFFFFF"/>
                </a:solidFill>
                <a:latin typeface="Arial Black"/>
                <a:cs typeface="Arial Black"/>
              </a:rPr>
              <a:t>Coarse</a:t>
            </a:r>
            <a:endParaRPr sz="850">
              <a:latin typeface="Arial Black"/>
              <a:cs typeface="Arial Black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759395" y="6198226"/>
            <a:ext cx="517525" cy="34226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4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Light</a:t>
            </a:r>
            <a:r>
              <a:rPr sz="850" spc="60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20" dirty="0">
                <a:solidFill>
                  <a:srgbClr val="4D4D4D"/>
                </a:solidFill>
                <a:latin typeface="Arial MT"/>
                <a:cs typeface="Arial MT"/>
              </a:rPr>
              <a:t>Pink</a:t>
            </a:r>
            <a:endParaRPr sz="85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21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SKU</a:t>
            </a:r>
            <a:r>
              <a:rPr sz="850" spc="-2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50" dirty="0">
                <a:solidFill>
                  <a:srgbClr val="4D4D4D"/>
                </a:solidFill>
                <a:latin typeface="Arial MT"/>
                <a:cs typeface="Arial MT"/>
              </a:rPr>
              <a:t>#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487309" y="6198200"/>
            <a:ext cx="511175" cy="34226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4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Dark</a:t>
            </a:r>
            <a:r>
              <a:rPr sz="850" spc="5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20" dirty="0">
                <a:solidFill>
                  <a:srgbClr val="4D4D4D"/>
                </a:solidFill>
                <a:latin typeface="Arial MT"/>
                <a:cs typeface="Arial MT"/>
              </a:rPr>
              <a:t>Pink</a:t>
            </a:r>
            <a:endParaRPr sz="85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21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SKU</a:t>
            </a:r>
            <a:r>
              <a:rPr sz="850" spc="-2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50" dirty="0">
                <a:solidFill>
                  <a:srgbClr val="4D4D4D"/>
                </a:solidFill>
                <a:latin typeface="Arial MT"/>
                <a:cs typeface="Arial MT"/>
              </a:rPr>
              <a:t>#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2291143" y="6205060"/>
            <a:ext cx="337185" cy="34226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31115">
              <a:lnSpc>
                <a:spcPct val="100000"/>
              </a:lnSpc>
              <a:spcBef>
                <a:spcPts val="340"/>
              </a:spcBef>
            </a:pPr>
            <a:r>
              <a:rPr sz="850" spc="-10" dirty="0">
                <a:solidFill>
                  <a:srgbClr val="4D4D4D"/>
                </a:solidFill>
                <a:latin typeface="Arial MT"/>
                <a:cs typeface="Arial MT"/>
              </a:rPr>
              <a:t>Black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SKU</a:t>
            </a:r>
            <a:r>
              <a:rPr sz="850" spc="-2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50" dirty="0">
                <a:solidFill>
                  <a:srgbClr val="4D4D4D"/>
                </a:solidFill>
                <a:latin typeface="Arial MT"/>
                <a:cs typeface="Arial MT"/>
              </a:rPr>
              <a:t>#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3016732" y="6198226"/>
            <a:ext cx="337185" cy="34226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24765">
              <a:lnSpc>
                <a:spcPct val="100000"/>
              </a:lnSpc>
              <a:spcBef>
                <a:spcPts val="340"/>
              </a:spcBef>
            </a:pPr>
            <a:r>
              <a:rPr sz="850" spc="-10" dirty="0">
                <a:solidFill>
                  <a:srgbClr val="4D4D4D"/>
                </a:solidFill>
                <a:latin typeface="Arial MT"/>
                <a:cs typeface="Arial MT"/>
              </a:rPr>
              <a:t>White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SKU</a:t>
            </a:r>
            <a:r>
              <a:rPr sz="850" spc="-2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50" dirty="0">
                <a:solidFill>
                  <a:srgbClr val="4D4D4D"/>
                </a:solidFill>
                <a:latin typeface="Arial MT"/>
                <a:cs typeface="Arial MT"/>
              </a:rPr>
              <a:t>#</a:t>
            </a:r>
            <a:endParaRPr sz="850">
              <a:latin typeface="Arial MT"/>
              <a:cs typeface="Arial MT"/>
            </a:endParaRPr>
          </a:p>
        </p:txBody>
      </p:sp>
      <p:pic>
        <p:nvPicPr>
          <p:cNvPr id="49" name="object 4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94559" y="5877001"/>
            <a:ext cx="329984" cy="329971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020161" y="5870130"/>
            <a:ext cx="329984" cy="329984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77784" y="5870130"/>
            <a:ext cx="329984" cy="329984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48409" y="5870130"/>
            <a:ext cx="334633" cy="329984"/>
          </a:xfrm>
          <a:prstGeom prst="rect">
            <a:avLst/>
          </a:prstGeom>
        </p:spPr>
      </p:pic>
      <p:sp>
        <p:nvSpPr>
          <p:cNvPr id="53" name="object 53"/>
          <p:cNvSpPr txBox="1"/>
          <p:nvPr/>
        </p:nvSpPr>
        <p:spPr>
          <a:xfrm>
            <a:off x="1139515" y="5485362"/>
            <a:ext cx="1465580" cy="2806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650" b="1" dirty="0">
                <a:solidFill>
                  <a:srgbClr val="161616"/>
                </a:solidFill>
                <a:latin typeface="Arial"/>
                <a:cs typeface="Arial"/>
              </a:rPr>
              <a:t>500 gm</a:t>
            </a:r>
            <a:r>
              <a:rPr sz="1650" b="1" spc="-50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61616"/>
                </a:solidFill>
                <a:latin typeface="Arial MT"/>
                <a:cs typeface="Arial MT"/>
              </a:rPr>
              <a:t>/ 17.6</a:t>
            </a:r>
            <a:r>
              <a:rPr sz="1250" spc="-5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1250" spc="-25" dirty="0">
                <a:solidFill>
                  <a:srgbClr val="161616"/>
                </a:solidFill>
                <a:latin typeface="Arial MT"/>
                <a:cs typeface="Arial MT"/>
              </a:rPr>
              <a:t>oz.</a:t>
            </a:r>
            <a:endParaRPr sz="1250">
              <a:latin typeface="Arial MT"/>
              <a:cs typeface="Arial MT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3659098" y="6570014"/>
            <a:ext cx="481965" cy="204470"/>
          </a:xfrm>
          <a:custGeom>
            <a:avLst/>
            <a:gdLst/>
            <a:ahLst/>
            <a:cxnLst/>
            <a:rect l="l" t="t" r="r" b="b"/>
            <a:pathLst>
              <a:path w="481964" h="204470">
                <a:moveTo>
                  <a:pt x="481711" y="0"/>
                </a:moveTo>
                <a:lnTo>
                  <a:pt x="0" y="0"/>
                </a:lnTo>
                <a:lnTo>
                  <a:pt x="0" y="204381"/>
                </a:lnTo>
                <a:lnTo>
                  <a:pt x="481711" y="204381"/>
                </a:lnTo>
                <a:lnTo>
                  <a:pt x="481711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659098" y="6770243"/>
            <a:ext cx="481965" cy="210820"/>
          </a:xfrm>
          <a:custGeom>
            <a:avLst/>
            <a:gdLst/>
            <a:ahLst/>
            <a:cxnLst/>
            <a:rect l="l" t="t" r="r" b="b"/>
            <a:pathLst>
              <a:path w="481964" h="210820">
                <a:moveTo>
                  <a:pt x="481711" y="0"/>
                </a:moveTo>
                <a:lnTo>
                  <a:pt x="0" y="0"/>
                </a:lnTo>
                <a:lnTo>
                  <a:pt x="0" y="210769"/>
                </a:lnTo>
                <a:lnTo>
                  <a:pt x="481711" y="210769"/>
                </a:lnTo>
                <a:lnTo>
                  <a:pt x="481711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56" name="object 56"/>
          <p:cNvGraphicFramePr>
            <a:graphicFrameLocks noGrp="1"/>
          </p:cNvGraphicFramePr>
          <p:nvPr/>
        </p:nvGraphicFramePr>
        <p:xfrm>
          <a:off x="3649110" y="6570364"/>
          <a:ext cx="3376930" cy="3975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51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2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32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26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26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87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A587"/>
                    </a:solidFill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BPP</a:t>
                      </a:r>
                      <a:r>
                        <a:rPr sz="1000" spc="-3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09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7145" marB="0"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BPP</a:t>
                      </a:r>
                      <a:r>
                        <a:rPr sz="1000" spc="-3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10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445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BPP</a:t>
                      </a:r>
                      <a:r>
                        <a:rPr sz="1000" spc="-3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11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810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BPP</a:t>
                      </a:r>
                      <a:r>
                        <a:rPr sz="1000" spc="-3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12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7145" marB="0">
                    <a:lnL w="1905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3175">
                      <a:solidFill>
                        <a:srgbClr val="EEA587"/>
                      </a:solidFill>
                      <a:prstDash val="solid"/>
                    </a:lnT>
                    <a:lnB w="6350">
                      <a:solidFill>
                        <a:srgbClr val="EEA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7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EEA587"/>
                    </a:solidFill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BPP</a:t>
                      </a:r>
                      <a:r>
                        <a:rPr sz="1000" spc="-3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13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R w="1270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BPP</a:t>
                      </a:r>
                      <a:r>
                        <a:rPr sz="1000" spc="-3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14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44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BPP</a:t>
                      </a:r>
                      <a:r>
                        <a:rPr sz="1000" spc="-3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15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44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BPP</a:t>
                      </a:r>
                      <a:r>
                        <a:rPr sz="1000" spc="-3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16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L w="1905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6350">
                      <a:solidFill>
                        <a:srgbClr val="EEA587"/>
                      </a:solidFill>
                      <a:prstDash val="solid"/>
                    </a:lnT>
                    <a:lnB w="3175">
                      <a:solidFill>
                        <a:srgbClr val="EEA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7" name="object 57"/>
          <p:cNvSpPr txBox="1"/>
          <p:nvPr/>
        </p:nvSpPr>
        <p:spPr>
          <a:xfrm>
            <a:off x="3664381" y="6593448"/>
            <a:ext cx="286385" cy="1600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50" spc="-20" dirty="0">
                <a:solidFill>
                  <a:srgbClr val="FFFFFF"/>
                </a:solidFill>
                <a:latin typeface="Arial Black"/>
                <a:cs typeface="Arial Black"/>
              </a:rPr>
              <a:t>Fine</a:t>
            </a:r>
            <a:endParaRPr sz="850">
              <a:latin typeface="Arial Black"/>
              <a:cs typeface="Arial Black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3664381" y="6798050"/>
            <a:ext cx="454025" cy="1600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50" spc="-10" dirty="0">
                <a:solidFill>
                  <a:srgbClr val="FFFFFF"/>
                </a:solidFill>
                <a:latin typeface="Arial Black"/>
                <a:cs typeface="Arial Black"/>
              </a:rPr>
              <a:t>Coarse</a:t>
            </a:r>
            <a:endParaRPr sz="850">
              <a:latin typeface="Arial Black"/>
              <a:cs typeface="Arial Black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F1B12C-F256-907C-3376-B5D6CECEDF3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733" y="179768"/>
            <a:ext cx="1958259" cy="1391857"/>
          </a:xfrm>
          <a:prstGeom prst="rect">
            <a:avLst/>
          </a:prstGeom>
        </p:spPr>
      </p:pic>
      <p:sp>
        <p:nvSpPr>
          <p:cNvPr id="12" name="object 10">
            <a:extLst>
              <a:ext uri="{FF2B5EF4-FFF2-40B4-BE49-F238E27FC236}">
                <a16:creationId xmlns:a16="http://schemas.microsoft.com/office/drawing/2014/main" id="{86A694F3-B797-BD42-2B9D-36327370B51B}"/>
              </a:ext>
            </a:extLst>
          </p:cNvPr>
          <p:cNvSpPr txBox="1">
            <a:spLocks/>
          </p:cNvSpPr>
          <p:nvPr/>
        </p:nvSpPr>
        <p:spPr>
          <a:xfrm>
            <a:off x="-1133841" y="404562"/>
            <a:ext cx="3276600" cy="509619"/>
          </a:xfrm>
          <a:prstGeom prst="rect">
            <a:avLst/>
          </a:prstGeom>
        </p:spPr>
        <p:txBody>
          <a:bodyPr vert="horz" wrap="square" lIns="0" tIns="207510" rIns="0" bIns="0" rtlCol="0" anchor="ctr">
            <a:spAutoFit/>
          </a:bodyPr>
          <a:lstStyle>
            <a:lvl1pPr algn="l" defTabSz="1008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93" kern="1200" spc="-132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451610">
              <a:lnSpc>
                <a:spcPct val="100000"/>
              </a:lnSpc>
              <a:spcBef>
                <a:spcPts val="95"/>
              </a:spcBef>
            </a:pPr>
            <a:r>
              <a:rPr lang="en-US" sz="1950" dirty="0"/>
              <a:t>PRODUCT</a:t>
            </a:r>
            <a:r>
              <a:rPr lang="en-US" sz="1950" spc="-45" dirty="0"/>
              <a:t> </a:t>
            </a:r>
            <a:r>
              <a:rPr lang="en-US" sz="1950" spc="-10" dirty="0"/>
              <a:t>DETAIL</a:t>
            </a:r>
            <a:endParaRPr lang="en-US" sz="195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49933" y="5231803"/>
            <a:ext cx="1241425" cy="213360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0" rIns="0" bIns="0" rtlCol="0">
            <a:spAutoFit/>
          </a:bodyPr>
          <a:lstStyle/>
          <a:p>
            <a:pPr marL="74295">
              <a:lnSpc>
                <a:spcPts val="1565"/>
              </a:lnSpc>
            </a:pPr>
            <a:r>
              <a:rPr sz="1550" spc="-10" dirty="0">
                <a:solidFill>
                  <a:srgbClr val="FFFFFF"/>
                </a:solidFill>
                <a:latin typeface="Arial MT"/>
                <a:cs typeface="Arial MT"/>
              </a:rPr>
              <a:t>Transparent</a:t>
            </a:r>
            <a:endParaRPr sz="155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24437" y="5227053"/>
            <a:ext cx="1241425" cy="213360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0" rIns="0" bIns="0" rtlCol="0">
            <a:spAutoFit/>
          </a:bodyPr>
          <a:lstStyle/>
          <a:p>
            <a:pPr marL="74295">
              <a:lnSpc>
                <a:spcPts val="1565"/>
              </a:lnSpc>
            </a:pPr>
            <a:r>
              <a:rPr sz="1550" spc="-10" dirty="0">
                <a:solidFill>
                  <a:srgbClr val="FFFFFF"/>
                </a:solidFill>
                <a:latin typeface="Arial MT"/>
                <a:cs typeface="Arial MT"/>
              </a:rPr>
              <a:t>Transparent</a:t>
            </a:r>
            <a:endParaRPr sz="155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206447" y="5230926"/>
            <a:ext cx="1241425" cy="213360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0" rIns="0" bIns="0" rtlCol="0">
            <a:spAutoFit/>
          </a:bodyPr>
          <a:lstStyle/>
          <a:p>
            <a:pPr marL="74295">
              <a:lnSpc>
                <a:spcPts val="1565"/>
              </a:lnSpc>
            </a:pPr>
            <a:r>
              <a:rPr sz="1550" spc="-10" dirty="0">
                <a:solidFill>
                  <a:srgbClr val="FFFFFF"/>
                </a:solidFill>
                <a:latin typeface="Arial MT"/>
                <a:cs typeface="Arial MT"/>
              </a:rPr>
              <a:t>Transparent</a:t>
            </a:r>
            <a:endParaRPr sz="155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62781" y="1040258"/>
            <a:ext cx="3564890" cy="612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11580" algn="l"/>
              </a:tabLst>
            </a:pPr>
            <a:r>
              <a:rPr sz="3850" b="1" spc="130" dirty="0">
                <a:latin typeface="Arial"/>
                <a:cs typeface="Arial"/>
              </a:rPr>
              <a:t>Box</a:t>
            </a:r>
            <a:r>
              <a:rPr sz="3850" b="1" dirty="0">
                <a:latin typeface="Arial"/>
                <a:cs typeface="Arial"/>
              </a:rPr>
              <a:t>	</a:t>
            </a:r>
            <a:r>
              <a:rPr sz="3850" b="1" spc="270" dirty="0">
                <a:latin typeface="Arial"/>
                <a:cs typeface="Arial"/>
              </a:rPr>
              <a:t>Pouches </a:t>
            </a:r>
            <a:endParaRPr sz="3850"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03004" y="2094725"/>
            <a:ext cx="1513001" cy="282020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94170" y="2113318"/>
            <a:ext cx="1493037" cy="2783014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361937" y="423340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254652" y="6192298"/>
            <a:ext cx="517525" cy="34226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4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Light</a:t>
            </a:r>
            <a:r>
              <a:rPr sz="850" spc="60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20" dirty="0">
                <a:solidFill>
                  <a:srgbClr val="4D4D4D"/>
                </a:solidFill>
                <a:latin typeface="Arial MT"/>
                <a:cs typeface="Arial MT"/>
              </a:rPr>
              <a:t>Pink</a:t>
            </a:r>
            <a:endParaRPr sz="85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21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SKU</a:t>
            </a:r>
            <a:r>
              <a:rPr sz="850" spc="-2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50" dirty="0">
                <a:solidFill>
                  <a:srgbClr val="4D4D4D"/>
                </a:solidFill>
                <a:latin typeface="Arial MT"/>
                <a:cs typeface="Arial MT"/>
              </a:rPr>
              <a:t>#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982565" y="6192274"/>
            <a:ext cx="511175" cy="34226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4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Dark</a:t>
            </a:r>
            <a:r>
              <a:rPr sz="850" spc="5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20" dirty="0">
                <a:solidFill>
                  <a:srgbClr val="4D4D4D"/>
                </a:solidFill>
                <a:latin typeface="Arial MT"/>
                <a:cs typeface="Arial MT"/>
              </a:rPr>
              <a:t>Pink</a:t>
            </a:r>
            <a:endParaRPr sz="85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21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SKU</a:t>
            </a:r>
            <a:r>
              <a:rPr sz="850" spc="-2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50" dirty="0">
                <a:solidFill>
                  <a:srgbClr val="4D4D4D"/>
                </a:solidFill>
                <a:latin typeface="Arial MT"/>
                <a:cs typeface="Arial MT"/>
              </a:rPr>
              <a:t>#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786411" y="6199131"/>
            <a:ext cx="337185" cy="34226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31115">
              <a:lnSpc>
                <a:spcPct val="100000"/>
              </a:lnSpc>
              <a:spcBef>
                <a:spcPts val="340"/>
              </a:spcBef>
            </a:pPr>
            <a:r>
              <a:rPr sz="850" spc="-10" dirty="0">
                <a:solidFill>
                  <a:srgbClr val="4D4D4D"/>
                </a:solidFill>
                <a:latin typeface="Arial MT"/>
                <a:cs typeface="Arial MT"/>
              </a:rPr>
              <a:t>Black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SKU</a:t>
            </a:r>
            <a:r>
              <a:rPr sz="850" spc="-2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50" dirty="0">
                <a:solidFill>
                  <a:srgbClr val="4D4D4D"/>
                </a:solidFill>
                <a:latin typeface="Arial MT"/>
                <a:cs typeface="Arial MT"/>
              </a:rPr>
              <a:t>#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512000" y="6192298"/>
            <a:ext cx="337185" cy="34226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24765">
              <a:lnSpc>
                <a:spcPct val="100000"/>
              </a:lnSpc>
              <a:spcBef>
                <a:spcPts val="340"/>
              </a:spcBef>
            </a:pPr>
            <a:r>
              <a:rPr sz="850" spc="-10" dirty="0">
                <a:solidFill>
                  <a:srgbClr val="4D4D4D"/>
                </a:solidFill>
                <a:latin typeface="Arial MT"/>
                <a:cs typeface="Arial MT"/>
              </a:rPr>
              <a:t>White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SKU</a:t>
            </a:r>
            <a:r>
              <a:rPr sz="850" spc="-2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50" dirty="0">
                <a:solidFill>
                  <a:srgbClr val="4D4D4D"/>
                </a:solidFill>
                <a:latin typeface="Arial MT"/>
                <a:cs typeface="Arial MT"/>
              </a:rPr>
              <a:t>#</a:t>
            </a:r>
            <a:endParaRPr sz="850">
              <a:latin typeface="Arial MT"/>
              <a:cs typeface="Arial MT"/>
            </a:endParaRPr>
          </a:p>
        </p:txBody>
      </p:sp>
      <p:pic>
        <p:nvPicPr>
          <p:cNvPr id="19" name="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89815" y="5871070"/>
            <a:ext cx="329984" cy="329971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515417" y="5864199"/>
            <a:ext cx="329984" cy="329984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073053" y="5864199"/>
            <a:ext cx="329984" cy="329984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343666" y="5864199"/>
            <a:ext cx="334644" cy="329971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4752213" y="5479431"/>
            <a:ext cx="1186180" cy="2806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650" b="1" dirty="0">
                <a:solidFill>
                  <a:srgbClr val="161616"/>
                </a:solidFill>
                <a:latin typeface="Arial"/>
                <a:cs typeface="Arial"/>
              </a:rPr>
              <a:t>1 kg</a:t>
            </a:r>
            <a:r>
              <a:rPr sz="1650" b="1" spc="160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61616"/>
                </a:solidFill>
                <a:latin typeface="Arial MT"/>
                <a:cs typeface="Arial MT"/>
              </a:rPr>
              <a:t>/</a:t>
            </a:r>
            <a:r>
              <a:rPr sz="1250" spc="-5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161616"/>
                </a:solidFill>
                <a:latin typeface="Arial MT"/>
                <a:cs typeface="Arial MT"/>
              </a:rPr>
              <a:t>35.2 </a:t>
            </a:r>
            <a:r>
              <a:rPr sz="1250" spc="-25" dirty="0">
                <a:solidFill>
                  <a:srgbClr val="161616"/>
                </a:solidFill>
                <a:latin typeface="Arial MT"/>
                <a:cs typeface="Arial MT"/>
              </a:rPr>
              <a:t>oz.</a:t>
            </a:r>
            <a:endParaRPr sz="1250">
              <a:latin typeface="Arial MT"/>
              <a:cs typeface="Arial M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711897" y="6192298"/>
            <a:ext cx="517525" cy="34226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4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Light</a:t>
            </a:r>
            <a:r>
              <a:rPr sz="850" spc="60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20" dirty="0">
                <a:solidFill>
                  <a:srgbClr val="4D4D4D"/>
                </a:solidFill>
                <a:latin typeface="Arial MT"/>
                <a:cs typeface="Arial MT"/>
              </a:rPr>
              <a:t>Pink</a:t>
            </a:r>
            <a:endParaRPr sz="85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21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SKU</a:t>
            </a:r>
            <a:r>
              <a:rPr sz="850" spc="-2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50" dirty="0">
                <a:solidFill>
                  <a:srgbClr val="4D4D4D"/>
                </a:solidFill>
                <a:latin typeface="Arial MT"/>
                <a:cs typeface="Arial MT"/>
              </a:rPr>
              <a:t>#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439822" y="6192274"/>
            <a:ext cx="511175" cy="34226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4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Dark</a:t>
            </a:r>
            <a:r>
              <a:rPr sz="850" spc="5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20" dirty="0">
                <a:solidFill>
                  <a:srgbClr val="4D4D4D"/>
                </a:solidFill>
                <a:latin typeface="Arial MT"/>
                <a:cs typeface="Arial MT"/>
              </a:rPr>
              <a:t>Pink</a:t>
            </a:r>
            <a:endParaRPr sz="85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21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SKU</a:t>
            </a:r>
            <a:r>
              <a:rPr sz="850" spc="-2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50" dirty="0">
                <a:solidFill>
                  <a:srgbClr val="4D4D4D"/>
                </a:solidFill>
                <a:latin typeface="Arial MT"/>
                <a:cs typeface="Arial MT"/>
              </a:rPr>
              <a:t>#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243656" y="6199131"/>
            <a:ext cx="337185" cy="34226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31115">
              <a:lnSpc>
                <a:spcPct val="100000"/>
              </a:lnSpc>
              <a:spcBef>
                <a:spcPts val="340"/>
              </a:spcBef>
            </a:pPr>
            <a:r>
              <a:rPr sz="850" spc="-10" dirty="0">
                <a:solidFill>
                  <a:srgbClr val="4D4D4D"/>
                </a:solidFill>
                <a:latin typeface="Arial MT"/>
                <a:cs typeface="Arial MT"/>
              </a:rPr>
              <a:t>Black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SKU</a:t>
            </a:r>
            <a:r>
              <a:rPr sz="850" spc="-2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50" dirty="0">
                <a:solidFill>
                  <a:srgbClr val="4D4D4D"/>
                </a:solidFill>
                <a:latin typeface="Arial MT"/>
                <a:cs typeface="Arial MT"/>
              </a:rPr>
              <a:t>#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969245" y="6192298"/>
            <a:ext cx="337185" cy="34226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24765">
              <a:lnSpc>
                <a:spcPct val="100000"/>
              </a:lnSpc>
              <a:spcBef>
                <a:spcPts val="340"/>
              </a:spcBef>
            </a:pPr>
            <a:r>
              <a:rPr sz="850" spc="-10" dirty="0">
                <a:solidFill>
                  <a:srgbClr val="4D4D4D"/>
                </a:solidFill>
                <a:latin typeface="Arial MT"/>
                <a:cs typeface="Arial MT"/>
              </a:rPr>
              <a:t>White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SKU</a:t>
            </a:r>
            <a:r>
              <a:rPr sz="850" spc="-2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50" dirty="0">
                <a:solidFill>
                  <a:srgbClr val="4D4D4D"/>
                </a:solidFill>
                <a:latin typeface="Arial MT"/>
                <a:cs typeface="Arial MT"/>
              </a:rPr>
              <a:t>#</a:t>
            </a:r>
            <a:endParaRPr sz="850">
              <a:latin typeface="Arial MT"/>
              <a:cs typeface="Arial MT"/>
            </a:endParaRPr>
          </a:p>
        </p:txBody>
      </p:sp>
      <p:pic>
        <p:nvPicPr>
          <p:cNvPr id="28" name="object 2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247073" y="5871070"/>
            <a:ext cx="329984" cy="329971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972662" y="5864199"/>
            <a:ext cx="329984" cy="329984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530297" y="5864199"/>
            <a:ext cx="329984" cy="329984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800923" y="5864199"/>
            <a:ext cx="334632" cy="329971"/>
          </a:xfrm>
          <a:prstGeom prst="rect">
            <a:avLst/>
          </a:prstGeom>
        </p:spPr>
      </p:pic>
      <p:sp>
        <p:nvSpPr>
          <p:cNvPr id="32" name="object 32"/>
          <p:cNvSpPr txBox="1"/>
          <p:nvPr/>
        </p:nvSpPr>
        <p:spPr>
          <a:xfrm>
            <a:off x="8164347" y="5479431"/>
            <a:ext cx="1325880" cy="2806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650" b="1" dirty="0">
                <a:solidFill>
                  <a:srgbClr val="161616"/>
                </a:solidFill>
                <a:latin typeface="Arial"/>
                <a:cs typeface="Arial"/>
              </a:rPr>
              <a:t>1.2</a:t>
            </a:r>
            <a:r>
              <a:rPr sz="1650" b="1" spc="-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650" b="1" dirty="0">
                <a:solidFill>
                  <a:srgbClr val="161616"/>
                </a:solidFill>
                <a:latin typeface="Arial"/>
                <a:cs typeface="Arial"/>
              </a:rPr>
              <a:t>kg</a:t>
            </a:r>
            <a:r>
              <a:rPr sz="1650" b="1" spc="-12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61616"/>
                </a:solidFill>
                <a:latin typeface="Arial MT"/>
                <a:cs typeface="Arial MT"/>
              </a:rPr>
              <a:t>/ 42.3</a:t>
            </a:r>
            <a:r>
              <a:rPr sz="1250" spc="-5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1250" spc="-25" dirty="0">
                <a:solidFill>
                  <a:srgbClr val="161616"/>
                </a:solidFill>
                <a:latin typeface="Arial MT"/>
                <a:cs typeface="Arial MT"/>
              </a:rPr>
              <a:t>oz.</a:t>
            </a:r>
            <a:endParaRPr sz="1250">
              <a:latin typeface="Arial MT"/>
              <a:cs typeface="Arial MT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83057" y="6564096"/>
            <a:ext cx="481965" cy="204470"/>
          </a:xfrm>
          <a:custGeom>
            <a:avLst/>
            <a:gdLst/>
            <a:ahLst/>
            <a:cxnLst/>
            <a:rect l="l" t="t" r="r" b="b"/>
            <a:pathLst>
              <a:path w="481965" h="204470">
                <a:moveTo>
                  <a:pt x="481711" y="0"/>
                </a:moveTo>
                <a:lnTo>
                  <a:pt x="0" y="0"/>
                </a:lnTo>
                <a:lnTo>
                  <a:pt x="0" y="204381"/>
                </a:lnTo>
                <a:lnTo>
                  <a:pt x="481711" y="204381"/>
                </a:lnTo>
                <a:lnTo>
                  <a:pt x="481711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83057" y="6764325"/>
            <a:ext cx="481965" cy="210820"/>
          </a:xfrm>
          <a:custGeom>
            <a:avLst/>
            <a:gdLst/>
            <a:ahLst/>
            <a:cxnLst/>
            <a:rect l="l" t="t" r="r" b="b"/>
            <a:pathLst>
              <a:path w="481965" h="210820">
                <a:moveTo>
                  <a:pt x="481711" y="0"/>
                </a:moveTo>
                <a:lnTo>
                  <a:pt x="0" y="0"/>
                </a:lnTo>
                <a:lnTo>
                  <a:pt x="0" y="210769"/>
                </a:lnTo>
                <a:lnTo>
                  <a:pt x="481711" y="210769"/>
                </a:lnTo>
                <a:lnTo>
                  <a:pt x="481711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5" name="object 35"/>
          <p:cNvGraphicFramePr>
            <a:graphicFrameLocks noGrp="1"/>
          </p:cNvGraphicFramePr>
          <p:nvPr/>
        </p:nvGraphicFramePr>
        <p:xfrm>
          <a:off x="173066" y="6564439"/>
          <a:ext cx="3376930" cy="3975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51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2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32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26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26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87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A587"/>
                    </a:solidFill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BPT</a:t>
                      </a:r>
                      <a:r>
                        <a:rPr sz="1000" spc="-3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01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2860" marB="0"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BPT</a:t>
                      </a:r>
                      <a:r>
                        <a:rPr sz="1000" spc="-3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02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14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BPT</a:t>
                      </a:r>
                      <a:r>
                        <a:rPr sz="1000" spc="-3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03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BPT</a:t>
                      </a:r>
                      <a:r>
                        <a:rPr sz="1000" spc="-3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04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2860" marB="0">
                    <a:lnL w="1905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3175">
                      <a:solidFill>
                        <a:srgbClr val="EEA587"/>
                      </a:solidFill>
                      <a:prstDash val="solid"/>
                    </a:lnT>
                    <a:lnB w="6350">
                      <a:solidFill>
                        <a:srgbClr val="EEA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7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EEA587"/>
                    </a:solidFill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BPT</a:t>
                      </a:r>
                      <a:r>
                        <a:rPr sz="1000" spc="-3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05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5400" marB="0">
                    <a:lnR w="1270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BPT</a:t>
                      </a:r>
                      <a:r>
                        <a:rPr sz="1000" spc="-3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06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14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BPT</a:t>
                      </a:r>
                      <a:r>
                        <a:rPr sz="1000" spc="-3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07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BPT</a:t>
                      </a:r>
                      <a:r>
                        <a:rPr sz="1000" spc="-3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08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5400" marB="0">
                    <a:lnL w="1905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6350">
                      <a:solidFill>
                        <a:srgbClr val="EEA587"/>
                      </a:solidFill>
                      <a:prstDash val="solid"/>
                    </a:lnT>
                    <a:lnB w="3175">
                      <a:solidFill>
                        <a:srgbClr val="EEA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6" name="object 36"/>
          <p:cNvSpPr txBox="1"/>
          <p:nvPr/>
        </p:nvSpPr>
        <p:spPr>
          <a:xfrm>
            <a:off x="188342" y="6587520"/>
            <a:ext cx="286385" cy="1600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50" spc="-20" dirty="0">
                <a:solidFill>
                  <a:srgbClr val="FFFFFF"/>
                </a:solidFill>
                <a:latin typeface="Arial Black"/>
                <a:cs typeface="Arial Black"/>
              </a:rPr>
              <a:t>Fine</a:t>
            </a:r>
            <a:endParaRPr sz="850">
              <a:latin typeface="Arial Black"/>
              <a:cs typeface="Arial Black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88342" y="6792122"/>
            <a:ext cx="454025" cy="1600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50" spc="-10" dirty="0">
                <a:solidFill>
                  <a:srgbClr val="FFFFFF"/>
                </a:solidFill>
                <a:latin typeface="Arial Black"/>
                <a:cs typeface="Arial Black"/>
              </a:rPr>
              <a:t>Coarse</a:t>
            </a:r>
            <a:endParaRPr sz="850">
              <a:latin typeface="Arial Black"/>
              <a:cs typeface="Arial Black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7139571" y="6564096"/>
            <a:ext cx="481965" cy="204470"/>
          </a:xfrm>
          <a:custGeom>
            <a:avLst/>
            <a:gdLst/>
            <a:ahLst/>
            <a:cxnLst/>
            <a:rect l="l" t="t" r="r" b="b"/>
            <a:pathLst>
              <a:path w="481965" h="204470">
                <a:moveTo>
                  <a:pt x="481710" y="0"/>
                </a:moveTo>
                <a:lnTo>
                  <a:pt x="0" y="0"/>
                </a:lnTo>
                <a:lnTo>
                  <a:pt x="0" y="204381"/>
                </a:lnTo>
                <a:lnTo>
                  <a:pt x="481710" y="204381"/>
                </a:lnTo>
                <a:lnTo>
                  <a:pt x="481710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7144867" y="6587520"/>
            <a:ext cx="286385" cy="1600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50" spc="-20" dirty="0">
                <a:solidFill>
                  <a:srgbClr val="FFFFFF"/>
                </a:solidFill>
                <a:latin typeface="Arial Black"/>
                <a:cs typeface="Arial Black"/>
              </a:rPr>
              <a:t>Fine</a:t>
            </a:r>
            <a:endParaRPr sz="850">
              <a:latin typeface="Arial Black"/>
              <a:cs typeface="Arial Black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7139571" y="6764325"/>
            <a:ext cx="481965" cy="210820"/>
          </a:xfrm>
          <a:custGeom>
            <a:avLst/>
            <a:gdLst/>
            <a:ahLst/>
            <a:cxnLst/>
            <a:rect l="l" t="t" r="r" b="b"/>
            <a:pathLst>
              <a:path w="481965" h="210820">
                <a:moveTo>
                  <a:pt x="481710" y="0"/>
                </a:moveTo>
                <a:lnTo>
                  <a:pt x="0" y="0"/>
                </a:lnTo>
                <a:lnTo>
                  <a:pt x="0" y="210769"/>
                </a:lnTo>
                <a:lnTo>
                  <a:pt x="481710" y="210769"/>
                </a:lnTo>
                <a:lnTo>
                  <a:pt x="481710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7144867" y="6792122"/>
            <a:ext cx="454025" cy="1600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50" spc="-10" dirty="0">
                <a:solidFill>
                  <a:srgbClr val="FFFFFF"/>
                </a:solidFill>
                <a:latin typeface="Arial Black"/>
                <a:cs typeface="Arial Black"/>
              </a:rPr>
              <a:t>Coarse</a:t>
            </a:r>
            <a:endParaRPr sz="850">
              <a:latin typeface="Arial Black"/>
              <a:cs typeface="Arial Black"/>
            </a:endParaRPr>
          </a:p>
        </p:txBody>
      </p:sp>
      <p:graphicFrame>
        <p:nvGraphicFramePr>
          <p:cNvPr id="42" name="object 42"/>
          <p:cNvGraphicFramePr>
            <a:graphicFrameLocks noGrp="1"/>
          </p:cNvGraphicFramePr>
          <p:nvPr/>
        </p:nvGraphicFramePr>
        <p:xfrm>
          <a:off x="7129583" y="6564439"/>
          <a:ext cx="3376930" cy="3975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51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2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32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26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26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87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A587"/>
                    </a:solidFill>
                  </a:tcPr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BPT</a:t>
                      </a:r>
                      <a:r>
                        <a:rPr sz="1000" spc="-3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17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7780" marB="0"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BPT</a:t>
                      </a:r>
                      <a:r>
                        <a:rPr sz="1000" spc="-3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18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7780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BPT</a:t>
                      </a:r>
                      <a:r>
                        <a:rPr sz="1000" spc="-3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19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7780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BPT</a:t>
                      </a:r>
                      <a:r>
                        <a:rPr sz="1000" spc="-3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20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7780" marB="0">
                    <a:lnL w="1905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3175">
                      <a:solidFill>
                        <a:srgbClr val="EEA587"/>
                      </a:solidFill>
                      <a:prstDash val="solid"/>
                    </a:lnT>
                    <a:lnB w="6350">
                      <a:solidFill>
                        <a:srgbClr val="EEA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7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EEA587"/>
                    </a:solidFill>
                  </a:tcPr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BPT</a:t>
                      </a:r>
                      <a:r>
                        <a:rPr sz="1000" spc="-3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21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R w="1270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BPT</a:t>
                      </a:r>
                      <a:r>
                        <a:rPr sz="1000" spc="-3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22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BPT</a:t>
                      </a:r>
                      <a:r>
                        <a:rPr sz="1000" spc="-3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23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BPT</a:t>
                      </a:r>
                      <a:r>
                        <a:rPr sz="1000" spc="-3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24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L w="1905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6350">
                      <a:solidFill>
                        <a:srgbClr val="EEA587"/>
                      </a:solidFill>
                      <a:prstDash val="solid"/>
                    </a:lnT>
                    <a:lnB w="3175">
                      <a:solidFill>
                        <a:srgbClr val="EEA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3" name="object 43"/>
          <p:cNvSpPr txBox="1"/>
          <p:nvPr/>
        </p:nvSpPr>
        <p:spPr>
          <a:xfrm>
            <a:off x="767941" y="6192298"/>
            <a:ext cx="517525" cy="34226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4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Light</a:t>
            </a:r>
            <a:r>
              <a:rPr sz="850" spc="60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20" dirty="0">
                <a:solidFill>
                  <a:srgbClr val="4D4D4D"/>
                </a:solidFill>
                <a:latin typeface="Arial MT"/>
                <a:cs typeface="Arial MT"/>
              </a:rPr>
              <a:t>Pink</a:t>
            </a:r>
            <a:endParaRPr sz="85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21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SKU</a:t>
            </a:r>
            <a:r>
              <a:rPr sz="850" spc="-2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50" dirty="0">
                <a:solidFill>
                  <a:srgbClr val="4D4D4D"/>
                </a:solidFill>
                <a:latin typeface="Arial MT"/>
                <a:cs typeface="Arial MT"/>
              </a:rPr>
              <a:t>#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495856" y="6192274"/>
            <a:ext cx="511175" cy="34226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4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Dark</a:t>
            </a:r>
            <a:r>
              <a:rPr sz="850" spc="5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20" dirty="0">
                <a:solidFill>
                  <a:srgbClr val="4D4D4D"/>
                </a:solidFill>
                <a:latin typeface="Arial MT"/>
                <a:cs typeface="Arial MT"/>
              </a:rPr>
              <a:t>Pink</a:t>
            </a:r>
            <a:endParaRPr sz="85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21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SKU</a:t>
            </a:r>
            <a:r>
              <a:rPr sz="850" spc="-2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50" dirty="0">
                <a:solidFill>
                  <a:srgbClr val="4D4D4D"/>
                </a:solidFill>
                <a:latin typeface="Arial MT"/>
                <a:cs typeface="Arial MT"/>
              </a:rPr>
              <a:t>#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299690" y="6199131"/>
            <a:ext cx="337185" cy="34226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31115">
              <a:lnSpc>
                <a:spcPct val="100000"/>
              </a:lnSpc>
              <a:spcBef>
                <a:spcPts val="340"/>
              </a:spcBef>
            </a:pPr>
            <a:r>
              <a:rPr sz="850" spc="-10" dirty="0">
                <a:solidFill>
                  <a:srgbClr val="4D4D4D"/>
                </a:solidFill>
                <a:latin typeface="Arial MT"/>
                <a:cs typeface="Arial MT"/>
              </a:rPr>
              <a:t>Black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SKU</a:t>
            </a:r>
            <a:r>
              <a:rPr sz="850" spc="-2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50" dirty="0">
                <a:solidFill>
                  <a:srgbClr val="4D4D4D"/>
                </a:solidFill>
                <a:latin typeface="Arial MT"/>
                <a:cs typeface="Arial MT"/>
              </a:rPr>
              <a:t>#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025279" y="6192298"/>
            <a:ext cx="337185" cy="34226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24765">
              <a:lnSpc>
                <a:spcPct val="100000"/>
              </a:lnSpc>
              <a:spcBef>
                <a:spcPts val="340"/>
              </a:spcBef>
            </a:pPr>
            <a:r>
              <a:rPr sz="850" spc="-10" dirty="0">
                <a:solidFill>
                  <a:srgbClr val="4D4D4D"/>
                </a:solidFill>
                <a:latin typeface="Arial MT"/>
                <a:cs typeface="Arial MT"/>
              </a:rPr>
              <a:t>White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SKU</a:t>
            </a:r>
            <a:r>
              <a:rPr sz="850" spc="-2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50" dirty="0">
                <a:solidFill>
                  <a:srgbClr val="4D4D4D"/>
                </a:solidFill>
                <a:latin typeface="Arial MT"/>
                <a:cs typeface="Arial MT"/>
              </a:rPr>
              <a:t>#</a:t>
            </a:r>
            <a:endParaRPr sz="850">
              <a:latin typeface="Arial MT"/>
              <a:cs typeface="Arial MT"/>
            </a:endParaRPr>
          </a:p>
        </p:txBody>
      </p:sp>
      <p:pic>
        <p:nvPicPr>
          <p:cNvPr id="47" name="object 4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303106" y="5871070"/>
            <a:ext cx="329984" cy="329971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028708" y="5864199"/>
            <a:ext cx="329984" cy="329984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586331" y="5864199"/>
            <a:ext cx="329984" cy="329984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56956" y="5864199"/>
            <a:ext cx="334633" cy="329971"/>
          </a:xfrm>
          <a:prstGeom prst="rect">
            <a:avLst/>
          </a:prstGeom>
        </p:spPr>
      </p:pic>
      <p:sp>
        <p:nvSpPr>
          <p:cNvPr id="51" name="object 51"/>
          <p:cNvSpPr txBox="1"/>
          <p:nvPr/>
        </p:nvSpPr>
        <p:spPr>
          <a:xfrm>
            <a:off x="1137977" y="5479431"/>
            <a:ext cx="1465580" cy="2806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650" b="1" dirty="0">
                <a:solidFill>
                  <a:srgbClr val="161616"/>
                </a:solidFill>
                <a:latin typeface="Arial"/>
                <a:cs typeface="Arial"/>
              </a:rPr>
              <a:t>500 gm</a:t>
            </a:r>
            <a:r>
              <a:rPr sz="1650" b="1" spc="-50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61616"/>
                </a:solidFill>
                <a:latin typeface="Arial MT"/>
                <a:cs typeface="Arial MT"/>
              </a:rPr>
              <a:t>/ 17.6</a:t>
            </a:r>
            <a:r>
              <a:rPr sz="1250" spc="-5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1250" spc="-25" dirty="0">
                <a:solidFill>
                  <a:srgbClr val="161616"/>
                </a:solidFill>
                <a:latin typeface="Arial MT"/>
                <a:cs typeface="Arial MT"/>
              </a:rPr>
              <a:t>oz.</a:t>
            </a:r>
            <a:endParaRPr sz="1250">
              <a:latin typeface="Arial MT"/>
              <a:cs typeface="Arial MT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3659174" y="6564096"/>
            <a:ext cx="481965" cy="204470"/>
          </a:xfrm>
          <a:custGeom>
            <a:avLst/>
            <a:gdLst/>
            <a:ahLst/>
            <a:cxnLst/>
            <a:rect l="l" t="t" r="r" b="b"/>
            <a:pathLst>
              <a:path w="481964" h="204470">
                <a:moveTo>
                  <a:pt x="481711" y="0"/>
                </a:moveTo>
                <a:lnTo>
                  <a:pt x="0" y="0"/>
                </a:lnTo>
                <a:lnTo>
                  <a:pt x="0" y="204381"/>
                </a:lnTo>
                <a:lnTo>
                  <a:pt x="481711" y="204381"/>
                </a:lnTo>
                <a:lnTo>
                  <a:pt x="481711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3664470" y="6587520"/>
            <a:ext cx="286385" cy="1600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50" spc="-20" dirty="0">
                <a:solidFill>
                  <a:srgbClr val="FFFFFF"/>
                </a:solidFill>
                <a:latin typeface="Arial Black"/>
                <a:cs typeface="Arial Black"/>
              </a:rPr>
              <a:t>Fine</a:t>
            </a:r>
            <a:endParaRPr sz="850">
              <a:latin typeface="Arial Black"/>
              <a:cs typeface="Arial Black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3659174" y="6764325"/>
            <a:ext cx="481965" cy="210820"/>
          </a:xfrm>
          <a:custGeom>
            <a:avLst/>
            <a:gdLst/>
            <a:ahLst/>
            <a:cxnLst/>
            <a:rect l="l" t="t" r="r" b="b"/>
            <a:pathLst>
              <a:path w="481964" h="210820">
                <a:moveTo>
                  <a:pt x="481711" y="0"/>
                </a:moveTo>
                <a:lnTo>
                  <a:pt x="0" y="0"/>
                </a:lnTo>
                <a:lnTo>
                  <a:pt x="0" y="210769"/>
                </a:lnTo>
                <a:lnTo>
                  <a:pt x="481711" y="210769"/>
                </a:lnTo>
                <a:lnTo>
                  <a:pt x="481711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3664470" y="6792122"/>
            <a:ext cx="454025" cy="1600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50" spc="-10" dirty="0">
                <a:solidFill>
                  <a:srgbClr val="FFFFFF"/>
                </a:solidFill>
                <a:latin typeface="Arial Black"/>
                <a:cs typeface="Arial Black"/>
              </a:rPr>
              <a:t>Coarse</a:t>
            </a:r>
            <a:endParaRPr sz="850">
              <a:latin typeface="Arial Black"/>
              <a:cs typeface="Arial Black"/>
            </a:endParaRPr>
          </a:p>
        </p:txBody>
      </p:sp>
      <p:graphicFrame>
        <p:nvGraphicFramePr>
          <p:cNvPr id="56" name="object 56"/>
          <p:cNvGraphicFramePr>
            <a:graphicFrameLocks noGrp="1"/>
          </p:cNvGraphicFramePr>
          <p:nvPr/>
        </p:nvGraphicFramePr>
        <p:xfrm>
          <a:off x="3649186" y="6564439"/>
          <a:ext cx="3376930" cy="3975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51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2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32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26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26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87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A587"/>
                    </a:solidFill>
                  </a:tcPr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BPT</a:t>
                      </a:r>
                      <a:r>
                        <a:rPr sz="1000" spc="-3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09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7780" marB="0"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BPT</a:t>
                      </a:r>
                      <a:r>
                        <a:rPr sz="1000" spc="-3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10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7780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BPT</a:t>
                      </a:r>
                      <a:r>
                        <a:rPr sz="1000" spc="-3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11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7780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BPT</a:t>
                      </a:r>
                      <a:r>
                        <a:rPr sz="1000" spc="-3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12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7780" marB="0">
                    <a:lnL w="1905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3175">
                      <a:solidFill>
                        <a:srgbClr val="EEA587"/>
                      </a:solidFill>
                      <a:prstDash val="solid"/>
                    </a:lnT>
                    <a:lnB w="6350">
                      <a:solidFill>
                        <a:srgbClr val="EEA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7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EEA587"/>
                    </a:solidFill>
                  </a:tcPr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BPT</a:t>
                      </a:r>
                      <a:r>
                        <a:rPr sz="1000" spc="-3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13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R w="1270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BPT</a:t>
                      </a:r>
                      <a:r>
                        <a:rPr sz="1000" spc="-3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14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BPT</a:t>
                      </a:r>
                      <a:r>
                        <a:rPr sz="1000" spc="-3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15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BPT</a:t>
                      </a:r>
                      <a:r>
                        <a:rPr sz="1000" spc="-3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16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L w="1905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6350">
                      <a:solidFill>
                        <a:srgbClr val="EEA587"/>
                      </a:solidFill>
                      <a:prstDash val="solid"/>
                    </a:lnT>
                    <a:lnB w="3175">
                      <a:solidFill>
                        <a:srgbClr val="EEA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C31B7B2F-77FB-D40B-DECC-FCC743E2D91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733" y="179768"/>
            <a:ext cx="1958259" cy="1391857"/>
          </a:xfrm>
          <a:prstGeom prst="rect">
            <a:avLst/>
          </a:prstGeom>
        </p:spPr>
      </p:pic>
      <p:sp>
        <p:nvSpPr>
          <p:cNvPr id="14" name="object 10">
            <a:extLst>
              <a:ext uri="{FF2B5EF4-FFF2-40B4-BE49-F238E27FC236}">
                <a16:creationId xmlns:a16="http://schemas.microsoft.com/office/drawing/2014/main" id="{E64BCE08-B962-7F7D-3A78-B5BA48092E52}"/>
              </a:ext>
            </a:extLst>
          </p:cNvPr>
          <p:cNvSpPr txBox="1">
            <a:spLocks/>
          </p:cNvSpPr>
          <p:nvPr/>
        </p:nvSpPr>
        <p:spPr>
          <a:xfrm>
            <a:off x="-1133841" y="404562"/>
            <a:ext cx="3276600" cy="509619"/>
          </a:xfrm>
          <a:prstGeom prst="rect">
            <a:avLst/>
          </a:prstGeom>
        </p:spPr>
        <p:txBody>
          <a:bodyPr vert="horz" wrap="square" lIns="0" tIns="207510" rIns="0" bIns="0" rtlCol="0" anchor="ctr">
            <a:spAutoFit/>
          </a:bodyPr>
          <a:lstStyle>
            <a:lvl1pPr algn="l" defTabSz="1008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93" kern="1200" spc="-132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451610">
              <a:lnSpc>
                <a:spcPct val="100000"/>
              </a:lnSpc>
              <a:spcBef>
                <a:spcPts val="95"/>
              </a:spcBef>
            </a:pPr>
            <a:r>
              <a:rPr lang="en-US" sz="1950" dirty="0"/>
              <a:t>PRODUCT</a:t>
            </a:r>
            <a:r>
              <a:rPr lang="en-US" sz="1950" spc="-45" dirty="0"/>
              <a:t> </a:t>
            </a:r>
            <a:r>
              <a:rPr lang="en-US" sz="1950" spc="-10" dirty="0"/>
              <a:t>DETAIL</a:t>
            </a:r>
            <a:endParaRPr lang="en-US" sz="195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5488B3C-65EA-9DC5-5BF3-1AB21C9462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225"/>
            <a:ext cx="10693400" cy="6015038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1457312" y="5231790"/>
            <a:ext cx="829944" cy="213360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0" rIns="0" bIns="0" rtlCol="0">
            <a:spAutoFit/>
          </a:bodyPr>
          <a:lstStyle/>
          <a:p>
            <a:pPr marL="87630">
              <a:lnSpc>
                <a:spcPts val="1680"/>
              </a:lnSpc>
            </a:pPr>
            <a:r>
              <a:rPr sz="1550" spc="-10" dirty="0">
                <a:solidFill>
                  <a:srgbClr val="FFFFFF"/>
                </a:solidFill>
                <a:latin typeface="Arial MT"/>
                <a:cs typeface="Arial MT"/>
              </a:rPr>
              <a:t>Printed</a:t>
            </a:r>
            <a:endParaRPr sz="155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31676" y="5231790"/>
            <a:ext cx="829944" cy="213360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0" rIns="0" bIns="0" rtlCol="0">
            <a:spAutoFit/>
          </a:bodyPr>
          <a:lstStyle/>
          <a:p>
            <a:pPr marL="87630">
              <a:lnSpc>
                <a:spcPts val="1680"/>
              </a:lnSpc>
            </a:pPr>
            <a:r>
              <a:rPr sz="1550" spc="-10" dirty="0">
                <a:solidFill>
                  <a:srgbClr val="FFFFFF"/>
                </a:solidFill>
                <a:latin typeface="Arial MT"/>
                <a:cs typeface="Arial MT"/>
              </a:rPr>
              <a:t>Printed</a:t>
            </a:r>
            <a:endParaRPr sz="155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402548" y="5231790"/>
            <a:ext cx="829944" cy="213360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0" rIns="0" bIns="0" rtlCol="0">
            <a:spAutoFit/>
          </a:bodyPr>
          <a:lstStyle/>
          <a:p>
            <a:pPr marL="87630">
              <a:lnSpc>
                <a:spcPts val="1680"/>
              </a:lnSpc>
            </a:pPr>
            <a:r>
              <a:rPr sz="1550" spc="-10" dirty="0">
                <a:solidFill>
                  <a:srgbClr val="FFFFFF"/>
                </a:solidFill>
                <a:latin typeface="Arial MT"/>
                <a:cs typeface="Arial MT"/>
              </a:rPr>
              <a:t>Printed</a:t>
            </a:r>
            <a:endParaRPr sz="155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2830" y="423340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237077" y="1040258"/>
            <a:ext cx="4218305" cy="612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64995" algn="l"/>
              </a:tabLst>
            </a:pPr>
            <a:r>
              <a:rPr sz="3850" b="1" spc="270" dirty="0">
                <a:latin typeface="Arial"/>
                <a:cs typeface="Arial"/>
              </a:rPr>
              <a:t>Pillow</a:t>
            </a:r>
            <a:r>
              <a:rPr sz="3850" b="1" dirty="0">
                <a:latin typeface="Arial"/>
                <a:cs typeface="Arial"/>
              </a:rPr>
              <a:t>	</a:t>
            </a:r>
            <a:r>
              <a:rPr sz="3850" b="1" spc="270" dirty="0">
                <a:latin typeface="Arial"/>
                <a:cs typeface="Arial"/>
              </a:rPr>
              <a:t>Pouches </a:t>
            </a:r>
            <a:endParaRPr sz="38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238599" y="6198226"/>
            <a:ext cx="517525" cy="34226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4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Light</a:t>
            </a:r>
            <a:r>
              <a:rPr sz="850" spc="60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20" dirty="0">
                <a:solidFill>
                  <a:srgbClr val="4D4D4D"/>
                </a:solidFill>
                <a:latin typeface="Arial MT"/>
                <a:cs typeface="Arial MT"/>
              </a:rPr>
              <a:t>Pink</a:t>
            </a:r>
            <a:endParaRPr sz="85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21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SKU</a:t>
            </a:r>
            <a:r>
              <a:rPr sz="850" spc="-2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50" dirty="0">
                <a:solidFill>
                  <a:srgbClr val="4D4D4D"/>
                </a:solidFill>
                <a:latin typeface="Arial MT"/>
                <a:cs typeface="Arial MT"/>
              </a:rPr>
              <a:t>: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966512" y="6198200"/>
            <a:ext cx="511175" cy="34226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4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Dark</a:t>
            </a:r>
            <a:r>
              <a:rPr sz="850" spc="5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20" dirty="0">
                <a:solidFill>
                  <a:srgbClr val="4D4D4D"/>
                </a:solidFill>
                <a:latin typeface="Arial MT"/>
                <a:cs typeface="Arial MT"/>
              </a:rPr>
              <a:t>Pink</a:t>
            </a:r>
            <a:endParaRPr sz="85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21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SKU</a:t>
            </a:r>
            <a:r>
              <a:rPr sz="850" spc="-2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50" dirty="0">
                <a:solidFill>
                  <a:srgbClr val="4D4D4D"/>
                </a:solidFill>
                <a:latin typeface="Arial MT"/>
                <a:cs typeface="Arial MT"/>
              </a:rPr>
              <a:t>: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785358" y="6205060"/>
            <a:ext cx="307340" cy="34226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340"/>
              </a:spcBef>
            </a:pPr>
            <a:r>
              <a:rPr sz="850" spc="-10" dirty="0">
                <a:solidFill>
                  <a:srgbClr val="4D4D4D"/>
                </a:solidFill>
                <a:latin typeface="Arial MT"/>
                <a:cs typeface="Arial MT"/>
              </a:rPr>
              <a:t>Black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SKU</a:t>
            </a:r>
            <a:r>
              <a:rPr sz="850" spc="-2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50" dirty="0">
                <a:solidFill>
                  <a:srgbClr val="4D4D4D"/>
                </a:solidFill>
                <a:latin typeface="Arial MT"/>
                <a:cs typeface="Arial MT"/>
              </a:rPr>
              <a:t>: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508495" y="6198226"/>
            <a:ext cx="311785" cy="34226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sz="850" spc="-10" dirty="0">
                <a:solidFill>
                  <a:srgbClr val="4D4D4D"/>
                </a:solidFill>
                <a:latin typeface="Arial MT"/>
                <a:cs typeface="Arial MT"/>
              </a:rPr>
              <a:t>White</a:t>
            </a:r>
            <a:endParaRPr sz="850">
              <a:latin typeface="Arial MT"/>
              <a:cs typeface="Arial MT"/>
            </a:endParaRPr>
          </a:p>
          <a:p>
            <a:pPr marL="14604">
              <a:lnSpc>
                <a:spcPct val="100000"/>
              </a:lnSpc>
              <a:spcBef>
                <a:spcPts val="21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SKU</a:t>
            </a:r>
            <a:r>
              <a:rPr sz="850" spc="-2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50" dirty="0">
                <a:solidFill>
                  <a:srgbClr val="4D4D4D"/>
                </a:solidFill>
                <a:latin typeface="Arial MT"/>
                <a:cs typeface="Arial MT"/>
              </a:rPr>
              <a:t>:</a:t>
            </a:r>
            <a:endParaRPr sz="850">
              <a:latin typeface="Arial MT"/>
              <a:cs typeface="Arial MT"/>
            </a:endParaRPr>
          </a:p>
        </p:txBody>
      </p:sp>
      <p:pic>
        <p:nvPicPr>
          <p:cNvPr id="17" name="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81268" y="5877001"/>
            <a:ext cx="329984" cy="329971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06870" y="5870130"/>
            <a:ext cx="329984" cy="329984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64505" y="5870130"/>
            <a:ext cx="329984" cy="329984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335119" y="5870130"/>
            <a:ext cx="334644" cy="329984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4607547" y="5485362"/>
            <a:ext cx="1478280" cy="2806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650" b="1" dirty="0">
                <a:solidFill>
                  <a:srgbClr val="161616"/>
                </a:solidFill>
                <a:latin typeface="Arial"/>
                <a:cs typeface="Arial"/>
              </a:rPr>
              <a:t>800 gm</a:t>
            </a:r>
            <a:r>
              <a:rPr sz="1650" b="1" spc="50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61616"/>
                </a:solidFill>
                <a:latin typeface="Arial MT"/>
                <a:cs typeface="Arial MT"/>
              </a:rPr>
              <a:t>/ 28.2</a:t>
            </a:r>
            <a:r>
              <a:rPr sz="1250" spc="-5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1250" spc="-25" dirty="0">
                <a:solidFill>
                  <a:srgbClr val="161616"/>
                </a:solidFill>
                <a:latin typeface="Arial MT"/>
                <a:cs typeface="Arial MT"/>
              </a:rPr>
              <a:t>oz.</a:t>
            </a:r>
            <a:endParaRPr sz="1250">
              <a:latin typeface="Arial MT"/>
              <a:cs typeface="Arial M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695857" y="6198212"/>
            <a:ext cx="517525" cy="34226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4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Light</a:t>
            </a:r>
            <a:r>
              <a:rPr sz="850" spc="60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20" dirty="0">
                <a:solidFill>
                  <a:srgbClr val="4D4D4D"/>
                </a:solidFill>
                <a:latin typeface="Arial MT"/>
                <a:cs typeface="Arial MT"/>
              </a:rPr>
              <a:t>Pink</a:t>
            </a:r>
            <a:endParaRPr sz="85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21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SKU</a:t>
            </a:r>
            <a:r>
              <a:rPr sz="850" spc="-2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50" dirty="0">
                <a:solidFill>
                  <a:srgbClr val="4D4D4D"/>
                </a:solidFill>
                <a:latin typeface="Arial MT"/>
                <a:cs typeface="Arial MT"/>
              </a:rPr>
              <a:t>: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423770" y="6198189"/>
            <a:ext cx="511175" cy="34226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4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Dark</a:t>
            </a:r>
            <a:r>
              <a:rPr sz="850" spc="5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20" dirty="0">
                <a:solidFill>
                  <a:srgbClr val="4D4D4D"/>
                </a:solidFill>
                <a:latin typeface="Arial MT"/>
                <a:cs typeface="Arial MT"/>
              </a:rPr>
              <a:t>Pink</a:t>
            </a:r>
            <a:endParaRPr sz="85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21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SKU</a:t>
            </a:r>
            <a:r>
              <a:rPr sz="850" spc="-2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50" dirty="0">
                <a:solidFill>
                  <a:srgbClr val="4D4D4D"/>
                </a:solidFill>
                <a:latin typeface="Arial MT"/>
                <a:cs typeface="Arial MT"/>
              </a:rPr>
              <a:t>: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242602" y="6205047"/>
            <a:ext cx="307340" cy="34226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340"/>
              </a:spcBef>
            </a:pPr>
            <a:r>
              <a:rPr sz="850" spc="-10" dirty="0">
                <a:solidFill>
                  <a:srgbClr val="4D4D4D"/>
                </a:solidFill>
                <a:latin typeface="Arial MT"/>
                <a:cs typeface="Arial MT"/>
              </a:rPr>
              <a:t>Black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SKU</a:t>
            </a:r>
            <a:r>
              <a:rPr sz="850" spc="-2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50" dirty="0">
                <a:solidFill>
                  <a:srgbClr val="4D4D4D"/>
                </a:solidFill>
                <a:latin typeface="Arial MT"/>
                <a:cs typeface="Arial MT"/>
              </a:rPr>
              <a:t>: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965753" y="6198212"/>
            <a:ext cx="311785" cy="34226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sz="850" spc="-10" dirty="0">
                <a:solidFill>
                  <a:srgbClr val="4D4D4D"/>
                </a:solidFill>
                <a:latin typeface="Arial MT"/>
                <a:cs typeface="Arial MT"/>
              </a:rPr>
              <a:t>White</a:t>
            </a:r>
            <a:endParaRPr sz="850">
              <a:latin typeface="Arial MT"/>
              <a:cs typeface="Arial MT"/>
            </a:endParaRPr>
          </a:p>
          <a:p>
            <a:pPr marL="14604">
              <a:lnSpc>
                <a:spcPct val="100000"/>
              </a:lnSpc>
              <a:spcBef>
                <a:spcPts val="21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SKU</a:t>
            </a:r>
            <a:r>
              <a:rPr sz="850" spc="-2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50" dirty="0">
                <a:solidFill>
                  <a:srgbClr val="4D4D4D"/>
                </a:solidFill>
                <a:latin typeface="Arial MT"/>
                <a:cs typeface="Arial MT"/>
              </a:rPr>
              <a:t>:</a:t>
            </a:r>
            <a:endParaRPr sz="850">
              <a:latin typeface="Arial MT"/>
              <a:cs typeface="Arial MT"/>
            </a:endParaRPr>
          </a:p>
        </p:txBody>
      </p:sp>
      <p:pic>
        <p:nvPicPr>
          <p:cNvPr id="26" name="object 2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38513" y="5877001"/>
            <a:ext cx="329984" cy="329971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964115" y="5870130"/>
            <a:ext cx="329984" cy="329984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521751" y="5870130"/>
            <a:ext cx="329984" cy="329984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792364" y="5870130"/>
            <a:ext cx="334645" cy="329984"/>
          </a:xfrm>
          <a:prstGeom prst="rect">
            <a:avLst/>
          </a:prstGeom>
        </p:spPr>
      </p:pic>
      <p:sp>
        <p:nvSpPr>
          <p:cNvPr id="30" name="object 30"/>
          <p:cNvSpPr txBox="1"/>
          <p:nvPr/>
        </p:nvSpPr>
        <p:spPr>
          <a:xfrm>
            <a:off x="8205419" y="5485349"/>
            <a:ext cx="1224280" cy="2806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650" b="1" dirty="0">
                <a:solidFill>
                  <a:srgbClr val="161616"/>
                </a:solidFill>
                <a:latin typeface="Arial"/>
                <a:cs typeface="Arial"/>
              </a:rPr>
              <a:t>1 kg</a:t>
            </a:r>
            <a:r>
              <a:rPr sz="1650" b="1" spc="46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61616"/>
                </a:solidFill>
                <a:latin typeface="Arial MT"/>
                <a:cs typeface="Arial MT"/>
              </a:rPr>
              <a:t>/</a:t>
            </a:r>
            <a:r>
              <a:rPr sz="1250" spc="-5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161616"/>
                </a:solidFill>
                <a:latin typeface="Arial MT"/>
                <a:cs typeface="Arial MT"/>
              </a:rPr>
              <a:t>35.2 </a:t>
            </a:r>
            <a:r>
              <a:rPr sz="1250" spc="-25" dirty="0">
                <a:solidFill>
                  <a:srgbClr val="161616"/>
                </a:solidFill>
                <a:latin typeface="Arial MT"/>
                <a:cs typeface="Arial MT"/>
              </a:rPr>
              <a:t>oz.</a:t>
            </a:r>
            <a:endParaRPr sz="1250">
              <a:latin typeface="Arial MT"/>
              <a:cs typeface="Arial MT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51892" y="6198226"/>
            <a:ext cx="517525" cy="34226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4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Light</a:t>
            </a:r>
            <a:r>
              <a:rPr sz="850" spc="60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20" dirty="0">
                <a:solidFill>
                  <a:srgbClr val="4D4D4D"/>
                </a:solidFill>
                <a:latin typeface="Arial MT"/>
                <a:cs typeface="Arial MT"/>
              </a:rPr>
              <a:t>Pink</a:t>
            </a:r>
            <a:endParaRPr sz="85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21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SKU</a:t>
            </a:r>
            <a:r>
              <a:rPr sz="850" spc="-2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50" dirty="0">
                <a:solidFill>
                  <a:srgbClr val="4D4D4D"/>
                </a:solidFill>
                <a:latin typeface="Arial MT"/>
                <a:cs typeface="Arial MT"/>
              </a:rPr>
              <a:t>: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479816" y="6198200"/>
            <a:ext cx="511175" cy="34226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4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Dark</a:t>
            </a:r>
            <a:r>
              <a:rPr sz="850" spc="5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20" dirty="0">
                <a:solidFill>
                  <a:srgbClr val="4D4D4D"/>
                </a:solidFill>
                <a:latin typeface="Arial MT"/>
                <a:cs typeface="Arial MT"/>
              </a:rPr>
              <a:t>Pink</a:t>
            </a:r>
            <a:endParaRPr sz="85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21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SKU</a:t>
            </a:r>
            <a:r>
              <a:rPr sz="850" spc="-2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50" dirty="0">
                <a:solidFill>
                  <a:srgbClr val="4D4D4D"/>
                </a:solidFill>
                <a:latin typeface="Arial MT"/>
                <a:cs typeface="Arial MT"/>
              </a:rPr>
              <a:t>: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298636" y="6205060"/>
            <a:ext cx="307340" cy="34226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340"/>
              </a:spcBef>
            </a:pPr>
            <a:r>
              <a:rPr sz="850" spc="-10" dirty="0">
                <a:solidFill>
                  <a:srgbClr val="4D4D4D"/>
                </a:solidFill>
                <a:latin typeface="Arial MT"/>
                <a:cs typeface="Arial MT"/>
              </a:rPr>
              <a:t>Black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SKU</a:t>
            </a:r>
            <a:r>
              <a:rPr sz="850" spc="-2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50" dirty="0">
                <a:solidFill>
                  <a:srgbClr val="4D4D4D"/>
                </a:solidFill>
                <a:latin typeface="Arial MT"/>
                <a:cs typeface="Arial MT"/>
              </a:rPr>
              <a:t>: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021774" y="6198226"/>
            <a:ext cx="311785" cy="34226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sz="850" spc="-10" dirty="0">
                <a:solidFill>
                  <a:srgbClr val="4D4D4D"/>
                </a:solidFill>
                <a:latin typeface="Arial MT"/>
                <a:cs typeface="Arial MT"/>
              </a:rPr>
              <a:t>White</a:t>
            </a:r>
            <a:endParaRPr sz="850">
              <a:latin typeface="Arial MT"/>
              <a:cs typeface="Arial MT"/>
            </a:endParaRPr>
          </a:p>
          <a:p>
            <a:pPr marL="14604">
              <a:lnSpc>
                <a:spcPct val="100000"/>
              </a:lnSpc>
              <a:spcBef>
                <a:spcPts val="21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SKU</a:t>
            </a:r>
            <a:r>
              <a:rPr sz="850" spc="-2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50" dirty="0">
                <a:solidFill>
                  <a:srgbClr val="4D4D4D"/>
                </a:solidFill>
                <a:latin typeface="Arial MT"/>
                <a:cs typeface="Arial MT"/>
              </a:rPr>
              <a:t>:</a:t>
            </a:r>
            <a:endParaRPr sz="850">
              <a:latin typeface="Arial MT"/>
              <a:cs typeface="Arial MT"/>
            </a:endParaRPr>
          </a:p>
        </p:txBody>
      </p:sp>
      <p:pic>
        <p:nvPicPr>
          <p:cNvPr id="35" name="object 3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94559" y="5877001"/>
            <a:ext cx="329984" cy="329971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020161" y="5870130"/>
            <a:ext cx="329984" cy="329984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77784" y="5870130"/>
            <a:ext cx="329984" cy="329984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48409" y="5870130"/>
            <a:ext cx="334633" cy="329984"/>
          </a:xfrm>
          <a:prstGeom prst="rect">
            <a:avLst/>
          </a:prstGeom>
        </p:spPr>
      </p:pic>
      <p:sp>
        <p:nvSpPr>
          <p:cNvPr id="39" name="object 39"/>
          <p:cNvSpPr txBox="1"/>
          <p:nvPr/>
        </p:nvSpPr>
        <p:spPr>
          <a:xfrm>
            <a:off x="1139515" y="5485362"/>
            <a:ext cx="1465580" cy="2806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650" b="1" dirty="0">
                <a:solidFill>
                  <a:srgbClr val="161616"/>
                </a:solidFill>
                <a:latin typeface="Arial"/>
                <a:cs typeface="Arial"/>
              </a:rPr>
              <a:t>400 gm</a:t>
            </a:r>
            <a:r>
              <a:rPr sz="1650" b="1" spc="-50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61616"/>
                </a:solidFill>
                <a:latin typeface="Arial MT"/>
                <a:cs typeface="Arial MT"/>
              </a:rPr>
              <a:t>/ 14.1</a:t>
            </a:r>
            <a:r>
              <a:rPr sz="1250" spc="-5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1250" spc="-25" dirty="0">
                <a:solidFill>
                  <a:srgbClr val="161616"/>
                </a:solidFill>
                <a:latin typeface="Arial MT"/>
                <a:cs typeface="Arial MT"/>
              </a:rPr>
              <a:t>oz.</a:t>
            </a:r>
            <a:endParaRPr sz="1250">
              <a:latin typeface="Arial MT"/>
              <a:cs typeface="Arial MT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184581" y="6570014"/>
            <a:ext cx="481965" cy="204470"/>
          </a:xfrm>
          <a:custGeom>
            <a:avLst/>
            <a:gdLst/>
            <a:ahLst/>
            <a:cxnLst/>
            <a:rect l="l" t="t" r="r" b="b"/>
            <a:pathLst>
              <a:path w="481965" h="204470">
                <a:moveTo>
                  <a:pt x="481711" y="0"/>
                </a:moveTo>
                <a:lnTo>
                  <a:pt x="0" y="0"/>
                </a:lnTo>
                <a:lnTo>
                  <a:pt x="0" y="204381"/>
                </a:lnTo>
                <a:lnTo>
                  <a:pt x="481711" y="204381"/>
                </a:lnTo>
                <a:lnTo>
                  <a:pt x="481711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84581" y="6770243"/>
            <a:ext cx="481965" cy="210820"/>
          </a:xfrm>
          <a:custGeom>
            <a:avLst/>
            <a:gdLst/>
            <a:ahLst/>
            <a:cxnLst/>
            <a:rect l="l" t="t" r="r" b="b"/>
            <a:pathLst>
              <a:path w="481965" h="210820">
                <a:moveTo>
                  <a:pt x="481711" y="0"/>
                </a:moveTo>
                <a:lnTo>
                  <a:pt x="0" y="0"/>
                </a:lnTo>
                <a:lnTo>
                  <a:pt x="0" y="210769"/>
                </a:lnTo>
                <a:lnTo>
                  <a:pt x="481711" y="210769"/>
                </a:lnTo>
                <a:lnTo>
                  <a:pt x="481711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2" name="object 42"/>
          <p:cNvGraphicFramePr>
            <a:graphicFrameLocks noGrp="1"/>
          </p:cNvGraphicFramePr>
          <p:nvPr/>
        </p:nvGraphicFramePr>
        <p:xfrm>
          <a:off x="174602" y="6570364"/>
          <a:ext cx="3376930" cy="3975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51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2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32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26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26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87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A587"/>
                    </a:solidFill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PPP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01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7145" marB="0"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PPP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02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PPP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03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PPP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04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7145" marB="0">
                    <a:lnL w="1905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3175">
                      <a:solidFill>
                        <a:srgbClr val="EEA587"/>
                      </a:solidFill>
                      <a:prstDash val="solid"/>
                    </a:lnT>
                    <a:lnB w="6350">
                      <a:solidFill>
                        <a:srgbClr val="EEA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7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EEA587"/>
                    </a:solidFill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PPP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05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R w="1270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PPP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06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PPP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07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PPP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08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L w="1905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6350">
                      <a:solidFill>
                        <a:srgbClr val="EEA587"/>
                      </a:solidFill>
                      <a:prstDash val="solid"/>
                    </a:lnT>
                    <a:lnB w="3175">
                      <a:solidFill>
                        <a:srgbClr val="EEA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3" name="object 43"/>
          <p:cNvSpPr txBox="1"/>
          <p:nvPr/>
        </p:nvSpPr>
        <p:spPr>
          <a:xfrm>
            <a:off x="189880" y="6593448"/>
            <a:ext cx="286385" cy="1600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50" spc="-20" dirty="0">
                <a:solidFill>
                  <a:srgbClr val="FFFFFF"/>
                </a:solidFill>
                <a:latin typeface="Arial Black"/>
                <a:cs typeface="Arial Black"/>
              </a:rPr>
              <a:t>Fine</a:t>
            </a:r>
            <a:endParaRPr sz="850">
              <a:latin typeface="Arial Black"/>
              <a:cs typeface="Arial Black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89880" y="6798050"/>
            <a:ext cx="454025" cy="1600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50" spc="-10" dirty="0">
                <a:solidFill>
                  <a:srgbClr val="FFFFFF"/>
                </a:solidFill>
                <a:latin typeface="Arial Black"/>
                <a:cs typeface="Arial Black"/>
              </a:rPr>
              <a:t>Coarse</a:t>
            </a:r>
            <a:endParaRPr sz="850">
              <a:latin typeface="Arial Black"/>
              <a:cs typeface="Arial Black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3660584" y="6570014"/>
            <a:ext cx="481965" cy="204470"/>
          </a:xfrm>
          <a:custGeom>
            <a:avLst/>
            <a:gdLst/>
            <a:ahLst/>
            <a:cxnLst/>
            <a:rect l="l" t="t" r="r" b="b"/>
            <a:pathLst>
              <a:path w="481964" h="204470">
                <a:moveTo>
                  <a:pt x="481711" y="0"/>
                </a:moveTo>
                <a:lnTo>
                  <a:pt x="0" y="0"/>
                </a:lnTo>
                <a:lnTo>
                  <a:pt x="0" y="204381"/>
                </a:lnTo>
                <a:lnTo>
                  <a:pt x="481711" y="204381"/>
                </a:lnTo>
                <a:lnTo>
                  <a:pt x="481711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660584" y="6770243"/>
            <a:ext cx="481965" cy="210820"/>
          </a:xfrm>
          <a:custGeom>
            <a:avLst/>
            <a:gdLst/>
            <a:ahLst/>
            <a:cxnLst/>
            <a:rect l="l" t="t" r="r" b="b"/>
            <a:pathLst>
              <a:path w="481964" h="210820">
                <a:moveTo>
                  <a:pt x="481711" y="0"/>
                </a:moveTo>
                <a:lnTo>
                  <a:pt x="0" y="0"/>
                </a:lnTo>
                <a:lnTo>
                  <a:pt x="0" y="210769"/>
                </a:lnTo>
                <a:lnTo>
                  <a:pt x="481711" y="210769"/>
                </a:lnTo>
                <a:lnTo>
                  <a:pt x="481711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7" name="object 47"/>
          <p:cNvGraphicFramePr>
            <a:graphicFrameLocks noGrp="1"/>
          </p:cNvGraphicFramePr>
          <p:nvPr/>
        </p:nvGraphicFramePr>
        <p:xfrm>
          <a:off x="3650595" y="6570364"/>
          <a:ext cx="3376930" cy="3975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51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2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32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26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26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87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A587"/>
                    </a:solidFill>
                  </a:tcPr>
                </a:tc>
                <a:tc>
                  <a:txBody>
                    <a:bodyPr/>
                    <a:lstStyle/>
                    <a:p>
                      <a:pPr marR="7620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PPP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09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7145" marB="0"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080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PPP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10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1430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PPP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11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1430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PPP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12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7145" marB="0">
                    <a:lnL w="1905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3175">
                      <a:solidFill>
                        <a:srgbClr val="EEA587"/>
                      </a:solidFill>
                      <a:prstDash val="solid"/>
                    </a:lnT>
                    <a:lnB w="6350">
                      <a:solidFill>
                        <a:srgbClr val="EEA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7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EEA587"/>
                    </a:solidFill>
                  </a:tcPr>
                </a:tc>
                <a:tc>
                  <a:txBody>
                    <a:bodyPr/>
                    <a:lstStyle/>
                    <a:p>
                      <a:pPr marR="825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PPP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13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R w="1270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080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PPP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14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06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PPP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15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1430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PPP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16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L w="1905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6350">
                      <a:solidFill>
                        <a:srgbClr val="EEA587"/>
                      </a:solidFill>
                      <a:prstDash val="solid"/>
                    </a:lnT>
                    <a:lnB w="3175">
                      <a:solidFill>
                        <a:srgbClr val="EEA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8" name="object 48"/>
          <p:cNvSpPr txBox="1"/>
          <p:nvPr/>
        </p:nvSpPr>
        <p:spPr>
          <a:xfrm>
            <a:off x="3665867" y="6593448"/>
            <a:ext cx="286385" cy="1600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50" spc="-20" dirty="0">
                <a:solidFill>
                  <a:srgbClr val="FFFFFF"/>
                </a:solidFill>
                <a:latin typeface="Arial Black"/>
                <a:cs typeface="Arial Black"/>
              </a:rPr>
              <a:t>Fine</a:t>
            </a:r>
            <a:endParaRPr sz="850">
              <a:latin typeface="Arial Black"/>
              <a:cs typeface="Arial Black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3665867" y="6798050"/>
            <a:ext cx="454025" cy="1600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50" spc="-10" dirty="0">
                <a:solidFill>
                  <a:srgbClr val="FFFFFF"/>
                </a:solidFill>
                <a:latin typeface="Arial Black"/>
                <a:cs typeface="Arial Black"/>
              </a:rPr>
              <a:t>Coarse</a:t>
            </a:r>
            <a:endParaRPr sz="850">
              <a:latin typeface="Arial Black"/>
              <a:cs typeface="Arial Black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7131456" y="6570014"/>
            <a:ext cx="481965" cy="204470"/>
          </a:xfrm>
          <a:custGeom>
            <a:avLst/>
            <a:gdLst/>
            <a:ahLst/>
            <a:cxnLst/>
            <a:rect l="l" t="t" r="r" b="b"/>
            <a:pathLst>
              <a:path w="481965" h="204470">
                <a:moveTo>
                  <a:pt x="481710" y="0"/>
                </a:moveTo>
                <a:lnTo>
                  <a:pt x="0" y="0"/>
                </a:lnTo>
                <a:lnTo>
                  <a:pt x="0" y="204381"/>
                </a:lnTo>
                <a:lnTo>
                  <a:pt x="481710" y="204381"/>
                </a:lnTo>
                <a:lnTo>
                  <a:pt x="481710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131456" y="6770243"/>
            <a:ext cx="481965" cy="210820"/>
          </a:xfrm>
          <a:custGeom>
            <a:avLst/>
            <a:gdLst/>
            <a:ahLst/>
            <a:cxnLst/>
            <a:rect l="l" t="t" r="r" b="b"/>
            <a:pathLst>
              <a:path w="481965" h="210820">
                <a:moveTo>
                  <a:pt x="481710" y="0"/>
                </a:moveTo>
                <a:lnTo>
                  <a:pt x="0" y="0"/>
                </a:lnTo>
                <a:lnTo>
                  <a:pt x="0" y="210769"/>
                </a:lnTo>
                <a:lnTo>
                  <a:pt x="481710" y="210769"/>
                </a:lnTo>
                <a:lnTo>
                  <a:pt x="481710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52" name="object 52"/>
          <p:cNvGraphicFramePr>
            <a:graphicFrameLocks noGrp="1"/>
          </p:cNvGraphicFramePr>
          <p:nvPr/>
        </p:nvGraphicFramePr>
        <p:xfrm>
          <a:off x="7121467" y="6570364"/>
          <a:ext cx="3376930" cy="3975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51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2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32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26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26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87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A587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PPP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17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7145" marB="0"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PPP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18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PPP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19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PPP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20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7145" marB="0">
                    <a:lnL w="1905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3175">
                      <a:solidFill>
                        <a:srgbClr val="EEA587"/>
                      </a:solidFill>
                      <a:prstDash val="solid"/>
                    </a:lnT>
                    <a:lnB w="6350">
                      <a:solidFill>
                        <a:srgbClr val="EEA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7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EEA587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PPP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21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R w="1270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PPP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22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PPP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23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PPP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24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L w="1905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6350">
                      <a:solidFill>
                        <a:srgbClr val="EEA587"/>
                      </a:solidFill>
                      <a:prstDash val="solid"/>
                    </a:lnT>
                    <a:lnB w="3175">
                      <a:solidFill>
                        <a:srgbClr val="EEA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3" name="object 53"/>
          <p:cNvSpPr txBox="1"/>
          <p:nvPr/>
        </p:nvSpPr>
        <p:spPr>
          <a:xfrm>
            <a:off x="7136739" y="6593448"/>
            <a:ext cx="286385" cy="1600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50" spc="-20" dirty="0">
                <a:solidFill>
                  <a:srgbClr val="FFFFFF"/>
                </a:solidFill>
                <a:latin typeface="Arial Black"/>
                <a:cs typeface="Arial Black"/>
              </a:rPr>
              <a:t>Fine</a:t>
            </a:r>
            <a:endParaRPr sz="850">
              <a:latin typeface="Arial Black"/>
              <a:cs typeface="Arial Black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7136739" y="6798050"/>
            <a:ext cx="454025" cy="1600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50" spc="-10" dirty="0">
                <a:solidFill>
                  <a:srgbClr val="FFFFFF"/>
                </a:solidFill>
                <a:latin typeface="Arial Black"/>
                <a:cs typeface="Arial Black"/>
              </a:rPr>
              <a:t>Coarse</a:t>
            </a:r>
            <a:endParaRPr sz="850">
              <a:latin typeface="Arial Black"/>
              <a:cs typeface="Arial Black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90980F-4839-17EB-3030-96C3AC96F7F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733" y="179768"/>
            <a:ext cx="1958259" cy="1391857"/>
          </a:xfrm>
          <a:prstGeom prst="rect">
            <a:avLst/>
          </a:prstGeom>
        </p:spPr>
      </p:pic>
      <p:sp>
        <p:nvSpPr>
          <p:cNvPr id="58" name="object 10">
            <a:extLst>
              <a:ext uri="{FF2B5EF4-FFF2-40B4-BE49-F238E27FC236}">
                <a16:creationId xmlns:a16="http://schemas.microsoft.com/office/drawing/2014/main" id="{70DB9B47-D4FA-31CA-8AAB-D14F501068DD}"/>
              </a:ext>
            </a:extLst>
          </p:cNvPr>
          <p:cNvSpPr txBox="1">
            <a:spLocks/>
          </p:cNvSpPr>
          <p:nvPr/>
        </p:nvSpPr>
        <p:spPr>
          <a:xfrm>
            <a:off x="-1133841" y="404562"/>
            <a:ext cx="3276600" cy="509619"/>
          </a:xfrm>
          <a:prstGeom prst="rect">
            <a:avLst/>
          </a:prstGeom>
        </p:spPr>
        <p:txBody>
          <a:bodyPr vert="horz" wrap="square" lIns="0" tIns="207510" rIns="0" bIns="0" rtlCol="0" anchor="ctr">
            <a:spAutoFit/>
          </a:bodyPr>
          <a:lstStyle>
            <a:lvl1pPr algn="l" defTabSz="1008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93" kern="1200" spc="-132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451610">
              <a:lnSpc>
                <a:spcPct val="100000"/>
              </a:lnSpc>
              <a:spcBef>
                <a:spcPts val="95"/>
              </a:spcBef>
            </a:pPr>
            <a:r>
              <a:rPr lang="en-US" sz="1950" dirty="0"/>
              <a:t>PRODUCT</a:t>
            </a:r>
            <a:r>
              <a:rPr lang="en-US" sz="1950" spc="-45" dirty="0"/>
              <a:t> </a:t>
            </a:r>
            <a:r>
              <a:rPr lang="en-US" sz="1950" spc="-10" dirty="0"/>
              <a:t>DETAIL</a:t>
            </a:r>
            <a:endParaRPr lang="en-US" sz="195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44D51E8-4687-E49D-78DD-9220D4F2EE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646" y="233766"/>
            <a:ext cx="10693400" cy="601503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250403" y="5231803"/>
            <a:ext cx="1241425" cy="213360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0" rIns="0" bIns="0" rtlCol="0">
            <a:spAutoFit/>
          </a:bodyPr>
          <a:lstStyle/>
          <a:p>
            <a:pPr marL="74295">
              <a:lnSpc>
                <a:spcPts val="1565"/>
              </a:lnSpc>
            </a:pPr>
            <a:r>
              <a:rPr sz="1550" spc="-10" dirty="0">
                <a:solidFill>
                  <a:srgbClr val="FFFFFF"/>
                </a:solidFill>
                <a:latin typeface="Arial MT"/>
                <a:cs typeface="Arial MT"/>
              </a:rPr>
              <a:t>Transparent</a:t>
            </a:r>
            <a:endParaRPr sz="155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731905" y="5227053"/>
            <a:ext cx="1241425" cy="213360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0" rIns="0" bIns="0" rtlCol="0">
            <a:spAutoFit/>
          </a:bodyPr>
          <a:lstStyle/>
          <a:p>
            <a:pPr marL="74295">
              <a:lnSpc>
                <a:spcPts val="1565"/>
              </a:lnSpc>
            </a:pPr>
            <a:r>
              <a:rPr sz="1550" spc="-10" dirty="0">
                <a:solidFill>
                  <a:srgbClr val="FFFFFF"/>
                </a:solidFill>
                <a:latin typeface="Arial MT"/>
                <a:cs typeface="Arial MT"/>
              </a:rPr>
              <a:t>Transparent</a:t>
            </a:r>
            <a:endParaRPr sz="155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23846" y="5230926"/>
            <a:ext cx="1241425" cy="213360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0" rIns="0" bIns="0" rtlCol="0">
            <a:spAutoFit/>
          </a:bodyPr>
          <a:lstStyle/>
          <a:p>
            <a:pPr marL="74295">
              <a:lnSpc>
                <a:spcPts val="1565"/>
              </a:lnSpc>
            </a:pPr>
            <a:r>
              <a:rPr sz="1550" spc="-10" dirty="0">
                <a:solidFill>
                  <a:srgbClr val="FFFFFF"/>
                </a:solidFill>
                <a:latin typeface="Arial MT"/>
                <a:cs typeface="Arial MT"/>
              </a:rPr>
              <a:t>Transparent</a:t>
            </a:r>
            <a:endParaRPr sz="155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37153" y="1040245"/>
            <a:ext cx="4218305" cy="612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64995" algn="l"/>
              </a:tabLst>
            </a:pPr>
            <a:r>
              <a:rPr sz="3850" b="1" spc="270" dirty="0">
                <a:latin typeface="Arial"/>
                <a:cs typeface="Arial"/>
              </a:rPr>
              <a:t>Pillow</a:t>
            </a:r>
            <a:r>
              <a:rPr sz="3850" b="1" dirty="0">
                <a:latin typeface="Arial"/>
                <a:cs typeface="Arial"/>
              </a:rPr>
              <a:t>	</a:t>
            </a:r>
            <a:r>
              <a:rPr sz="3850" b="1" spc="270" dirty="0">
                <a:latin typeface="Arial"/>
                <a:cs typeface="Arial"/>
              </a:rPr>
              <a:t>Pouches </a:t>
            </a:r>
            <a:endParaRPr sz="38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62941" y="423353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248162" y="6192298"/>
            <a:ext cx="517525" cy="34226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4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Light</a:t>
            </a:r>
            <a:r>
              <a:rPr sz="850" spc="60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20" dirty="0">
                <a:solidFill>
                  <a:srgbClr val="4D4D4D"/>
                </a:solidFill>
                <a:latin typeface="Arial MT"/>
                <a:cs typeface="Arial MT"/>
              </a:rPr>
              <a:t>Pink</a:t>
            </a:r>
            <a:endParaRPr sz="85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21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SKU</a:t>
            </a:r>
            <a:r>
              <a:rPr sz="850" spc="-2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50" dirty="0">
                <a:solidFill>
                  <a:srgbClr val="4D4D4D"/>
                </a:solidFill>
                <a:latin typeface="Arial MT"/>
                <a:cs typeface="Arial MT"/>
              </a:rPr>
              <a:t>: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976075" y="6192274"/>
            <a:ext cx="511175" cy="34226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4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Dark</a:t>
            </a:r>
            <a:r>
              <a:rPr sz="850" spc="5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20" dirty="0">
                <a:solidFill>
                  <a:srgbClr val="4D4D4D"/>
                </a:solidFill>
                <a:latin typeface="Arial MT"/>
                <a:cs typeface="Arial MT"/>
              </a:rPr>
              <a:t>Pink</a:t>
            </a:r>
            <a:endParaRPr sz="85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21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SKU</a:t>
            </a:r>
            <a:r>
              <a:rPr sz="850" spc="-2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50" dirty="0">
                <a:solidFill>
                  <a:srgbClr val="4D4D4D"/>
                </a:solidFill>
                <a:latin typeface="Arial MT"/>
                <a:cs typeface="Arial MT"/>
              </a:rPr>
              <a:t>: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794921" y="6199131"/>
            <a:ext cx="307340" cy="34226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340"/>
              </a:spcBef>
            </a:pPr>
            <a:r>
              <a:rPr sz="850" spc="-10" dirty="0">
                <a:solidFill>
                  <a:srgbClr val="4D4D4D"/>
                </a:solidFill>
                <a:latin typeface="Arial MT"/>
                <a:cs typeface="Arial MT"/>
              </a:rPr>
              <a:t>Black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SKU</a:t>
            </a:r>
            <a:r>
              <a:rPr sz="850" spc="-2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50" dirty="0">
                <a:solidFill>
                  <a:srgbClr val="4D4D4D"/>
                </a:solidFill>
                <a:latin typeface="Arial MT"/>
                <a:cs typeface="Arial MT"/>
              </a:rPr>
              <a:t>: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518058" y="6192298"/>
            <a:ext cx="311785" cy="34226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sz="850" spc="-10" dirty="0">
                <a:solidFill>
                  <a:srgbClr val="4D4D4D"/>
                </a:solidFill>
                <a:latin typeface="Arial MT"/>
                <a:cs typeface="Arial MT"/>
              </a:rPr>
              <a:t>White</a:t>
            </a:r>
            <a:endParaRPr sz="850">
              <a:latin typeface="Arial MT"/>
              <a:cs typeface="Arial MT"/>
            </a:endParaRPr>
          </a:p>
          <a:p>
            <a:pPr marL="14604">
              <a:lnSpc>
                <a:spcPct val="100000"/>
              </a:lnSpc>
              <a:spcBef>
                <a:spcPts val="21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SKU</a:t>
            </a:r>
            <a:r>
              <a:rPr sz="850" spc="-2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50" dirty="0">
                <a:solidFill>
                  <a:srgbClr val="4D4D4D"/>
                </a:solidFill>
                <a:latin typeface="Arial MT"/>
                <a:cs typeface="Arial MT"/>
              </a:rPr>
              <a:t>:</a:t>
            </a:r>
            <a:endParaRPr sz="850">
              <a:latin typeface="Arial MT"/>
              <a:cs typeface="Arial MT"/>
            </a:endParaRPr>
          </a:p>
        </p:txBody>
      </p:sp>
      <p:pic>
        <p:nvPicPr>
          <p:cNvPr id="19" name="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90831" y="5871070"/>
            <a:ext cx="329984" cy="329971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16420" y="5864199"/>
            <a:ext cx="329984" cy="329984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74056" y="5864199"/>
            <a:ext cx="329996" cy="329984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344682" y="5864199"/>
            <a:ext cx="334632" cy="329971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4613605" y="5479431"/>
            <a:ext cx="1478280" cy="2806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650" b="1" dirty="0">
                <a:solidFill>
                  <a:srgbClr val="161616"/>
                </a:solidFill>
                <a:latin typeface="Arial"/>
                <a:cs typeface="Arial"/>
              </a:rPr>
              <a:t>800 gm</a:t>
            </a:r>
            <a:r>
              <a:rPr sz="1650" b="1" spc="50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61616"/>
                </a:solidFill>
                <a:latin typeface="Arial MT"/>
                <a:cs typeface="Arial MT"/>
              </a:rPr>
              <a:t>/ 28.2</a:t>
            </a:r>
            <a:r>
              <a:rPr sz="1250" spc="-5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1250" spc="-25" dirty="0">
                <a:solidFill>
                  <a:srgbClr val="161616"/>
                </a:solidFill>
                <a:latin typeface="Arial MT"/>
                <a:cs typeface="Arial MT"/>
              </a:rPr>
              <a:t>oz.</a:t>
            </a:r>
            <a:endParaRPr sz="1250">
              <a:latin typeface="Arial MT"/>
              <a:cs typeface="Arial M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705420" y="6192298"/>
            <a:ext cx="517525" cy="34226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4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Light</a:t>
            </a:r>
            <a:r>
              <a:rPr sz="850" spc="60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20" dirty="0">
                <a:solidFill>
                  <a:srgbClr val="4D4D4D"/>
                </a:solidFill>
                <a:latin typeface="Arial MT"/>
                <a:cs typeface="Arial MT"/>
              </a:rPr>
              <a:t>Pink</a:t>
            </a:r>
            <a:endParaRPr sz="85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21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SKU</a:t>
            </a:r>
            <a:r>
              <a:rPr sz="850" spc="-2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50" dirty="0">
                <a:solidFill>
                  <a:srgbClr val="4D4D4D"/>
                </a:solidFill>
                <a:latin typeface="Arial MT"/>
                <a:cs typeface="Arial MT"/>
              </a:rPr>
              <a:t>: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433333" y="6192274"/>
            <a:ext cx="511175" cy="34226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4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Dark</a:t>
            </a:r>
            <a:r>
              <a:rPr sz="850" spc="5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20" dirty="0">
                <a:solidFill>
                  <a:srgbClr val="4D4D4D"/>
                </a:solidFill>
                <a:latin typeface="Arial MT"/>
                <a:cs typeface="Arial MT"/>
              </a:rPr>
              <a:t>Pink</a:t>
            </a:r>
            <a:endParaRPr sz="85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21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SKU</a:t>
            </a:r>
            <a:r>
              <a:rPr sz="850" spc="-2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50" dirty="0">
                <a:solidFill>
                  <a:srgbClr val="4D4D4D"/>
                </a:solidFill>
                <a:latin typeface="Arial MT"/>
                <a:cs typeface="Arial MT"/>
              </a:rPr>
              <a:t>: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252166" y="6199131"/>
            <a:ext cx="307340" cy="34226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340"/>
              </a:spcBef>
            </a:pPr>
            <a:r>
              <a:rPr sz="850" spc="-10" dirty="0">
                <a:solidFill>
                  <a:srgbClr val="4D4D4D"/>
                </a:solidFill>
                <a:latin typeface="Arial MT"/>
                <a:cs typeface="Arial MT"/>
              </a:rPr>
              <a:t>Black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SKU</a:t>
            </a:r>
            <a:r>
              <a:rPr sz="850" spc="-2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50" dirty="0">
                <a:solidFill>
                  <a:srgbClr val="4D4D4D"/>
                </a:solidFill>
                <a:latin typeface="Arial MT"/>
                <a:cs typeface="Arial MT"/>
              </a:rPr>
              <a:t>: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975316" y="6192298"/>
            <a:ext cx="311785" cy="34226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sz="850" spc="-10" dirty="0">
                <a:solidFill>
                  <a:srgbClr val="4D4D4D"/>
                </a:solidFill>
                <a:latin typeface="Arial MT"/>
                <a:cs typeface="Arial MT"/>
              </a:rPr>
              <a:t>White</a:t>
            </a:r>
            <a:endParaRPr sz="850">
              <a:latin typeface="Arial MT"/>
              <a:cs typeface="Arial MT"/>
            </a:endParaRPr>
          </a:p>
          <a:p>
            <a:pPr marL="14604">
              <a:lnSpc>
                <a:spcPct val="100000"/>
              </a:lnSpc>
              <a:spcBef>
                <a:spcPts val="21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SKU</a:t>
            </a:r>
            <a:r>
              <a:rPr sz="850" spc="-2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50" dirty="0">
                <a:solidFill>
                  <a:srgbClr val="4D4D4D"/>
                </a:solidFill>
                <a:latin typeface="Arial MT"/>
                <a:cs typeface="Arial MT"/>
              </a:rPr>
              <a:t>:</a:t>
            </a:r>
            <a:endParaRPr sz="850">
              <a:latin typeface="Arial MT"/>
              <a:cs typeface="Arial MT"/>
            </a:endParaRPr>
          </a:p>
        </p:txBody>
      </p:sp>
      <p:pic>
        <p:nvPicPr>
          <p:cNvPr id="28" name="object 2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248076" y="5871070"/>
            <a:ext cx="329984" cy="329971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973678" y="5864199"/>
            <a:ext cx="329984" cy="329984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531300" y="5864199"/>
            <a:ext cx="329984" cy="329984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801927" y="5864199"/>
            <a:ext cx="334632" cy="329971"/>
          </a:xfrm>
          <a:prstGeom prst="rect">
            <a:avLst/>
          </a:prstGeom>
        </p:spPr>
      </p:pic>
      <p:sp>
        <p:nvSpPr>
          <p:cNvPr id="32" name="object 32"/>
          <p:cNvSpPr txBox="1"/>
          <p:nvPr/>
        </p:nvSpPr>
        <p:spPr>
          <a:xfrm>
            <a:off x="8232558" y="5479431"/>
            <a:ext cx="1224280" cy="2806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650" b="1" dirty="0">
                <a:solidFill>
                  <a:srgbClr val="161616"/>
                </a:solidFill>
                <a:latin typeface="Arial"/>
                <a:cs typeface="Arial"/>
              </a:rPr>
              <a:t>1 kg</a:t>
            </a:r>
            <a:r>
              <a:rPr sz="1650" b="1" spc="46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61616"/>
                </a:solidFill>
                <a:latin typeface="Arial MT"/>
                <a:cs typeface="Arial MT"/>
              </a:rPr>
              <a:t>/</a:t>
            </a:r>
            <a:r>
              <a:rPr sz="1250" spc="-5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161616"/>
                </a:solidFill>
                <a:latin typeface="Arial MT"/>
                <a:cs typeface="Arial MT"/>
              </a:rPr>
              <a:t>35.2 </a:t>
            </a:r>
            <a:r>
              <a:rPr sz="1250" spc="-25" dirty="0">
                <a:solidFill>
                  <a:srgbClr val="161616"/>
                </a:solidFill>
                <a:latin typeface="Arial MT"/>
                <a:cs typeface="Arial MT"/>
              </a:rPr>
              <a:t>oz.</a:t>
            </a:r>
            <a:endParaRPr sz="1250">
              <a:latin typeface="Arial MT"/>
              <a:cs typeface="Arial MT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61453" y="6192298"/>
            <a:ext cx="517525" cy="34226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4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Light</a:t>
            </a:r>
            <a:r>
              <a:rPr sz="850" spc="60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20" dirty="0">
                <a:solidFill>
                  <a:srgbClr val="4D4D4D"/>
                </a:solidFill>
                <a:latin typeface="Arial MT"/>
                <a:cs typeface="Arial MT"/>
              </a:rPr>
              <a:t>Pink</a:t>
            </a:r>
            <a:endParaRPr sz="85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21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SKU</a:t>
            </a:r>
            <a:r>
              <a:rPr sz="850" spc="-2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50" dirty="0">
                <a:solidFill>
                  <a:srgbClr val="4D4D4D"/>
                </a:solidFill>
                <a:latin typeface="Arial MT"/>
                <a:cs typeface="Arial MT"/>
              </a:rPr>
              <a:t>: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489367" y="6192274"/>
            <a:ext cx="511175" cy="34226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4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Dark</a:t>
            </a:r>
            <a:r>
              <a:rPr sz="850" spc="5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20" dirty="0">
                <a:solidFill>
                  <a:srgbClr val="4D4D4D"/>
                </a:solidFill>
                <a:latin typeface="Arial MT"/>
                <a:cs typeface="Arial MT"/>
              </a:rPr>
              <a:t>Pink</a:t>
            </a:r>
            <a:endParaRPr sz="85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21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SKU</a:t>
            </a:r>
            <a:r>
              <a:rPr sz="850" spc="-2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50" dirty="0">
                <a:solidFill>
                  <a:srgbClr val="4D4D4D"/>
                </a:solidFill>
                <a:latin typeface="Arial MT"/>
                <a:cs typeface="Arial MT"/>
              </a:rPr>
              <a:t>: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308199" y="6199131"/>
            <a:ext cx="307340" cy="34226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340"/>
              </a:spcBef>
            </a:pPr>
            <a:r>
              <a:rPr sz="850" spc="-10" dirty="0">
                <a:solidFill>
                  <a:srgbClr val="4D4D4D"/>
                </a:solidFill>
                <a:latin typeface="Arial MT"/>
                <a:cs typeface="Arial MT"/>
              </a:rPr>
              <a:t>Black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SKU</a:t>
            </a:r>
            <a:r>
              <a:rPr sz="850" spc="-2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50" dirty="0">
                <a:solidFill>
                  <a:srgbClr val="4D4D4D"/>
                </a:solidFill>
                <a:latin typeface="Arial MT"/>
                <a:cs typeface="Arial MT"/>
              </a:rPr>
              <a:t>: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031337" y="6192298"/>
            <a:ext cx="311785" cy="34226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sz="850" spc="-10" dirty="0">
                <a:solidFill>
                  <a:srgbClr val="4D4D4D"/>
                </a:solidFill>
                <a:latin typeface="Arial MT"/>
                <a:cs typeface="Arial MT"/>
              </a:rPr>
              <a:t>White</a:t>
            </a:r>
            <a:endParaRPr sz="850">
              <a:latin typeface="Arial MT"/>
              <a:cs typeface="Arial MT"/>
            </a:endParaRPr>
          </a:p>
          <a:p>
            <a:pPr marL="14604">
              <a:lnSpc>
                <a:spcPct val="100000"/>
              </a:lnSpc>
              <a:spcBef>
                <a:spcPts val="210"/>
              </a:spcBef>
            </a:pPr>
            <a:r>
              <a:rPr sz="850" dirty="0">
                <a:solidFill>
                  <a:srgbClr val="4D4D4D"/>
                </a:solidFill>
                <a:latin typeface="Arial MT"/>
                <a:cs typeface="Arial MT"/>
              </a:rPr>
              <a:t>SKU</a:t>
            </a:r>
            <a:r>
              <a:rPr sz="850" spc="-2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850" spc="-50" dirty="0">
                <a:solidFill>
                  <a:srgbClr val="4D4D4D"/>
                </a:solidFill>
                <a:latin typeface="Arial MT"/>
                <a:cs typeface="Arial MT"/>
              </a:rPr>
              <a:t>:</a:t>
            </a:r>
            <a:endParaRPr sz="850">
              <a:latin typeface="Arial MT"/>
              <a:cs typeface="Arial MT"/>
            </a:endParaRPr>
          </a:p>
        </p:txBody>
      </p:sp>
      <p:pic>
        <p:nvPicPr>
          <p:cNvPr id="37" name="object 3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304110" y="5871070"/>
            <a:ext cx="329996" cy="329971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029711" y="5864199"/>
            <a:ext cx="329984" cy="329984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587347" y="5864199"/>
            <a:ext cx="329984" cy="329984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57964" y="5864199"/>
            <a:ext cx="334628" cy="329971"/>
          </a:xfrm>
          <a:prstGeom prst="rect">
            <a:avLst/>
          </a:prstGeom>
        </p:spPr>
      </p:pic>
      <p:sp>
        <p:nvSpPr>
          <p:cNvPr id="41" name="object 41"/>
          <p:cNvSpPr txBox="1"/>
          <p:nvPr/>
        </p:nvSpPr>
        <p:spPr>
          <a:xfrm>
            <a:off x="1138461" y="5479431"/>
            <a:ext cx="1465580" cy="2806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650" b="1" dirty="0">
                <a:solidFill>
                  <a:srgbClr val="161616"/>
                </a:solidFill>
                <a:latin typeface="Arial"/>
                <a:cs typeface="Arial"/>
              </a:rPr>
              <a:t>400 gm</a:t>
            </a:r>
            <a:r>
              <a:rPr sz="1650" b="1" spc="-50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61616"/>
                </a:solidFill>
                <a:latin typeface="Arial MT"/>
                <a:cs typeface="Arial MT"/>
              </a:rPr>
              <a:t>/ 14.1</a:t>
            </a:r>
            <a:r>
              <a:rPr sz="1250" spc="-5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1250" spc="-25" dirty="0">
                <a:solidFill>
                  <a:srgbClr val="161616"/>
                </a:solidFill>
                <a:latin typeface="Arial MT"/>
                <a:cs typeface="Arial MT"/>
              </a:rPr>
              <a:t>oz.</a:t>
            </a:r>
            <a:endParaRPr sz="1250">
              <a:latin typeface="Arial MT"/>
              <a:cs typeface="Arial MT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185140" y="6564096"/>
            <a:ext cx="481965" cy="204470"/>
          </a:xfrm>
          <a:custGeom>
            <a:avLst/>
            <a:gdLst/>
            <a:ahLst/>
            <a:cxnLst/>
            <a:rect l="l" t="t" r="r" b="b"/>
            <a:pathLst>
              <a:path w="481965" h="204470">
                <a:moveTo>
                  <a:pt x="481711" y="0"/>
                </a:moveTo>
                <a:lnTo>
                  <a:pt x="0" y="0"/>
                </a:lnTo>
                <a:lnTo>
                  <a:pt x="0" y="204381"/>
                </a:lnTo>
                <a:lnTo>
                  <a:pt x="481711" y="204381"/>
                </a:lnTo>
                <a:lnTo>
                  <a:pt x="481711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85140" y="6764325"/>
            <a:ext cx="481965" cy="210820"/>
          </a:xfrm>
          <a:custGeom>
            <a:avLst/>
            <a:gdLst/>
            <a:ahLst/>
            <a:cxnLst/>
            <a:rect l="l" t="t" r="r" b="b"/>
            <a:pathLst>
              <a:path w="481965" h="210820">
                <a:moveTo>
                  <a:pt x="481711" y="0"/>
                </a:moveTo>
                <a:lnTo>
                  <a:pt x="0" y="0"/>
                </a:lnTo>
                <a:lnTo>
                  <a:pt x="0" y="210769"/>
                </a:lnTo>
                <a:lnTo>
                  <a:pt x="481711" y="210769"/>
                </a:lnTo>
                <a:lnTo>
                  <a:pt x="481711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4" name="object 44"/>
          <p:cNvGraphicFramePr>
            <a:graphicFrameLocks noGrp="1"/>
          </p:cNvGraphicFramePr>
          <p:nvPr/>
        </p:nvGraphicFramePr>
        <p:xfrm>
          <a:off x="175149" y="6564439"/>
          <a:ext cx="3376930" cy="3975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51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2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32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26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26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87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A587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PPT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01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2860" marB="0"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510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PPT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02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PPT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03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PPT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04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2860" marB="0">
                    <a:lnL w="1905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3175">
                      <a:solidFill>
                        <a:srgbClr val="EEA587"/>
                      </a:solidFill>
                      <a:prstDash val="solid"/>
                    </a:lnT>
                    <a:lnB w="6350">
                      <a:solidFill>
                        <a:srgbClr val="EEA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7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EEA587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PPT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05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5400" marB="0">
                    <a:lnR w="1270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51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PPT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06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PPT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07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PPT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08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5400" marB="0">
                    <a:lnL w="1905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6350">
                      <a:solidFill>
                        <a:srgbClr val="EEA587"/>
                      </a:solidFill>
                      <a:prstDash val="solid"/>
                    </a:lnT>
                    <a:lnB w="3175">
                      <a:solidFill>
                        <a:srgbClr val="EEA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5" name="object 45"/>
          <p:cNvSpPr txBox="1"/>
          <p:nvPr/>
        </p:nvSpPr>
        <p:spPr>
          <a:xfrm>
            <a:off x="190425" y="6587520"/>
            <a:ext cx="286385" cy="1600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50" spc="-20" dirty="0">
                <a:solidFill>
                  <a:srgbClr val="FFFFFF"/>
                </a:solidFill>
                <a:latin typeface="Arial Black"/>
                <a:cs typeface="Arial Black"/>
              </a:rPr>
              <a:t>Fine</a:t>
            </a:r>
            <a:endParaRPr sz="850">
              <a:latin typeface="Arial Black"/>
              <a:cs typeface="Arial Black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90425" y="6792122"/>
            <a:ext cx="454025" cy="1600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50" spc="-10" dirty="0">
                <a:solidFill>
                  <a:srgbClr val="FFFFFF"/>
                </a:solidFill>
                <a:latin typeface="Arial Black"/>
                <a:cs typeface="Arial Black"/>
              </a:rPr>
              <a:t>Coarse</a:t>
            </a:r>
            <a:endParaRPr sz="850">
              <a:latin typeface="Arial Black"/>
              <a:cs typeface="Arial Black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3666642" y="6564096"/>
            <a:ext cx="481965" cy="204470"/>
          </a:xfrm>
          <a:custGeom>
            <a:avLst/>
            <a:gdLst/>
            <a:ahLst/>
            <a:cxnLst/>
            <a:rect l="l" t="t" r="r" b="b"/>
            <a:pathLst>
              <a:path w="481964" h="204470">
                <a:moveTo>
                  <a:pt x="481711" y="0"/>
                </a:moveTo>
                <a:lnTo>
                  <a:pt x="0" y="0"/>
                </a:lnTo>
                <a:lnTo>
                  <a:pt x="0" y="204381"/>
                </a:lnTo>
                <a:lnTo>
                  <a:pt x="481711" y="204381"/>
                </a:lnTo>
                <a:lnTo>
                  <a:pt x="481711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3671938" y="6587520"/>
            <a:ext cx="286385" cy="1600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50" spc="-20" dirty="0">
                <a:solidFill>
                  <a:srgbClr val="FFFFFF"/>
                </a:solidFill>
                <a:latin typeface="Arial Black"/>
                <a:cs typeface="Arial Black"/>
              </a:rPr>
              <a:t>Fine</a:t>
            </a:r>
            <a:endParaRPr sz="850">
              <a:latin typeface="Arial Black"/>
              <a:cs typeface="Arial Black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3666642" y="6764325"/>
            <a:ext cx="481965" cy="210820"/>
          </a:xfrm>
          <a:custGeom>
            <a:avLst/>
            <a:gdLst/>
            <a:ahLst/>
            <a:cxnLst/>
            <a:rect l="l" t="t" r="r" b="b"/>
            <a:pathLst>
              <a:path w="481964" h="210820">
                <a:moveTo>
                  <a:pt x="481711" y="0"/>
                </a:moveTo>
                <a:lnTo>
                  <a:pt x="0" y="0"/>
                </a:lnTo>
                <a:lnTo>
                  <a:pt x="0" y="210769"/>
                </a:lnTo>
                <a:lnTo>
                  <a:pt x="481711" y="210769"/>
                </a:lnTo>
                <a:lnTo>
                  <a:pt x="481711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3671938" y="6792122"/>
            <a:ext cx="454025" cy="1600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50" spc="-10" dirty="0">
                <a:solidFill>
                  <a:srgbClr val="FFFFFF"/>
                </a:solidFill>
                <a:latin typeface="Arial Black"/>
                <a:cs typeface="Arial Black"/>
              </a:rPr>
              <a:t>Coarse</a:t>
            </a:r>
            <a:endParaRPr sz="850">
              <a:latin typeface="Arial Black"/>
              <a:cs typeface="Arial Black"/>
            </a:endParaRPr>
          </a:p>
        </p:txBody>
      </p:sp>
      <p:graphicFrame>
        <p:nvGraphicFramePr>
          <p:cNvPr id="51" name="object 51"/>
          <p:cNvGraphicFramePr>
            <a:graphicFrameLocks noGrp="1"/>
          </p:cNvGraphicFramePr>
          <p:nvPr/>
        </p:nvGraphicFramePr>
        <p:xfrm>
          <a:off x="3656653" y="6564439"/>
          <a:ext cx="3376930" cy="3975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51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2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32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26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26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87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A587"/>
                    </a:solidFill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PPT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09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7780" marB="0"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PPT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10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7780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PPT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11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7780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2384"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PPT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12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7780" marB="0">
                    <a:lnL w="1905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3175">
                      <a:solidFill>
                        <a:srgbClr val="EEA587"/>
                      </a:solidFill>
                      <a:prstDash val="solid"/>
                    </a:lnT>
                    <a:lnB w="6350">
                      <a:solidFill>
                        <a:srgbClr val="EEA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7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EEA587"/>
                    </a:solidFill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PPT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13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R w="1270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PPT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14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PPT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15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2384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PPT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16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L w="1905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6350">
                      <a:solidFill>
                        <a:srgbClr val="EEA587"/>
                      </a:solidFill>
                      <a:prstDash val="solid"/>
                    </a:lnT>
                    <a:lnB w="3175">
                      <a:solidFill>
                        <a:srgbClr val="EEA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2" name="object 52"/>
          <p:cNvSpPr/>
          <p:nvPr/>
        </p:nvSpPr>
        <p:spPr>
          <a:xfrm>
            <a:off x="7158583" y="6564096"/>
            <a:ext cx="481965" cy="204470"/>
          </a:xfrm>
          <a:custGeom>
            <a:avLst/>
            <a:gdLst/>
            <a:ahLst/>
            <a:cxnLst/>
            <a:rect l="l" t="t" r="r" b="b"/>
            <a:pathLst>
              <a:path w="481965" h="204470">
                <a:moveTo>
                  <a:pt x="481710" y="0"/>
                </a:moveTo>
                <a:lnTo>
                  <a:pt x="0" y="0"/>
                </a:lnTo>
                <a:lnTo>
                  <a:pt x="0" y="204381"/>
                </a:lnTo>
                <a:lnTo>
                  <a:pt x="481710" y="204381"/>
                </a:lnTo>
                <a:lnTo>
                  <a:pt x="481710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7163879" y="6587520"/>
            <a:ext cx="286385" cy="1600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50" spc="-20" dirty="0">
                <a:solidFill>
                  <a:srgbClr val="FFFFFF"/>
                </a:solidFill>
                <a:latin typeface="Arial Black"/>
                <a:cs typeface="Arial Black"/>
              </a:rPr>
              <a:t>Fine</a:t>
            </a:r>
            <a:endParaRPr sz="850">
              <a:latin typeface="Arial Black"/>
              <a:cs typeface="Arial Black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7158583" y="6764325"/>
            <a:ext cx="481965" cy="210820"/>
          </a:xfrm>
          <a:custGeom>
            <a:avLst/>
            <a:gdLst/>
            <a:ahLst/>
            <a:cxnLst/>
            <a:rect l="l" t="t" r="r" b="b"/>
            <a:pathLst>
              <a:path w="481965" h="210820">
                <a:moveTo>
                  <a:pt x="481710" y="0"/>
                </a:moveTo>
                <a:lnTo>
                  <a:pt x="0" y="0"/>
                </a:lnTo>
                <a:lnTo>
                  <a:pt x="0" y="210769"/>
                </a:lnTo>
                <a:lnTo>
                  <a:pt x="481710" y="210769"/>
                </a:lnTo>
                <a:lnTo>
                  <a:pt x="481710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7163879" y="6792122"/>
            <a:ext cx="454025" cy="1600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50" spc="-10" dirty="0">
                <a:solidFill>
                  <a:srgbClr val="FFFFFF"/>
                </a:solidFill>
                <a:latin typeface="Arial Black"/>
                <a:cs typeface="Arial Black"/>
              </a:rPr>
              <a:t>Coarse</a:t>
            </a:r>
            <a:endParaRPr sz="850">
              <a:latin typeface="Arial Black"/>
              <a:cs typeface="Arial Black"/>
            </a:endParaRPr>
          </a:p>
        </p:txBody>
      </p:sp>
      <p:graphicFrame>
        <p:nvGraphicFramePr>
          <p:cNvPr id="56" name="object 56"/>
          <p:cNvGraphicFramePr>
            <a:graphicFrameLocks noGrp="1"/>
          </p:cNvGraphicFramePr>
          <p:nvPr/>
        </p:nvGraphicFramePr>
        <p:xfrm>
          <a:off x="7148594" y="6564439"/>
          <a:ext cx="3376930" cy="3975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51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2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32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26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26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87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A587"/>
                    </a:solidFill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PPT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17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7780" marB="0"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PPT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18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7780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PPT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19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7780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905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2384"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PPT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20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7780" marB="0">
                    <a:lnL w="1905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3175">
                      <a:solidFill>
                        <a:srgbClr val="EEA587"/>
                      </a:solidFill>
                      <a:prstDash val="solid"/>
                    </a:lnT>
                    <a:lnB w="6350">
                      <a:solidFill>
                        <a:srgbClr val="EEA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7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EEA587"/>
                    </a:solidFill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PPT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21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R w="1270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PPT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22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PPT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23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1905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2384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PPT</a:t>
                      </a:r>
                      <a:r>
                        <a:rPr sz="1000" spc="-4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000" spc="-3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24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L w="1905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6350">
                      <a:solidFill>
                        <a:srgbClr val="EEA587"/>
                      </a:solidFill>
                      <a:prstDash val="solid"/>
                    </a:lnT>
                    <a:lnB w="3175">
                      <a:solidFill>
                        <a:srgbClr val="EEA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1FE59550-5C96-ABB9-EC09-42083C8B452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733" y="179768"/>
            <a:ext cx="1958259" cy="1391857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144342"/>
            <a:ext cx="10689424" cy="441566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64256" y="1802775"/>
            <a:ext cx="7865745" cy="10928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34700"/>
              </a:lnSpc>
              <a:spcBef>
                <a:spcPts val="95"/>
              </a:spcBef>
            </a:pPr>
            <a:r>
              <a:rPr sz="1300" spc="110" dirty="0">
                <a:latin typeface="Lucida Sans Unicode"/>
                <a:cs typeface="Lucida Sans Unicode"/>
              </a:rPr>
              <a:t>Infuse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10" dirty="0">
                <a:latin typeface="Lucida Sans Unicode"/>
                <a:cs typeface="Lucida Sans Unicode"/>
              </a:rPr>
              <a:t>your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130" dirty="0">
                <a:latin typeface="Lucida Sans Unicode"/>
                <a:cs typeface="Lucida Sans Unicode"/>
              </a:rPr>
              <a:t>cooking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100" dirty="0">
                <a:latin typeface="Lucida Sans Unicode"/>
                <a:cs typeface="Lucida Sans Unicode"/>
              </a:rPr>
              <a:t>with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10" dirty="0">
                <a:latin typeface="Lucida Sans Unicode"/>
                <a:cs typeface="Lucida Sans Unicode"/>
              </a:rPr>
              <a:t>the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155" dirty="0">
                <a:latin typeface="Lucida Sans Unicode"/>
                <a:cs typeface="Lucida Sans Unicode"/>
              </a:rPr>
              <a:t>unparalleled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110" dirty="0">
                <a:latin typeface="Lucida Sans Unicode"/>
                <a:cs typeface="Lucida Sans Unicode"/>
              </a:rPr>
              <a:t>purity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55" dirty="0">
                <a:latin typeface="Lucida Sans Unicode"/>
                <a:cs typeface="Lucida Sans Unicode"/>
              </a:rPr>
              <a:t>of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70" dirty="0">
                <a:latin typeface="Lucida Sans Unicode"/>
                <a:cs typeface="Lucida Sans Unicode"/>
              </a:rPr>
              <a:t>Himalayan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80" dirty="0">
                <a:latin typeface="Lucida Sans Unicode"/>
                <a:cs typeface="Lucida Sans Unicode"/>
              </a:rPr>
              <a:t>pink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125" dirty="0">
                <a:latin typeface="Lucida Sans Unicode"/>
                <a:cs typeface="Lucida Sans Unicode"/>
              </a:rPr>
              <a:t>salt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10" dirty="0">
                <a:latin typeface="Lucida Sans Unicode"/>
                <a:cs typeface="Lucida Sans Unicode"/>
              </a:rPr>
              <a:t>spices, </a:t>
            </a:r>
            <a:r>
              <a:rPr sz="1300" spc="150" dirty="0">
                <a:latin typeface="Lucida Sans Unicode"/>
                <a:cs typeface="Lucida Sans Unicode"/>
              </a:rPr>
              <a:t>sourced</a:t>
            </a:r>
            <a:r>
              <a:rPr sz="1300" spc="220" dirty="0">
                <a:latin typeface="Lucida Sans Unicode"/>
                <a:cs typeface="Lucida Sans Unicode"/>
              </a:rPr>
              <a:t> </a:t>
            </a:r>
            <a:r>
              <a:rPr sz="1300" spc="110" dirty="0">
                <a:latin typeface="Lucida Sans Unicode"/>
                <a:cs typeface="Lucida Sans Unicode"/>
              </a:rPr>
              <a:t>from</a:t>
            </a:r>
            <a:r>
              <a:rPr sz="1300" spc="225" dirty="0">
                <a:latin typeface="Lucida Sans Unicode"/>
                <a:cs typeface="Lucida Sans Unicode"/>
              </a:rPr>
              <a:t> </a:t>
            </a:r>
            <a:r>
              <a:rPr sz="1300" spc="110" dirty="0">
                <a:latin typeface="Lucida Sans Unicode"/>
                <a:cs typeface="Lucida Sans Unicode"/>
              </a:rPr>
              <a:t>the</a:t>
            </a:r>
            <a:r>
              <a:rPr sz="1300" spc="225" dirty="0">
                <a:latin typeface="Lucida Sans Unicode"/>
                <a:cs typeface="Lucida Sans Unicode"/>
              </a:rPr>
              <a:t> </a:t>
            </a:r>
            <a:r>
              <a:rPr sz="1300" spc="155" dirty="0">
                <a:latin typeface="Lucida Sans Unicode"/>
                <a:cs typeface="Lucida Sans Unicode"/>
              </a:rPr>
              <a:t>majestic</a:t>
            </a:r>
            <a:r>
              <a:rPr sz="1300" spc="225" dirty="0">
                <a:latin typeface="Lucida Sans Unicode"/>
                <a:cs typeface="Lucida Sans Unicode"/>
              </a:rPr>
              <a:t> </a:t>
            </a:r>
            <a:r>
              <a:rPr sz="1300" spc="170" dirty="0">
                <a:latin typeface="Lucida Sans Unicode"/>
                <a:cs typeface="Lucida Sans Unicode"/>
              </a:rPr>
              <a:t>Himalayan</a:t>
            </a:r>
            <a:r>
              <a:rPr sz="1300" spc="220" dirty="0">
                <a:latin typeface="Lucida Sans Unicode"/>
                <a:cs typeface="Lucida Sans Unicode"/>
              </a:rPr>
              <a:t> </a:t>
            </a:r>
            <a:r>
              <a:rPr sz="1300" spc="135" dirty="0">
                <a:latin typeface="Lucida Sans Unicode"/>
                <a:cs typeface="Lucida Sans Unicode"/>
              </a:rPr>
              <a:t>mountains.</a:t>
            </a:r>
            <a:r>
              <a:rPr sz="1300" spc="225" dirty="0">
                <a:latin typeface="Lucida Sans Unicode"/>
                <a:cs typeface="Lucida Sans Unicode"/>
              </a:rPr>
              <a:t> </a:t>
            </a:r>
            <a:r>
              <a:rPr sz="1300" spc="110" dirty="0">
                <a:latin typeface="Lucida Sans Unicode"/>
                <a:cs typeface="Lucida Sans Unicode"/>
              </a:rPr>
              <a:t>Delight</a:t>
            </a:r>
            <a:r>
              <a:rPr sz="1300" spc="225" dirty="0">
                <a:latin typeface="Lucida Sans Unicode"/>
                <a:cs typeface="Lucida Sans Unicode"/>
              </a:rPr>
              <a:t> </a:t>
            </a:r>
            <a:r>
              <a:rPr sz="1300" dirty="0">
                <a:latin typeface="Lucida Sans Unicode"/>
                <a:cs typeface="Lucida Sans Unicode"/>
              </a:rPr>
              <a:t>in</a:t>
            </a:r>
            <a:r>
              <a:rPr sz="1300" spc="225" dirty="0">
                <a:latin typeface="Lucida Sans Unicode"/>
                <a:cs typeface="Lucida Sans Unicode"/>
              </a:rPr>
              <a:t> </a:t>
            </a:r>
            <a:r>
              <a:rPr sz="1300" spc="110" dirty="0">
                <a:latin typeface="Lucida Sans Unicode"/>
                <a:cs typeface="Lucida Sans Unicode"/>
              </a:rPr>
              <a:t>the</a:t>
            </a:r>
            <a:r>
              <a:rPr sz="1300" spc="220" dirty="0">
                <a:latin typeface="Lucida Sans Unicode"/>
                <a:cs typeface="Lucida Sans Unicode"/>
              </a:rPr>
              <a:t> </a:t>
            </a:r>
            <a:r>
              <a:rPr sz="1300" spc="105" dirty="0">
                <a:latin typeface="Lucida Sans Unicode"/>
                <a:cs typeface="Lucida Sans Unicode"/>
              </a:rPr>
              <a:t>rich</a:t>
            </a:r>
            <a:r>
              <a:rPr sz="1300" spc="225" dirty="0">
                <a:latin typeface="Lucida Sans Unicode"/>
                <a:cs typeface="Lucida Sans Unicode"/>
              </a:rPr>
              <a:t> </a:t>
            </a:r>
            <a:r>
              <a:rPr sz="1300" spc="125" dirty="0">
                <a:latin typeface="Lucida Sans Unicode"/>
                <a:cs typeface="Lucida Sans Unicode"/>
              </a:rPr>
              <a:t>complexity </a:t>
            </a:r>
            <a:r>
              <a:rPr sz="1300" spc="55" dirty="0">
                <a:latin typeface="Lucida Sans Unicode"/>
                <a:cs typeface="Lucida Sans Unicode"/>
              </a:rPr>
              <a:t>of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125" dirty="0">
                <a:latin typeface="Lucida Sans Unicode"/>
                <a:cs typeface="Lucida Sans Unicode"/>
              </a:rPr>
              <a:t>flavors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50" dirty="0">
                <a:latin typeface="Lucida Sans Unicode"/>
                <a:cs typeface="Lucida Sans Unicode"/>
              </a:rPr>
              <a:t>as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10" dirty="0">
                <a:latin typeface="Lucida Sans Unicode"/>
                <a:cs typeface="Lucida Sans Unicode"/>
              </a:rPr>
              <a:t>the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25" dirty="0">
                <a:latin typeface="Lucida Sans Unicode"/>
                <a:cs typeface="Lucida Sans Unicode"/>
              </a:rPr>
              <a:t>salt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140" dirty="0">
                <a:latin typeface="Lucida Sans Unicode"/>
                <a:cs typeface="Lucida Sans Unicode"/>
              </a:rPr>
              <a:t>crystals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35" dirty="0">
                <a:latin typeface="Lucida Sans Unicode"/>
                <a:cs typeface="Lucida Sans Unicode"/>
              </a:rPr>
              <a:t>mingle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00" dirty="0">
                <a:latin typeface="Lucida Sans Unicode"/>
                <a:cs typeface="Lucida Sans Unicode"/>
              </a:rPr>
              <a:t>with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60" dirty="0">
                <a:latin typeface="Lucida Sans Unicode"/>
                <a:cs typeface="Lucida Sans Unicode"/>
              </a:rPr>
              <a:t>a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135" dirty="0">
                <a:latin typeface="Lucida Sans Unicode"/>
                <a:cs typeface="Lucida Sans Unicode"/>
              </a:rPr>
              <a:t>carefully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65" dirty="0">
                <a:latin typeface="Lucida Sans Unicode"/>
                <a:cs typeface="Lucida Sans Unicode"/>
              </a:rPr>
              <a:t>curated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40" dirty="0">
                <a:latin typeface="Lucida Sans Unicode"/>
                <a:cs typeface="Lucida Sans Unicode"/>
              </a:rPr>
              <a:t>selection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55" dirty="0">
                <a:latin typeface="Lucida Sans Unicode"/>
                <a:cs typeface="Lucida Sans Unicode"/>
              </a:rPr>
              <a:t>of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120" dirty="0">
                <a:latin typeface="Lucida Sans Unicode"/>
                <a:cs typeface="Lucida Sans Unicode"/>
              </a:rPr>
              <a:t>herbs </a:t>
            </a:r>
            <a:r>
              <a:rPr sz="1300" spc="170" dirty="0">
                <a:latin typeface="Lucida Sans Unicode"/>
                <a:cs typeface="Lucida Sans Unicode"/>
              </a:rPr>
              <a:t>and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20" dirty="0">
                <a:latin typeface="Lucida Sans Unicode"/>
                <a:cs typeface="Lucida Sans Unicode"/>
              </a:rPr>
              <a:t>spices,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135" dirty="0">
                <a:latin typeface="Lucida Sans Unicode"/>
                <a:cs typeface="Lucida Sans Unicode"/>
              </a:rPr>
              <a:t>transforming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50" dirty="0">
                <a:latin typeface="Lucida Sans Unicode"/>
                <a:cs typeface="Lucida Sans Unicode"/>
              </a:rPr>
              <a:t>every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110" dirty="0">
                <a:latin typeface="Lucida Sans Unicode"/>
                <a:cs typeface="Lucida Sans Unicode"/>
              </a:rPr>
              <a:t>dish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90" dirty="0">
                <a:latin typeface="Lucida Sans Unicode"/>
                <a:cs typeface="Lucida Sans Unicode"/>
              </a:rPr>
              <a:t>into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60" dirty="0">
                <a:latin typeface="Lucida Sans Unicode"/>
                <a:cs typeface="Lucida Sans Unicode"/>
              </a:rPr>
              <a:t>a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140" dirty="0">
                <a:latin typeface="Lucida Sans Unicode"/>
                <a:cs typeface="Lucida Sans Unicode"/>
              </a:rPr>
              <a:t>culinary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45" dirty="0">
                <a:latin typeface="Lucida Sans Unicode"/>
                <a:cs typeface="Lucida Sans Unicode"/>
              </a:rPr>
              <a:t>masterpiece. </a:t>
            </a:r>
            <a:endParaRPr sz="1300" dirty="0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56096" y="962945"/>
            <a:ext cx="6312535" cy="604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800" spc="-130" dirty="0"/>
              <a:t>Himalayan</a:t>
            </a:r>
            <a:r>
              <a:rPr sz="3800" spc="-195" dirty="0"/>
              <a:t> </a:t>
            </a:r>
            <a:r>
              <a:rPr sz="3800" spc="-135" dirty="0"/>
              <a:t>Seasoning</a:t>
            </a:r>
            <a:r>
              <a:rPr sz="3800" spc="-195" dirty="0"/>
              <a:t> </a:t>
            </a:r>
            <a:r>
              <a:rPr sz="3800" spc="-50" dirty="0"/>
              <a:t>Spices</a:t>
            </a:r>
            <a:endParaRPr sz="3800"/>
          </a:p>
        </p:txBody>
      </p:sp>
      <p:sp>
        <p:nvSpPr>
          <p:cNvPr id="5" name="object 5"/>
          <p:cNvSpPr txBox="1"/>
          <p:nvPr/>
        </p:nvSpPr>
        <p:spPr>
          <a:xfrm>
            <a:off x="387300" y="423213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D4DC68-56A2-1C97-B533-D961B266D0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733" y="179768"/>
            <a:ext cx="1958259" cy="1391857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6D1FC91-4C44-0B5D-74F3-42ACD1920D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756284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65596" y="423213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solidFill>
                  <a:srgbClr val="FFFFFF"/>
                </a:solidFill>
                <a:latin typeface="Lucida Sans Unicode"/>
                <a:cs typeface="Lucida Sans Unicode"/>
              </a:rPr>
              <a:t>Product</a:t>
            </a:r>
            <a:r>
              <a:rPr sz="1050" spc="18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50" spc="80" dirty="0">
                <a:solidFill>
                  <a:srgbClr val="FFFFFF"/>
                </a:solidFill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65596" y="1419225"/>
            <a:ext cx="8471930" cy="1238158"/>
          </a:xfrm>
          <a:prstGeom prst="rect">
            <a:avLst/>
          </a:prstGeom>
        </p:spPr>
        <p:txBody>
          <a:bodyPr vert="horz" wrap="square" lIns="0" tIns="227329" rIns="0" bIns="0" rtlCol="0">
            <a:spAutoFit/>
          </a:bodyPr>
          <a:lstStyle/>
          <a:p>
            <a:pPr marL="12700" marR="5080">
              <a:lnSpc>
                <a:spcPct val="76100"/>
              </a:lnSpc>
              <a:spcBef>
                <a:spcPts val="1789"/>
              </a:spcBef>
            </a:pPr>
            <a:r>
              <a:rPr sz="5800" spc="75" dirty="0">
                <a:solidFill>
                  <a:srgbClr val="FFFFFF"/>
                </a:solidFill>
              </a:rPr>
              <a:t>Salt</a:t>
            </a:r>
            <a:r>
              <a:rPr sz="5800" spc="-150" dirty="0">
                <a:solidFill>
                  <a:srgbClr val="FFFFFF"/>
                </a:solidFill>
              </a:rPr>
              <a:t> </a:t>
            </a:r>
            <a:r>
              <a:rPr sz="5800" spc="-10" dirty="0">
                <a:solidFill>
                  <a:srgbClr val="FFFFFF"/>
                </a:solidFill>
              </a:rPr>
              <a:t>Seasoning </a:t>
            </a:r>
            <a:r>
              <a:rPr sz="5800" spc="-10" dirty="0">
                <a:solidFill>
                  <a:srgbClr val="C00000"/>
                </a:solidFill>
              </a:rPr>
              <a:t>Spices</a:t>
            </a:r>
            <a:endParaRPr sz="5800" dirty="0">
              <a:solidFill>
                <a:srgbClr val="C00000"/>
              </a:solidFill>
            </a:endParaRPr>
          </a:p>
          <a:p>
            <a:pPr marL="12700" marR="1282065">
              <a:lnSpc>
                <a:spcPct val="134700"/>
              </a:lnSpc>
              <a:spcBef>
                <a:spcPts val="680"/>
              </a:spcBef>
            </a:pPr>
            <a:r>
              <a:rPr sz="1300" i="1" spc="130" dirty="0">
                <a:solidFill>
                  <a:srgbClr val="FFFFFF"/>
                </a:solidFill>
                <a:latin typeface="Arial"/>
                <a:cs typeface="Arial"/>
              </a:rPr>
              <a:t>Unlock</a:t>
            </a:r>
            <a:r>
              <a:rPr sz="1300" i="1" spc="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i="1" spc="15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300" i="1" spc="2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i="1" spc="130" dirty="0">
                <a:solidFill>
                  <a:srgbClr val="FFFFFF"/>
                </a:solidFill>
                <a:latin typeface="Arial"/>
                <a:cs typeface="Arial"/>
              </a:rPr>
              <a:t>rich</a:t>
            </a:r>
            <a:r>
              <a:rPr sz="1300" i="1" spc="2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i="1" spc="145" dirty="0">
                <a:solidFill>
                  <a:srgbClr val="FFFFFF"/>
                </a:solidFill>
                <a:latin typeface="Arial"/>
                <a:cs typeface="Arial"/>
              </a:rPr>
              <a:t>flavors</a:t>
            </a:r>
            <a:r>
              <a:rPr sz="1300" i="1" spc="2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i="1" spc="8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300" i="1" spc="2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i="1" spc="15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300" i="1" spc="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i="1" spc="180" dirty="0">
                <a:solidFill>
                  <a:srgbClr val="FFFFFF"/>
                </a:solidFill>
                <a:latin typeface="Arial"/>
                <a:cs typeface="Arial"/>
              </a:rPr>
              <a:t>Himalayas </a:t>
            </a:r>
            <a:r>
              <a:rPr sz="1300" i="1" spc="145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1300" i="1" spc="2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i="1" spc="120" dirty="0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sz="1300" i="1" spc="2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i="1" spc="155" dirty="0">
                <a:solidFill>
                  <a:srgbClr val="FFFFFF"/>
                </a:solidFill>
                <a:latin typeface="Arial"/>
                <a:cs typeface="Arial"/>
              </a:rPr>
              <a:t>Seasoning</a:t>
            </a:r>
            <a:r>
              <a:rPr sz="1300" i="1" spc="2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i="1" spc="110" dirty="0">
                <a:solidFill>
                  <a:srgbClr val="FFFFFF"/>
                </a:solidFill>
                <a:latin typeface="Arial"/>
                <a:cs typeface="Arial"/>
              </a:rPr>
              <a:t>Spices. </a:t>
            </a:r>
            <a:endParaRPr sz="1300" dirty="0">
              <a:latin typeface="Arial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1B0993-333D-501E-145F-0CE5FF1EBA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733" y="179768"/>
            <a:ext cx="1958259" cy="139185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62793" y="423213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solidFill>
                  <a:srgbClr val="FFFFFF"/>
                </a:solidFill>
                <a:latin typeface="Lucida Sans Unicode"/>
                <a:cs typeface="Lucida Sans Unicode"/>
              </a:rPr>
              <a:t>Product</a:t>
            </a:r>
            <a:r>
              <a:rPr sz="1050" spc="18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50" spc="80" dirty="0">
                <a:solidFill>
                  <a:srgbClr val="FFFFFF"/>
                </a:solidFill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2793" y="3589970"/>
            <a:ext cx="4646930" cy="19723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34700"/>
              </a:lnSpc>
              <a:spcBef>
                <a:spcPts val="95"/>
              </a:spcBef>
            </a:pPr>
            <a:r>
              <a:rPr lang="en-US" sz="1300" spc="120" dirty="0">
                <a:solidFill>
                  <a:schemeClr val="tx1"/>
                </a:solidFill>
                <a:latin typeface="Lucida Sans Unicode"/>
                <a:cs typeface="Lucida Sans Unicode"/>
              </a:rPr>
              <a:t>AURA </a:t>
            </a:r>
            <a:r>
              <a:rPr sz="1300" dirty="0">
                <a:solidFill>
                  <a:schemeClr val="tx1"/>
                </a:solidFill>
                <a:latin typeface="Lucida Sans Unicode"/>
                <a:cs typeface="Lucida Sans Unicode"/>
              </a:rPr>
              <a:t>is</a:t>
            </a:r>
            <a:r>
              <a:rPr sz="1300" spc="225" dirty="0">
                <a:solidFill>
                  <a:schemeClr val="tx1"/>
                </a:solidFill>
                <a:latin typeface="Lucida Sans Unicode"/>
                <a:cs typeface="Lucida Sans Unicode"/>
              </a:rPr>
              <a:t> </a:t>
            </a:r>
            <a:r>
              <a:rPr sz="1300" spc="130" dirty="0">
                <a:solidFill>
                  <a:schemeClr val="tx1"/>
                </a:solidFill>
                <a:latin typeface="Lucida Sans Unicode"/>
                <a:cs typeface="Lucida Sans Unicode"/>
              </a:rPr>
              <a:t>one</a:t>
            </a:r>
            <a:r>
              <a:rPr sz="1300" spc="225" dirty="0">
                <a:solidFill>
                  <a:schemeClr val="tx1"/>
                </a:solidFill>
                <a:latin typeface="Lucida Sans Unicode"/>
                <a:cs typeface="Lucida Sans Unicode"/>
              </a:rPr>
              <a:t> </a:t>
            </a:r>
            <a:r>
              <a:rPr sz="1300" spc="55" dirty="0">
                <a:solidFill>
                  <a:schemeClr val="tx1"/>
                </a:solidFill>
                <a:latin typeface="Lucida Sans Unicode"/>
                <a:cs typeface="Lucida Sans Unicode"/>
              </a:rPr>
              <a:t>of</a:t>
            </a:r>
            <a:r>
              <a:rPr sz="1300" spc="225" dirty="0">
                <a:solidFill>
                  <a:schemeClr val="tx1"/>
                </a:solidFill>
                <a:latin typeface="Lucida Sans Unicode"/>
                <a:cs typeface="Lucida Sans Unicode"/>
              </a:rPr>
              <a:t> </a:t>
            </a:r>
            <a:r>
              <a:rPr sz="1300" spc="110" dirty="0">
                <a:solidFill>
                  <a:schemeClr val="tx1"/>
                </a:solidFill>
                <a:latin typeface="Lucida Sans Unicode"/>
                <a:cs typeface="Lucida Sans Unicode"/>
              </a:rPr>
              <a:t>the</a:t>
            </a:r>
            <a:r>
              <a:rPr sz="1300" spc="220" dirty="0">
                <a:solidFill>
                  <a:schemeClr val="tx1"/>
                </a:solidFill>
                <a:latin typeface="Lucida Sans Unicode"/>
                <a:cs typeface="Lucida Sans Unicode"/>
              </a:rPr>
              <a:t> </a:t>
            </a:r>
            <a:r>
              <a:rPr sz="1300" spc="140" dirty="0">
                <a:solidFill>
                  <a:schemeClr val="tx1"/>
                </a:solidFill>
                <a:latin typeface="Lucida Sans Unicode"/>
                <a:cs typeface="Lucida Sans Unicode"/>
              </a:rPr>
              <a:t>largest</a:t>
            </a:r>
            <a:r>
              <a:rPr sz="1300" spc="225" dirty="0">
                <a:solidFill>
                  <a:schemeClr val="tx1"/>
                </a:solidFill>
                <a:latin typeface="Lucida Sans Unicode"/>
                <a:cs typeface="Lucida Sans Unicode"/>
              </a:rPr>
              <a:t> </a:t>
            </a:r>
            <a:r>
              <a:rPr sz="1300" spc="145" dirty="0">
                <a:solidFill>
                  <a:schemeClr val="tx1"/>
                </a:solidFill>
                <a:latin typeface="Lucida Sans Unicode"/>
                <a:cs typeface="Lucida Sans Unicode"/>
              </a:rPr>
              <a:t>and </a:t>
            </a:r>
            <a:r>
              <a:rPr sz="1300" spc="110" dirty="0">
                <a:solidFill>
                  <a:schemeClr val="tx1"/>
                </a:solidFill>
                <a:latin typeface="Lucida Sans Unicode"/>
                <a:cs typeface="Lucida Sans Unicode"/>
              </a:rPr>
              <a:t>senior</a:t>
            </a:r>
            <a:r>
              <a:rPr sz="1300" spc="220" dirty="0">
                <a:solidFill>
                  <a:schemeClr val="tx1"/>
                </a:solidFill>
                <a:latin typeface="Lucida Sans Unicode"/>
                <a:cs typeface="Lucida Sans Unicode"/>
              </a:rPr>
              <a:t> </a:t>
            </a:r>
            <a:r>
              <a:rPr sz="1300" spc="190" dirty="0">
                <a:solidFill>
                  <a:schemeClr val="tx1"/>
                </a:solidFill>
                <a:latin typeface="Lucida Sans Unicode"/>
                <a:cs typeface="Lucida Sans Unicode"/>
              </a:rPr>
              <a:t>company</a:t>
            </a:r>
            <a:r>
              <a:rPr sz="1300" spc="220" dirty="0">
                <a:solidFill>
                  <a:schemeClr val="tx1"/>
                </a:solidFill>
                <a:latin typeface="Lucida Sans Unicode"/>
                <a:cs typeface="Lucida Sans Unicode"/>
              </a:rPr>
              <a:t> </a:t>
            </a:r>
            <a:r>
              <a:rPr sz="1300" spc="135" dirty="0">
                <a:solidFill>
                  <a:schemeClr val="tx1"/>
                </a:solidFill>
                <a:latin typeface="Lucida Sans Unicode"/>
                <a:cs typeface="Lucida Sans Unicode"/>
              </a:rPr>
              <a:t>supplying</a:t>
            </a:r>
            <a:r>
              <a:rPr sz="1300" spc="220" dirty="0">
                <a:solidFill>
                  <a:schemeClr val="tx1"/>
                </a:solidFill>
                <a:latin typeface="Lucida Sans Unicode"/>
                <a:cs typeface="Lucida Sans Unicode"/>
              </a:rPr>
              <a:t> </a:t>
            </a:r>
            <a:r>
              <a:rPr sz="1300" spc="145" dirty="0">
                <a:solidFill>
                  <a:schemeClr val="tx1"/>
                </a:solidFill>
                <a:latin typeface="Lucida Sans Unicode"/>
                <a:cs typeface="Lucida Sans Unicode"/>
              </a:rPr>
              <a:t>and </a:t>
            </a:r>
            <a:r>
              <a:rPr sz="1300" spc="105" dirty="0">
                <a:solidFill>
                  <a:schemeClr val="tx1"/>
                </a:solidFill>
                <a:latin typeface="Lucida Sans Unicode"/>
                <a:cs typeface="Lucida Sans Unicode"/>
              </a:rPr>
              <a:t>exporting</a:t>
            </a:r>
            <a:r>
              <a:rPr sz="1300" spc="210" dirty="0">
                <a:solidFill>
                  <a:schemeClr val="tx1"/>
                </a:solidFill>
                <a:latin typeface="Lucida Sans Unicode"/>
                <a:cs typeface="Lucida Sans Unicode"/>
              </a:rPr>
              <a:t> </a:t>
            </a:r>
            <a:r>
              <a:rPr sz="1300" spc="170" dirty="0">
                <a:solidFill>
                  <a:schemeClr val="tx1"/>
                </a:solidFill>
                <a:latin typeface="Lucida Sans Unicode"/>
                <a:cs typeface="Lucida Sans Unicode"/>
              </a:rPr>
              <a:t>Himalayan</a:t>
            </a:r>
            <a:r>
              <a:rPr sz="1300" spc="210" dirty="0">
                <a:solidFill>
                  <a:schemeClr val="tx1"/>
                </a:solidFill>
                <a:latin typeface="Lucida Sans Unicode"/>
                <a:cs typeface="Lucida Sans Unicode"/>
              </a:rPr>
              <a:t> </a:t>
            </a:r>
            <a:r>
              <a:rPr sz="1300" spc="145" dirty="0">
                <a:solidFill>
                  <a:schemeClr val="tx1"/>
                </a:solidFill>
                <a:latin typeface="Lucida Sans Unicode"/>
                <a:cs typeface="Lucida Sans Unicode"/>
              </a:rPr>
              <a:t>mineral</a:t>
            </a:r>
            <a:r>
              <a:rPr sz="1300" spc="210" dirty="0">
                <a:solidFill>
                  <a:schemeClr val="tx1"/>
                </a:solidFill>
                <a:latin typeface="Lucida Sans Unicode"/>
                <a:cs typeface="Lucida Sans Unicode"/>
              </a:rPr>
              <a:t> </a:t>
            </a:r>
            <a:r>
              <a:rPr sz="1300" spc="95" dirty="0">
                <a:solidFill>
                  <a:schemeClr val="tx1"/>
                </a:solidFill>
                <a:latin typeface="Lucida Sans Unicode"/>
                <a:cs typeface="Lucida Sans Unicode"/>
              </a:rPr>
              <a:t>rock</a:t>
            </a:r>
            <a:r>
              <a:rPr sz="1300" spc="210" dirty="0">
                <a:solidFill>
                  <a:schemeClr val="tx1"/>
                </a:solidFill>
                <a:latin typeface="Lucida Sans Unicode"/>
                <a:cs typeface="Lucida Sans Unicode"/>
              </a:rPr>
              <a:t> </a:t>
            </a:r>
            <a:r>
              <a:rPr sz="1300" spc="125" dirty="0">
                <a:solidFill>
                  <a:schemeClr val="tx1"/>
                </a:solidFill>
                <a:latin typeface="Lucida Sans Unicode"/>
                <a:cs typeface="Lucida Sans Unicode"/>
              </a:rPr>
              <a:t>salt</a:t>
            </a:r>
            <a:r>
              <a:rPr sz="1300" spc="215" dirty="0">
                <a:solidFill>
                  <a:schemeClr val="tx1"/>
                </a:solidFill>
                <a:latin typeface="Lucida Sans Unicode"/>
                <a:cs typeface="Lucida Sans Unicode"/>
              </a:rPr>
              <a:t> </a:t>
            </a:r>
            <a:r>
              <a:rPr sz="1300" spc="135" dirty="0">
                <a:solidFill>
                  <a:schemeClr val="tx1"/>
                </a:solidFill>
                <a:latin typeface="Lucida Sans Unicode"/>
                <a:cs typeface="Lucida Sans Unicode"/>
              </a:rPr>
              <a:t>product </a:t>
            </a:r>
            <a:r>
              <a:rPr sz="1300" dirty="0">
                <a:solidFill>
                  <a:schemeClr val="tx1"/>
                </a:solidFill>
                <a:latin typeface="Lucida Sans Unicode"/>
                <a:cs typeface="Lucida Sans Unicode"/>
              </a:rPr>
              <a:t>in</a:t>
            </a:r>
            <a:r>
              <a:rPr sz="1300" spc="250" dirty="0">
                <a:solidFill>
                  <a:schemeClr val="tx1"/>
                </a:solidFill>
                <a:latin typeface="Lucida Sans Unicode"/>
                <a:cs typeface="Lucida Sans Unicode"/>
              </a:rPr>
              <a:t> </a:t>
            </a:r>
            <a:r>
              <a:rPr sz="1300" spc="125" dirty="0">
                <a:solidFill>
                  <a:schemeClr val="tx1"/>
                </a:solidFill>
                <a:latin typeface="Lucida Sans Unicode"/>
                <a:cs typeface="Lucida Sans Unicode"/>
              </a:rPr>
              <a:t>Pakistan.</a:t>
            </a:r>
            <a:r>
              <a:rPr sz="1300" spc="250" dirty="0">
                <a:solidFill>
                  <a:schemeClr val="tx1"/>
                </a:solidFill>
                <a:latin typeface="Lucida Sans Unicode"/>
                <a:cs typeface="Lucida Sans Unicode"/>
              </a:rPr>
              <a:t> </a:t>
            </a:r>
            <a:r>
              <a:rPr lang="en-US" sz="1300" spc="250" dirty="0">
                <a:solidFill>
                  <a:schemeClr val="tx1"/>
                </a:solidFill>
                <a:latin typeface="Lucida Sans Unicode"/>
                <a:cs typeface="Lucida Sans Unicode"/>
              </a:rPr>
              <a:t>AURA </a:t>
            </a:r>
            <a:r>
              <a:rPr sz="1300" dirty="0">
                <a:solidFill>
                  <a:schemeClr val="tx1"/>
                </a:solidFill>
                <a:latin typeface="Lucida Sans Unicode"/>
                <a:cs typeface="Lucida Sans Unicode"/>
              </a:rPr>
              <a:t>is</a:t>
            </a:r>
            <a:r>
              <a:rPr sz="1300" spc="250" dirty="0">
                <a:solidFill>
                  <a:schemeClr val="tx1"/>
                </a:solidFill>
                <a:latin typeface="Lucida Sans Unicode"/>
                <a:cs typeface="Lucida Sans Unicode"/>
              </a:rPr>
              <a:t> </a:t>
            </a:r>
            <a:r>
              <a:rPr sz="1300" spc="95" dirty="0">
                <a:solidFill>
                  <a:schemeClr val="tx1"/>
                </a:solidFill>
                <a:latin typeface="Lucida Sans Unicode"/>
                <a:cs typeface="Lucida Sans Unicode"/>
              </a:rPr>
              <a:t>exporting </a:t>
            </a:r>
            <a:r>
              <a:rPr sz="1300" spc="90" dirty="0">
                <a:solidFill>
                  <a:schemeClr val="tx1"/>
                </a:solidFill>
                <a:latin typeface="Lucida Sans Unicode"/>
                <a:cs typeface="Lucida Sans Unicode"/>
              </a:rPr>
              <a:t>this</a:t>
            </a:r>
            <a:r>
              <a:rPr sz="1300" spc="204" dirty="0">
                <a:solidFill>
                  <a:schemeClr val="tx1"/>
                </a:solidFill>
                <a:latin typeface="Lucida Sans Unicode"/>
                <a:cs typeface="Lucida Sans Unicode"/>
              </a:rPr>
              <a:t> </a:t>
            </a:r>
            <a:r>
              <a:rPr sz="1300" spc="110" dirty="0">
                <a:solidFill>
                  <a:schemeClr val="tx1"/>
                </a:solidFill>
                <a:latin typeface="Lucida Sans Unicode"/>
                <a:cs typeface="Lucida Sans Unicode"/>
              </a:rPr>
              <a:t>got</a:t>
            </a:r>
            <a:r>
              <a:rPr sz="1300" spc="210" dirty="0">
                <a:solidFill>
                  <a:schemeClr val="tx1"/>
                </a:solidFill>
                <a:latin typeface="Lucida Sans Unicode"/>
                <a:cs typeface="Lucida Sans Unicode"/>
              </a:rPr>
              <a:t> </a:t>
            </a:r>
            <a:r>
              <a:rPr sz="1300" spc="125" dirty="0">
                <a:solidFill>
                  <a:schemeClr val="tx1"/>
                </a:solidFill>
                <a:latin typeface="Lucida Sans Unicode"/>
                <a:cs typeface="Lucida Sans Unicode"/>
              </a:rPr>
              <a:t>gifted</a:t>
            </a:r>
            <a:r>
              <a:rPr sz="1300" spc="204" dirty="0">
                <a:solidFill>
                  <a:schemeClr val="tx1"/>
                </a:solidFill>
                <a:latin typeface="Lucida Sans Unicode"/>
                <a:cs typeface="Lucida Sans Unicode"/>
              </a:rPr>
              <a:t> </a:t>
            </a:r>
            <a:r>
              <a:rPr sz="1300" spc="170" dirty="0">
                <a:solidFill>
                  <a:schemeClr val="tx1"/>
                </a:solidFill>
                <a:latin typeface="Lucida Sans Unicode"/>
                <a:cs typeface="Lucida Sans Unicode"/>
              </a:rPr>
              <a:t>Himalayan</a:t>
            </a:r>
            <a:r>
              <a:rPr sz="1300" spc="210" dirty="0">
                <a:solidFill>
                  <a:schemeClr val="tx1"/>
                </a:solidFill>
                <a:latin typeface="Lucida Sans Unicode"/>
                <a:cs typeface="Lucida Sans Unicode"/>
              </a:rPr>
              <a:t> </a:t>
            </a:r>
            <a:r>
              <a:rPr sz="1300" spc="145" dirty="0">
                <a:solidFill>
                  <a:schemeClr val="tx1"/>
                </a:solidFill>
                <a:latin typeface="Lucida Sans Unicode"/>
                <a:cs typeface="Lucida Sans Unicode"/>
              </a:rPr>
              <a:t>mineral</a:t>
            </a:r>
            <a:r>
              <a:rPr sz="1300" spc="204" dirty="0">
                <a:solidFill>
                  <a:schemeClr val="tx1"/>
                </a:solidFill>
                <a:latin typeface="Lucida Sans Unicode"/>
                <a:cs typeface="Lucida Sans Unicode"/>
              </a:rPr>
              <a:t> </a:t>
            </a:r>
            <a:r>
              <a:rPr sz="1300" spc="95" dirty="0">
                <a:solidFill>
                  <a:schemeClr val="tx1"/>
                </a:solidFill>
                <a:latin typeface="Lucida Sans Unicode"/>
                <a:cs typeface="Lucida Sans Unicode"/>
              </a:rPr>
              <a:t>rock</a:t>
            </a:r>
            <a:r>
              <a:rPr sz="1300" spc="210" dirty="0">
                <a:solidFill>
                  <a:schemeClr val="tx1"/>
                </a:solidFill>
                <a:latin typeface="Lucida Sans Unicode"/>
                <a:cs typeface="Lucida Sans Unicode"/>
              </a:rPr>
              <a:t> </a:t>
            </a:r>
            <a:r>
              <a:rPr sz="1300" spc="105" dirty="0">
                <a:solidFill>
                  <a:schemeClr val="tx1"/>
                </a:solidFill>
                <a:latin typeface="Lucida Sans Unicode"/>
                <a:cs typeface="Lucida Sans Unicode"/>
              </a:rPr>
              <a:t>salt </a:t>
            </a:r>
            <a:r>
              <a:rPr sz="1300" spc="145" dirty="0">
                <a:solidFill>
                  <a:schemeClr val="tx1"/>
                </a:solidFill>
                <a:latin typeface="Lucida Sans Unicode"/>
                <a:cs typeface="Lucida Sans Unicode"/>
              </a:rPr>
              <a:t>products</a:t>
            </a:r>
            <a:r>
              <a:rPr sz="1300" spc="210" dirty="0">
                <a:solidFill>
                  <a:schemeClr val="tx1"/>
                </a:solidFill>
                <a:latin typeface="Lucida Sans Unicode"/>
                <a:cs typeface="Lucida Sans Unicode"/>
              </a:rPr>
              <a:t> </a:t>
            </a:r>
            <a:r>
              <a:rPr sz="1300" spc="70" dirty="0">
                <a:solidFill>
                  <a:schemeClr val="tx1"/>
                </a:solidFill>
                <a:latin typeface="Lucida Sans Unicode"/>
                <a:cs typeface="Lucida Sans Unicode"/>
              </a:rPr>
              <a:t>to</a:t>
            </a:r>
            <a:r>
              <a:rPr sz="1300" spc="215" dirty="0">
                <a:solidFill>
                  <a:schemeClr val="tx1"/>
                </a:solidFill>
                <a:latin typeface="Lucida Sans Unicode"/>
                <a:cs typeface="Lucida Sans Unicode"/>
              </a:rPr>
              <a:t> </a:t>
            </a:r>
            <a:r>
              <a:rPr sz="1300" spc="125" dirty="0">
                <a:solidFill>
                  <a:schemeClr val="tx1"/>
                </a:solidFill>
                <a:latin typeface="Lucida Sans Unicode"/>
                <a:cs typeface="Lucida Sans Unicode"/>
              </a:rPr>
              <a:t>united</a:t>
            </a:r>
            <a:r>
              <a:rPr sz="1300" spc="215" dirty="0">
                <a:solidFill>
                  <a:schemeClr val="tx1"/>
                </a:solidFill>
                <a:latin typeface="Lucida Sans Unicode"/>
                <a:cs typeface="Lucida Sans Unicode"/>
              </a:rPr>
              <a:t> </a:t>
            </a:r>
            <a:r>
              <a:rPr sz="1300" spc="120" dirty="0">
                <a:solidFill>
                  <a:schemeClr val="tx1"/>
                </a:solidFill>
                <a:latin typeface="Lucida Sans Unicode"/>
                <a:cs typeface="Lucida Sans Unicode"/>
              </a:rPr>
              <a:t>states,</a:t>
            </a:r>
            <a:r>
              <a:rPr sz="1300" spc="210" dirty="0">
                <a:solidFill>
                  <a:schemeClr val="tx1"/>
                </a:solidFill>
                <a:latin typeface="Lucida Sans Unicode"/>
                <a:cs typeface="Lucida Sans Unicode"/>
              </a:rPr>
              <a:t> </a:t>
            </a:r>
            <a:r>
              <a:rPr sz="1300" spc="140" dirty="0">
                <a:solidFill>
                  <a:schemeClr val="tx1"/>
                </a:solidFill>
                <a:latin typeface="Lucida Sans Unicode"/>
                <a:cs typeface="Lucida Sans Unicode"/>
              </a:rPr>
              <a:t>Central</a:t>
            </a:r>
            <a:r>
              <a:rPr sz="1300" spc="215" dirty="0">
                <a:solidFill>
                  <a:schemeClr val="tx1"/>
                </a:solidFill>
                <a:latin typeface="Lucida Sans Unicode"/>
                <a:cs typeface="Lucida Sans Unicode"/>
              </a:rPr>
              <a:t> </a:t>
            </a:r>
            <a:r>
              <a:rPr sz="1300" spc="170" dirty="0">
                <a:solidFill>
                  <a:schemeClr val="tx1"/>
                </a:solidFill>
                <a:latin typeface="Lucida Sans Unicode"/>
                <a:cs typeface="Lucida Sans Unicode"/>
              </a:rPr>
              <a:t>and</a:t>
            </a:r>
            <a:r>
              <a:rPr sz="1300" spc="215" dirty="0">
                <a:solidFill>
                  <a:schemeClr val="tx1"/>
                </a:solidFill>
                <a:latin typeface="Lucida Sans Unicode"/>
                <a:cs typeface="Lucida Sans Unicode"/>
              </a:rPr>
              <a:t> </a:t>
            </a:r>
            <a:r>
              <a:rPr sz="1300" spc="105" dirty="0">
                <a:solidFill>
                  <a:schemeClr val="tx1"/>
                </a:solidFill>
                <a:latin typeface="Lucida Sans Unicode"/>
                <a:cs typeface="Lucida Sans Unicode"/>
              </a:rPr>
              <a:t>south </a:t>
            </a:r>
            <a:r>
              <a:rPr sz="1300" spc="140" dirty="0">
                <a:solidFill>
                  <a:schemeClr val="tx1"/>
                </a:solidFill>
                <a:latin typeface="Lucida Sans Unicode"/>
                <a:cs typeface="Lucida Sans Unicode"/>
              </a:rPr>
              <a:t>America,</a:t>
            </a:r>
            <a:r>
              <a:rPr sz="1300" spc="210" dirty="0">
                <a:solidFill>
                  <a:schemeClr val="tx1"/>
                </a:solidFill>
                <a:latin typeface="Lucida Sans Unicode"/>
                <a:cs typeface="Lucida Sans Unicode"/>
              </a:rPr>
              <a:t> </a:t>
            </a:r>
            <a:r>
              <a:rPr sz="1300" spc="120" dirty="0">
                <a:solidFill>
                  <a:schemeClr val="tx1"/>
                </a:solidFill>
                <a:latin typeface="Lucida Sans Unicode"/>
                <a:cs typeface="Lucida Sans Unicode"/>
              </a:rPr>
              <a:t>United</a:t>
            </a:r>
            <a:r>
              <a:rPr sz="1300" spc="210" dirty="0">
                <a:solidFill>
                  <a:schemeClr val="tx1"/>
                </a:solidFill>
                <a:latin typeface="Lucida Sans Unicode"/>
                <a:cs typeface="Lucida Sans Unicode"/>
              </a:rPr>
              <a:t> </a:t>
            </a:r>
            <a:r>
              <a:rPr sz="1300" spc="110" dirty="0">
                <a:solidFill>
                  <a:schemeClr val="tx1"/>
                </a:solidFill>
                <a:latin typeface="Lucida Sans Unicode"/>
                <a:cs typeface="Lucida Sans Unicode"/>
              </a:rPr>
              <a:t>Kingdom,</a:t>
            </a:r>
            <a:r>
              <a:rPr sz="1300" spc="210" dirty="0">
                <a:solidFill>
                  <a:schemeClr val="tx1"/>
                </a:solidFill>
                <a:latin typeface="Lucida Sans Unicode"/>
                <a:cs typeface="Lucida Sans Unicode"/>
              </a:rPr>
              <a:t> </a:t>
            </a:r>
            <a:r>
              <a:rPr sz="1300" spc="140" dirty="0" err="1">
                <a:solidFill>
                  <a:schemeClr val="tx1"/>
                </a:solidFill>
                <a:latin typeface="Lucida Sans Unicode"/>
                <a:cs typeface="Lucida Sans Unicode"/>
              </a:rPr>
              <a:t>Euripean</a:t>
            </a:r>
            <a:r>
              <a:rPr lang="en-US" dirty="0"/>
              <a:t> </a:t>
            </a:r>
            <a:r>
              <a:rPr sz="1300" spc="114" dirty="0">
                <a:solidFill>
                  <a:schemeClr val="tx1"/>
                </a:solidFill>
                <a:latin typeface="Lucida Sans Unicode"/>
                <a:cs typeface="Lucida Sans Unicode"/>
              </a:rPr>
              <a:t>Countries </a:t>
            </a:r>
            <a:r>
              <a:rPr sz="1300" dirty="0">
                <a:solidFill>
                  <a:schemeClr val="tx1"/>
                </a:solidFill>
                <a:latin typeface="Lucida Sans Unicode"/>
                <a:cs typeface="Lucida Sans Unicode"/>
              </a:rPr>
              <a:t>&amp;</a:t>
            </a:r>
            <a:r>
              <a:rPr sz="1300" spc="215" dirty="0">
                <a:solidFill>
                  <a:schemeClr val="tx1"/>
                </a:solidFill>
                <a:latin typeface="Lucida Sans Unicode"/>
                <a:cs typeface="Lucida Sans Unicode"/>
              </a:rPr>
              <a:t> </a:t>
            </a:r>
            <a:r>
              <a:rPr sz="1300" spc="110" dirty="0">
                <a:solidFill>
                  <a:schemeClr val="tx1"/>
                </a:solidFill>
                <a:latin typeface="Lucida Sans Unicode"/>
                <a:cs typeface="Lucida Sans Unicode"/>
              </a:rPr>
              <a:t>Far</a:t>
            </a:r>
            <a:r>
              <a:rPr sz="1300" spc="220" dirty="0">
                <a:solidFill>
                  <a:schemeClr val="tx1"/>
                </a:solidFill>
                <a:latin typeface="Lucida Sans Unicode"/>
                <a:cs typeface="Lucida Sans Unicode"/>
              </a:rPr>
              <a:t> </a:t>
            </a:r>
            <a:r>
              <a:rPr sz="1300" spc="125" dirty="0">
                <a:solidFill>
                  <a:schemeClr val="tx1"/>
                </a:solidFill>
                <a:latin typeface="Lucida Sans Unicode"/>
                <a:cs typeface="Lucida Sans Unicode"/>
              </a:rPr>
              <a:t>East</a:t>
            </a:r>
            <a:r>
              <a:rPr sz="1300" spc="220" dirty="0">
                <a:solidFill>
                  <a:schemeClr val="tx1"/>
                </a:solidFill>
                <a:latin typeface="Lucida Sans Unicode"/>
                <a:cs typeface="Lucida Sans Unicode"/>
              </a:rPr>
              <a:t> </a:t>
            </a:r>
            <a:r>
              <a:rPr sz="1300" spc="85" dirty="0">
                <a:solidFill>
                  <a:schemeClr val="tx1"/>
                </a:solidFill>
                <a:latin typeface="Lucida Sans Unicode"/>
                <a:cs typeface="Lucida Sans Unicode"/>
              </a:rPr>
              <a:t>etc. </a:t>
            </a:r>
            <a:endParaRPr sz="1300" dirty="0">
              <a:solidFill>
                <a:schemeClr val="tx1"/>
              </a:solidFill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23641" y="1516566"/>
            <a:ext cx="2803525" cy="602088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12700" marR="5080">
              <a:lnSpc>
                <a:spcPts val="4000"/>
              </a:lnSpc>
              <a:spcBef>
                <a:spcPts val="695"/>
              </a:spcBef>
            </a:pPr>
            <a:r>
              <a:rPr sz="3800" spc="-50" dirty="0"/>
              <a:t>Welcome</a:t>
            </a:r>
            <a:r>
              <a:rPr sz="3800" spc="-225" dirty="0"/>
              <a:t> </a:t>
            </a:r>
            <a:r>
              <a:rPr sz="3800" spc="-25" dirty="0"/>
              <a:t>To</a:t>
            </a:r>
            <a:endParaRPr sz="3800" dirty="0"/>
          </a:p>
        </p:txBody>
      </p:sp>
      <p:sp>
        <p:nvSpPr>
          <p:cNvPr id="7" name="object 7"/>
          <p:cNvSpPr/>
          <p:nvPr/>
        </p:nvSpPr>
        <p:spPr>
          <a:xfrm>
            <a:off x="1783715" y="5838825"/>
            <a:ext cx="1810385" cy="0"/>
          </a:xfrm>
          <a:custGeom>
            <a:avLst/>
            <a:gdLst/>
            <a:ahLst/>
            <a:cxnLst/>
            <a:rect l="l" t="t" r="r" b="b"/>
            <a:pathLst>
              <a:path w="1810385">
                <a:moveTo>
                  <a:pt x="0" y="0"/>
                </a:moveTo>
                <a:lnTo>
                  <a:pt x="1810169" y="0"/>
                </a:lnTo>
              </a:path>
            </a:pathLst>
          </a:custGeom>
          <a:ln w="38100">
            <a:solidFill>
              <a:srgbClr val="F1336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290754" y="25527"/>
            <a:ext cx="4401820" cy="7534909"/>
          </a:xfrm>
          <a:custGeom>
            <a:avLst/>
            <a:gdLst/>
            <a:ahLst/>
            <a:cxnLst/>
            <a:rect l="l" t="t" r="r" b="b"/>
            <a:pathLst>
              <a:path w="4401820" h="7534909">
                <a:moveTo>
                  <a:pt x="4401248" y="0"/>
                </a:moveTo>
                <a:lnTo>
                  <a:pt x="0" y="0"/>
                </a:lnTo>
                <a:lnTo>
                  <a:pt x="0" y="7534478"/>
                </a:lnTo>
                <a:lnTo>
                  <a:pt x="4401248" y="7534478"/>
                </a:lnTo>
                <a:lnTo>
                  <a:pt x="44012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53396" y="389767"/>
            <a:ext cx="3126447" cy="67833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48DF48-1FA3-D63D-6AD2-929673B4E5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679" y="1038225"/>
            <a:ext cx="2826025" cy="2008632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0EB1441F-C557-7848-9621-D42D18078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1576387"/>
            <a:ext cx="10693400" cy="6015038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404279" y="5332838"/>
            <a:ext cx="1529080" cy="2292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00" b="1" dirty="0">
                <a:latin typeface="Arial"/>
                <a:cs typeface="Arial"/>
              </a:rPr>
              <a:t>PRODUCT</a:t>
            </a:r>
            <a:r>
              <a:rPr sz="1300" b="1" spc="170" dirty="0">
                <a:latin typeface="Arial"/>
                <a:cs typeface="Arial"/>
              </a:rPr>
              <a:t> </a:t>
            </a:r>
            <a:r>
              <a:rPr sz="1300" b="1" spc="-10" dirty="0">
                <a:latin typeface="Arial"/>
                <a:cs typeface="Arial"/>
              </a:rPr>
              <a:t>DETAIL</a:t>
            </a:r>
            <a:endParaRPr sz="13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91256" y="5654215"/>
            <a:ext cx="1086485" cy="3981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450" spc="-10" dirty="0">
                <a:latin typeface="Arial MT"/>
                <a:cs typeface="Arial MT"/>
              </a:rPr>
              <a:t>Flavour</a:t>
            </a:r>
            <a:endParaRPr sz="245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16953" y="6060795"/>
            <a:ext cx="1337945" cy="216535"/>
          </a:xfrm>
          <a:prstGeom prst="rect">
            <a:avLst/>
          </a:prstGeom>
          <a:solidFill>
            <a:srgbClr val="CCCC00"/>
          </a:solidFill>
        </p:spPr>
        <p:txBody>
          <a:bodyPr vert="horz" wrap="square" lIns="0" tIns="0" rIns="0" bIns="0" rtlCol="0">
            <a:spAutoFit/>
          </a:bodyPr>
          <a:lstStyle/>
          <a:p>
            <a:pPr marL="39370">
              <a:lnSpc>
                <a:spcPts val="1645"/>
              </a:lnSpc>
            </a:pPr>
            <a:r>
              <a:rPr sz="1550" b="1" spc="-10" dirty="0">
                <a:solidFill>
                  <a:srgbClr val="FFFFFF"/>
                </a:solidFill>
                <a:latin typeface="Arial"/>
                <a:cs typeface="Arial"/>
              </a:rPr>
              <a:t>Lemon</a:t>
            </a:r>
            <a:r>
              <a:rPr sz="155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b="1" spc="-10" dirty="0">
                <a:solidFill>
                  <a:srgbClr val="FFFFFF"/>
                </a:solidFill>
                <a:latin typeface="Arial"/>
                <a:cs typeface="Arial"/>
              </a:rPr>
              <a:t>Grass</a:t>
            </a:r>
            <a:endParaRPr sz="155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16953" y="5584697"/>
            <a:ext cx="495300" cy="0"/>
          </a:xfrm>
          <a:custGeom>
            <a:avLst/>
            <a:gdLst/>
            <a:ahLst/>
            <a:cxnLst/>
            <a:rect l="l" t="t" r="r" b="b"/>
            <a:pathLst>
              <a:path w="495300">
                <a:moveTo>
                  <a:pt x="0" y="0"/>
                </a:moveTo>
                <a:lnTo>
                  <a:pt x="49526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04279" y="6336615"/>
            <a:ext cx="856615" cy="33464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20"/>
              </a:spcBef>
            </a:pPr>
            <a:r>
              <a:rPr sz="1000" b="1" dirty="0">
                <a:solidFill>
                  <a:srgbClr val="161616"/>
                </a:solidFill>
                <a:latin typeface="Arial"/>
                <a:cs typeface="Arial"/>
              </a:rPr>
              <a:t>Pet</a:t>
            </a:r>
            <a:r>
              <a:rPr sz="1000" b="1" spc="3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161616"/>
                </a:solidFill>
                <a:latin typeface="Arial"/>
                <a:cs typeface="Arial"/>
              </a:rPr>
              <a:t>Shaker </a:t>
            </a:r>
            <a:r>
              <a:rPr sz="1000" b="1" dirty="0">
                <a:solidFill>
                  <a:srgbClr val="161616"/>
                </a:solidFill>
                <a:latin typeface="Arial"/>
                <a:cs typeface="Arial"/>
              </a:rPr>
              <a:t>250</a:t>
            </a:r>
            <a:r>
              <a:rPr sz="1000" b="1" spc="2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161616"/>
                </a:solidFill>
                <a:latin typeface="Arial"/>
                <a:cs typeface="Arial"/>
              </a:rPr>
              <a:t>gm</a:t>
            </a:r>
            <a:r>
              <a:rPr sz="1000" b="1" spc="2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161616"/>
                </a:solidFill>
                <a:latin typeface="Arial MT"/>
                <a:cs typeface="Arial MT"/>
              </a:rPr>
              <a:t>/</a:t>
            </a:r>
            <a:r>
              <a:rPr sz="750" spc="20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161616"/>
                </a:solidFill>
                <a:latin typeface="Arial MT"/>
                <a:cs typeface="Arial MT"/>
              </a:rPr>
              <a:t>8.8</a:t>
            </a:r>
            <a:r>
              <a:rPr sz="750" spc="20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750" spc="-25" dirty="0">
                <a:solidFill>
                  <a:srgbClr val="161616"/>
                </a:solidFill>
                <a:latin typeface="Arial MT"/>
                <a:cs typeface="Arial MT"/>
              </a:rPr>
              <a:t>oz.</a:t>
            </a:r>
            <a:endParaRPr sz="750" dirty="0">
              <a:latin typeface="Arial MT"/>
              <a:cs typeface="Arial M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508973" y="6061367"/>
            <a:ext cx="1337945" cy="216535"/>
          </a:xfrm>
          <a:custGeom>
            <a:avLst/>
            <a:gdLst/>
            <a:ahLst/>
            <a:cxnLst/>
            <a:rect l="l" t="t" r="r" b="b"/>
            <a:pathLst>
              <a:path w="1337945" h="216535">
                <a:moveTo>
                  <a:pt x="1337398" y="0"/>
                </a:moveTo>
                <a:lnTo>
                  <a:pt x="0" y="0"/>
                </a:lnTo>
                <a:lnTo>
                  <a:pt x="0" y="216242"/>
                </a:lnTo>
                <a:lnTo>
                  <a:pt x="1337398" y="216242"/>
                </a:lnTo>
                <a:lnTo>
                  <a:pt x="1337398" y="0"/>
                </a:lnTo>
                <a:close/>
              </a:path>
            </a:pathLst>
          </a:custGeom>
          <a:solidFill>
            <a:srgbClr val="6F6F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496299" y="5333409"/>
            <a:ext cx="1529080" cy="2292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00" b="1" dirty="0">
                <a:latin typeface="Arial"/>
                <a:cs typeface="Arial"/>
              </a:rPr>
              <a:t>PRODUCT</a:t>
            </a:r>
            <a:r>
              <a:rPr sz="1300" b="1" spc="170" dirty="0">
                <a:latin typeface="Arial"/>
                <a:cs typeface="Arial"/>
              </a:rPr>
              <a:t> </a:t>
            </a:r>
            <a:r>
              <a:rPr sz="1300" b="1" spc="-10" dirty="0">
                <a:latin typeface="Arial"/>
                <a:cs typeface="Arial"/>
              </a:rPr>
              <a:t>DETAIL</a:t>
            </a:r>
            <a:endParaRPr sz="13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483269" y="5654774"/>
            <a:ext cx="1086485" cy="3981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450" spc="-10" dirty="0">
                <a:latin typeface="Arial MT"/>
                <a:cs typeface="Arial MT"/>
              </a:rPr>
              <a:t>Flavour</a:t>
            </a:r>
            <a:endParaRPr sz="2450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726550" y="6020532"/>
            <a:ext cx="850900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10" dirty="0">
                <a:solidFill>
                  <a:srgbClr val="FFFFFF"/>
                </a:solidFill>
                <a:latin typeface="Arial"/>
                <a:cs typeface="Arial"/>
              </a:rPr>
              <a:t>Oregano</a:t>
            </a:r>
            <a:endParaRPr sz="155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508973" y="5585256"/>
            <a:ext cx="495300" cy="0"/>
          </a:xfrm>
          <a:custGeom>
            <a:avLst/>
            <a:gdLst/>
            <a:ahLst/>
            <a:cxnLst/>
            <a:rect l="l" t="t" r="r" b="b"/>
            <a:pathLst>
              <a:path w="495300">
                <a:moveTo>
                  <a:pt x="0" y="0"/>
                </a:moveTo>
                <a:lnTo>
                  <a:pt x="49526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496299" y="6337185"/>
            <a:ext cx="856615" cy="33464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20"/>
              </a:spcBef>
            </a:pPr>
            <a:r>
              <a:rPr sz="1000" b="1" dirty="0">
                <a:solidFill>
                  <a:srgbClr val="161616"/>
                </a:solidFill>
                <a:latin typeface="Arial"/>
                <a:cs typeface="Arial"/>
              </a:rPr>
              <a:t>Pet</a:t>
            </a:r>
            <a:r>
              <a:rPr sz="1000" b="1" spc="3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161616"/>
                </a:solidFill>
                <a:latin typeface="Arial"/>
                <a:cs typeface="Arial"/>
              </a:rPr>
              <a:t>Shaker </a:t>
            </a:r>
            <a:r>
              <a:rPr sz="1000" b="1" dirty="0">
                <a:solidFill>
                  <a:srgbClr val="161616"/>
                </a:solidFill>
                <a:latin typeface="Arial"/>
                <a:cs typeface="Arial"/>
              </a:rPr>
              <a:t>250</a:t>
            </a:r>
            <a:r>
              <a:rPr sz="1000" b="1" spc="2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161616"/>
                </a:solidFill>
                <a:latin typeface="Arial"/>
                <a:cs typeface="Arial"/>
              </a:rPr>
              <a:t>gm</a:t>
            </a:r>
            <a:r>
              <a:rPr sz="1000" b="1" spc="2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161616"/>
                </a:solidFill>
                <a:latin typeface="Arial MT"/>
                <a:cs typeface="Arial MT"/>
              </a:rPr>
              <a:t>/</a:t>
            </a:r>
            <a:r>
              <a:rPr sz="750" spc="20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161616"/>
                </a:solidFill>
                <a:latin typeface="Arial MT"/>
                <a:cs typeface="Arial MT"/>
              </a:rPr>
              <a:t>8.8</a:t>
            </a:r>
            <a:r>
              <a:rPr sz="750" spc="20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750" spc="-25" dirty="0">
                <a:solidFill>
                  <a:srgbClr val="161616"/>
                </a:solidFill>
                <a:latin typeface="Arial MT"/>
                <a:cs typeface="Arial MT"/>
              </a:rPr>
              <a:t>oz.</a:t>
            </a:r>
            <a:endParaRPr sz="750">
              <a:latin typeface="Arial MT"/>
              <a:cs typeface="Arial MT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600993" y="6054445"/>
            <a:ext cx="1337945" cy="216535"/>
          </a:xfrm>
          <a:custGeom>
            <a:avLst/>
            <a:gdLst/>
            <a:ahLst/>
            <a:cxnLst/>
            <a:rect l="l" t="t" r="r" b="b"/>
            <a:pathLst>
              <a:path w="1337945" h="216535">
                <a:moveTo>
                  <a:pt x="1337398" y="0"/>
                </a:moveTo>
                <a:lnTo>
                  <a:pt x="0" y="0"/>
                </a:lnTo>
                <a:lnTo>
                  <a:pt x="0" y="216242"/>
                </a:lnTo>
                <a:lnTo>
                  <a:pt x="1337398" y="216242"/>
                </a:lnTo>
                <a:lnTo>
                  <a:pt x="1337398" y="0"/>
                </a:lnTo>
                <a:close/>
              </a:path>
            </a:pathLst>
          </a:custGeom>
          <a:solidFill>
            <a:srgbClr val="B7AE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4588306" y="5326488"/>
            <a:ext cx="1529080" cy="2292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00" b="1" dirty="0">
                <a:latin typeface="Arial"/>
                <a:cs typeface="Arial"/>
              </a:rPr>
              <a:t>PRODUCT</a:t>
            </a:r>
            <a:r>
              <a:rPr sz="1300" b="1" spc="170" dirty="0">
                <a:latin typeface="Arial"/>
                <a:cs typeface="Arial"/>
              </a:rPr>
              <a:t> </a:t>
            </a:r>
            <a:r>
              <a:rPr sz="1300" b="1" spc="-10" dirty="0">
                <a:latin typeface="Arial"/>
                <a:cs typeface="Arial"/>
              </a:rPr>
              <a:t>DETAIL</a:t>
            </a:r>
            <a:endParaRPr sz="13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575289" y="5647865"/>
            <a:ext cx="1086485" cy="3981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450" spc="-10" dirty="0">
                <a:latin typeface="Arial MT"/>
                <a:cs typeface="Arial MT"/>
              </a:rPr>
              <a:t>Flavour</a:t>
            </a:r>
            <a:endParaRPr sz="2450">
              <a:latin typeface="Arial MT"/>
              <a:cs typeface="Arial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957762" y="6013611"/>
            <a:ext cx="586105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10" dirty="0">
                <a:solidFill>
                  <a:srgbClr val="FFFFFF"/>
                </a:solidFill>
                <a:latin typeface="Arial"/>
                <a:cs typeface="Arial"/>
              </a:rPr>
              <a:t>Garlic</a:t>
            </a:r>
            <a:endParaRPr sz="155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600993" y="5578347"/>
            <a:ext cx="495300" cy="0"/>
          </a:xfrm>
          <a:custGeom>
            <a:avLst/>
            <a:gdLst/>
            <a:ahLst/>
            <a:cxnLst/>
            <a:rect l="l" t="t" r="r" b="b"/>
            <a:pathLst>
              <a:path w="495300">
                <a:moveTo>
                  <a:pt x="0" y="0"/>
                </a:moveTo>
                <a:lnTo>
                  <a:pt x="49526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4588306" y="6330265"/>
            <a:ext cx="856615" cy="33464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20"/>
              </a:spcBef>
            </a:pPr>
            <a:r>
              <a:rPr sz="1000" b="1" dirty="0">
                <a:solidFill>
                  <a:srgbClr val="161616"/>
                </a:solidFill>
                <a:latin typeface="Arial"/>
                <a:cs typeface="Arial"/>
              </a:rPr>
              <a:t>Pet</a:t>
            </a:r>
            <a:r>
              <a:rPr sz="1000" b="1" spc="3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161616"/>
                </a:solidFill>
                <a:latin typeface="Arial"/>
                <a:cs typeface="Arial"/>
              </a:rPr>
              <a:t>Shaker </a:t>
            </a:r>
            <a:r>
              <a:rPr sz="1000" b="1" dirty="0">
                <a:solidFill>
                  <a:srgbClr val="161616"/>
                </a:solidFill>
                <a:latin typeface="Arial"/>
                <a:cs typeface="Arial"/>
              </a:rPr>
              <a:t>250</a:t>
            </a:r>
            <a:r>
              <a:rPr sz="1000" b="1" spc="2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161616"/>
                </a:solidFill>
                <a:latin typeface="Arial"/>
                <a:cs typeface="Arial"/>
              </a:rPr>
              <a:t>gm</a:t>
            </a:r>
            <a:r>
              <a:rPr sz="1000" b="1" spc="2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161616"/>
                </a:solidFill>
                <a:latin typeface="Arial MT"/>
                <a:cs typeface="Arial MT"/>
              </a:rPr>
              <a:t>/</a:t>
            </a:r>
            <a:r>
              <a:rPr sz="750" spc="20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161616"/>
                </a:solidFill>
                <a:latin typeface="Arial MT"/>
                <a:cs typeface="Arial MT"/>
              </a:rPr>
              <a:t>8.8</a:t>
            </a:r>
            <a:r>
              <a:rPr sz="750" spc="20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750" spc="-25" dirty="0">
                <a:solidFill>
                  <a:srgbClr val="161616"/>
                </a:solidFill>
                <a:latin typeface="Arial MT"/>
                <a:cs typeface="Arial MT"/>
              </a:rPr>
              <a:t>oz.</a:t>
            </a:r>
            <a:endParaRPr sz="750">
              <a:latin typeface="Arial MT"/>
              <a:cs typeface="Arial MT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693027" y="6055017"/>
            <a:ext cx="1337945" cy="216535"/>
          </a:xfrm>
          <a:custGeom>
            <a:avLst/>
            <a:gdLst/>
            <a:ahLst/>
            <a:cxnLst/>
            <a:rect l="l" t="t" r="r" b="b"/>
            <a:pathLst>
              <a:path w="1337945" h="216535">
                <a:moveTo>
                  <a:pt x="1337398" y="0"/>
                </a:moveTo>
                <a:lnTo>
                  <a:pt x="0" y="0"/>
                </a:lnTo>
                <a:lnTo>
                  <a:pt x="0" y="216242"/>
                </a:lnTo>
                <a:lnTo>
                  <a:pt x="1337398" y="216242"/>
                </a:lnTo>
                <a:lnTo>
                  <a:pt x="1337398" y="0"/>
                </a:lnTo>
                <a:close/>
              </a:path>
            </a:pathLst>
          </a:custGeom>
          <a:solidFill>
            <a:srgbClr val="157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6680327" y="5327059"/>
            <a:ext cx="1529080" cy="2292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00" b="1" dirty="0">
                <a:latin typeface="Arial"/>
                <a:cs typeface="Arial"/>
              </a:rPr>
              <a:t>PRODUCT</a:t>
            </a:r>
            <a:r>
              <a:rPr sz="1300" b="1" spc="170" dirty="0">
                <a:latin typeface="Arial"/>
                <a:cs typeface="Arial"/>
              </a:rPr>
              <a:t> </a:t>
            </a:r>
            <a:r>
              <a:rPr sz="1300" b="1" spc="-10" dirty="0">
                <a:latin typeface="Arial"/>
                <a:cs typeface="Arial"/>
              </a:rPr>
              <a:t>DETAIL</a:t>
            </a:r>
            <a:endParaRPr sz="13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667296" y="5648424"/>
            <a:ext cx="1086485" cy="3981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450" spc="-10" dirty="0">
                <a:latin typeface="Arial MT"/>
                <a:cs typeface="Arial MT"/>
              </a:rPr>
              <a:t>Flavour</a:t>
            </a:r>
            <a:endParaRPr sz="2450">
              <a:latin typeface="Arial MT"/>
              <a:cs typeface="Arial M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859790" y="6014182"/>
            <a:ext cx="979805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10" dirty="0">
                <a:solidFill>
                  <a:srgbClr val="FFFFFF"/>
                </a:solidFill>
                <a:latin typeface="Arial"/>
                <a:cs typeface="Arial"/>
              </a:rPr>
              <a:t>Rosemary</a:t>
            </a:r>
            <a:endParaRPr sz="155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693013" y="5578919"/>
            <a:ext cx="495300" cy="0"/>
          </a:xfrm>
          <a:custGeom>
            <a:avLst/>
            <a:gdLst/>
            <a:ahLst/>
            <a:cxnLst/>
            <a:rect l="l" t="t" r="r" b="b"/>
            <a:pathLst>
              <a:path w="495300">
                <a:moveTo>
                  <a:pt x="0" y="0"/>
                </a:moveTo>
                <a:lnTo>
                  <a:pt x="49526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6680327" y="6330835"/>
            <a:ext cx="856615" cy="33464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20"/>
              </a:spcBef>
            </a:pPr>
            <a:r>
              <a:rPr sz="1000" b="1" dirty="0">
                <a:solidFill>
                  <a:srgbClr val="161616"/>
                </a:solidFill>
                <a:latin typeface="Arial"/>
                <a:cs typeface="Arial"/>
              </a:rPr>
              <a:t>Pet</a:t>
            </a:r>
            <a:r>
              <a:rPr sz="1000" b="1" spc="3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161616"/>
                </a:solidFill>
                <a:latin typeface="Arial"/>
                <a:cs typeface="Arial"/>
              </a:rPr>
              <a:t>Shaker </a:t>
            </a:r>
            <a:r>
              <a:rPr sz="1000" b="1" dirty="0">
                <a:solidFill>
                  <a:srgbClr val="161616"/>
                </a:solidFill>
                <a:latin typeface="Arial"/>
                <a:cs typeface="Arial"/>
              </a:rPr>
              <a:t>250</a:t>
            </a:r>
            <a:r>
              <a:rPr sz="1000" b="1" spc="2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161616"/>
                </a:solidFill>
                <a:latin typeface="Arial"/>
                <a:cs typeface="Arial"/>
              </a:rPr>
              <a:t>gm</a:t>
            </a:r>
            <a:r>
              <a:rPr sz="1000" b="1" spc="2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161616"/>
                </a:solidFill>
                <a:latin typeface="Arial MT"/>
                <a:cs typeface="Arial MT"/>
              </a:rPr>
              <a:t>/</a:t>
            </a:r>
            <a:r>
              <a:rPr sz="750" spc="20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161616"/>
                </a:solidFill>
                <a:latin typeface="Arial MT"/>
                <a:cs typeface="Arial MT"/>
              </a:rPr>
              <a:t>8.8</a:t>
            </a:r>
            <a:r>
              <a:rPr sz="750" spc="20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750" spc="-25" dirty="0">
                <a:solidFill>
                  <a:srgbClr val="161616"/>
                </a:solidFill>
                <a:latin typeface="Arial MT"/>
                <a:cs typeface="Arial MT"/>
              </a:rPr>
              <a:t>oz.</a:t>
            </a:r>
            <a:endParaRPr sz="750">
              <a:latin typeface="Arial MT"/>
              <a:cs typeface="Arial MT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772334" y="5329942"/>
            <a:ext cx="1529080" cy="2292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00" b="1" dirty="0">
                <a:latin typeface="Arial"/>
                <a:cs typeface="Arial"/>
              </a:rPr>
              <a:t>PRODUCT</a:t>
            </a:r>
            <a:r>
              <a:rPr sz="1300" b="1" spc="170" dirty="0">
                <a:latin typeface="Arial"/>
                <a:cs typeface="Arial"/>
              </a:rPr>
              <a:t> </a:t>
            </a:r>
            <a:r>
              <a:rPr sz="1300" b="1" spc="-10" dirty="0">
                <a:latin typeface="Arial"/>
                <a:cs typeface="Arial"/>
              </a:rPr>
              <a:t>DETAIL</a:t>
            </a:r>
            <a:endParaRPr sz="13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759317" y="5651319"/>
            <a:ext cx="1086485" cy="3981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450" spc="-10" dirty="0">
                <a:latin typeface="Arial MT"/>
                <a:cs typeface="Arial MT"/>
              </a:rPr>
              <a:t>Flavour</a:t>
            </a:r>
            <a:endParaRPr sz="2450">
              <a:latin typeface="Arial MT"/>
              <a:cs typeface="Arial MT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785034" y="6057912"/>
            <a:ext cx="1337945" cy="216535"/>
          </a:xfrm>
          <a:prstGeom prst="rect">
            <a:avLst/>
          </a:prstGeom>
          <a:solidFill>
            <a:srgbClr val="B5806A"/>
          </a:solidFill>
        </p:spPr>
        <p:txBody>
          <a:bodyPr vert="horz" wrap="square" lIns="0" tIns="0" rIns="0" bIns="0" rtlCol="0">
            <a:spAutoFit/>
          </a:bodyPr>
          <a:lstStyle/>
          <a:p>
            <a:pPr marL="318770">
              <a:lnSpc>
                <a:spcPts val="1645"/>
              </a:lnSpc>
            </a:pPr>
            <a:r>
              <a:rPr sz="1550" b="1" spc="-10" dirty="0">
                <a:solidFill>
                  <a:srgbClr val="FFFFFF"/>
                </a:solidFill>
                <a:latin typeface="Arial"/>
                <a:cs typeface="Arial"/>
              </a:rPr>
              <a:t>Thyme</a:t>
            </a:r>
            <a:endParaRPr sz="155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8785034" y="5581802"/>
            <a:ext cx="495300" cy="0"/>
          </a:xfrm>
          <a:custGeom>
            <a:avLst/>
            <a:gdLst/>
            <a:ahLst/>
            <a:cxnLst/>
            <a:rect l="l" t="t" r="r" b="b"/>
            <a:pathLst>
              <a:path w="495300">
                <a:moveTo>
                  <a:pt x="0" y="0"/>
                </a:moveTo>
                <a:lnTo>
                  <a:pt x="49526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8772334" y="6333726"/>
            <a:ext cx="856615" cy="33464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20"/>
              </a:spcBef>
            </a:pPr>
            <a:r>
              <a:rPr sz="1000" b="1" dirty="0">
                <a:solidFill>
                  <a:srgbClr val="161616"/>
                </a:solidFill>
                <a:latin typeface="Arial"/>
                <a:cs typeface="Arial"/>
              </a:rPr>
              <a:t>Pet</a:t>
            </a:r>
            <a:r>
              <a:rPr sz="1000" b="1" spc="3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161616"/>
                </a:solidFill>
                <a:latin typeface="Arial"/>
                <a:cs typeface="Arial"/>
              </a:rPr>
              <a:t>Shaker </a:t>
            </a:r>
            <a:r>
              <a:rPr sz="1000" b="1" dirty="0">
                <a:solidFill>
                  <a:srgbClr val="161616"/>
                </a:solidFill>
                <a:latin typeface="Arial"/>
                <a:cs typeface="Arial"/>
              </a:rPr>
              <a:t>250</a:t>
            </a:r>
            <a:r>
              <a:rPr sz="1000" b="1" spc="2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161616"/>
                </a:solidFill>
                <a:latin typeface="Arial"/>
                <a:cs typeface="Arial"/>
              </a:rPr>
              <a:t>gm</a:t>
            </a:r>
            <a:r>
              <a:rPr sz="1000" b="1" spc="2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161616"/>
                </a:solidFill>
                <a:latin typeface="Arial MT"/>
                <a:cs typeface="Arial MT"/>
              </a:rPr>
              <a:t>/</a:t>
            </a:r>
            <a:r>
              <a:rPr sz="750" spc="20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161616"/>
                </a:solidFill>
                <a:latin typeface="Arial MT"/>
                <a:cs typeface="Arial MT"/>
              </a:rPr>
              <a:t>8.8</a:t>
            </a:r>
            <a:r>
              <a:rPr sz="750" spc="20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750" spc="-25" dirty="0">
                <a:solidFill>
                  <a:srgbClr val="161616"/>
                </a:solidFill>
                <a:latin typeface="Arial MT"/>
                <a:cs typeface="Arial MT"/>
              </a:rPr>
              <a:t>oz.</a:t>
            </a:r>
            <a:endParaRPr sz="750">
              <a:latin typeface="Arial MT"/>
              <a:cs typeface="Arial MT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62842" y="423480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40" name="object 40"/>
          <p:cNvSpPr txBox="1">
            <a:spLocks noGrp="1"/>
          </p:cNvSpPr>
          <p:nvPr>
            <p:ph type="title"/>
          </p:nvPr>
        </p:nvSpPr>
        <p:spPr>
          <a:xfrm>
            <a:off x="2672219" y="992655"/>
            <a:ext cx="5347970" cy="6699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3314700" algn="l"/>
              </a:tabLst>
            </a:pPr>
            <a:r>
              <a:rPr sz="4200" spc="290" dirty="0"/>
              <a:t>Seasoning</a:t>
            </a:r>
            <a:r>
              <a:rPr sz="4200" dirty="0"/>
              <a:t>	</a:t>
            </a:r>
            <a:r>
              <a:rPr sz="4200" spc="290" dirty="0"/>
              <a:t>Spices </a:t>
            </a:r>
            <a:endParaRPr sz="420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E351ED5-3875-8676-7200-3D5E550230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733" y="179768"/>
            <a:ext cx="1958259" cy="1391857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A912DEAB-FBD7-F6FF-42AB-6B363559CD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3906"/>
            <a:ext cx="10693400" cy="6015038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409921" y="5329916"/>
            <a:ext cx="1529080" cy="2292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00" b="1" dirty="0">
                <a:latin typeface="Arial"/>
                <a:cs typeface="Arial"/>
              </a:rPr>
              <a:t>PRODUCT</a:t>
            </a:r>
            <a:r>
              <a:rPr sz="1300" b="1" spc="170" dirty="0">
                <a:latin typeface="Arial"/>
                <a:cs typeface="Arial"/>
              </a:rPr>
              <a:t> </a:t>
            </a:r>
            <a:r>
              <a:rPr sz="1300" b="1" spc="-10" dirty="0">
                <a:latin typeface="Arial"/>
                <a:cs typeface="Arial"/>
              </a:rPr>
              <a:t>DETAIL</a:t>
            </a:r>
            <a:endParaRPr sz="13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96900" y="5651294"/>
            <a:ext cx="1086485" cy="3981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450" spc="-10" dirty="0">
                <a:latin typeface="Arial MT"/>
                <a:cs typeface="Arial MT"/>
              </a:rPr>
              <a:t>Flavour</a:t>
            </a:r>
            <a:endParaRPr sz="245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22630" y="6057887"/>
            <a:ext cx="1337945" cy="216535"/>
          </a:xfrm>
          <a:prstGeom prst="rect">
            <a:avLst/>
          </a:prstGeom>
          <a:solidFill>
            <a:srgbClr val="FF0033"/>
          </a:solidFill>
        </p:spPr>
        <p:txBody>
          <a:bodyPr vert="horz" wrap="square" lIns="0" tIns="0" rIns="0" bIns="0" rtlCol="0">
            <a:spAutoFit/>
          </a:bodyPr>
          <a:lstStyle/>
          <a:p>
            <a:pPr marL="191770">
              <a:lnSpc>
                <a:spcPts val="1645"/>
              </a:lnSpc>
            </a:pPr>
            <a:r>
              <a:rPr sz="1550" b="1" dirty="0">
                <a:solidFill>
                  <a:srgbClr val="FFFFFF"/>
                </a:solidFill>
                <a:latin typeface="Arial"/>
                <a:cs typeface="Arial"/>
              </a:rPr>
              <a:t>Red</a:t>
            </a:r>
            <a:r>
              <a:rPr sz="155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b="1" spc="-10" dirty="0">
                <a:solidFill>
                  <a:srgbClr val="FFFFFF"/>
                </a:solidFill>
                <a:latin typeface="Arial"/>
                <a:cs typeface="Arial"/>
              </a:rPr>
              <a:t>Chilli</a:t>
            </a:r>
            <a:endParaRPr sz="155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22621" y="5581789"/>
            <a:ext cx="495300" cy="0"/>
          </a:xfrm>
          <a:custGeom>
            <a:avLst/>
            <a:gdLst/>
            <a:ahLst/>
            <a:cxnLst/>
            <a:rect l="l" t="t" r="r" b="b"/>
            <a:pathLst>
              <a:path w="495300">
                <a:moveTo>
                  <a:pt x="0" y="0"/>
                </a:moveTo>
                <a:lnTo>
                  <a:pt x="49526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09921" y="6333700"/>
            <a:ext cx="856615" cy="33464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20"/>
              </a:spcBef>
            </a:pPr>
            <a:r>
              <a:rPr sz="1000" b="1" dirty="0">
                <a:solidFill>
                  <a:srgbClr val="161616"/>
                </a:solidFill>
                <a:latin typeface="Arial"/>
                <a:cs typeface="Arial"/>
              </a:rPr>
              <a:t>Pet</a:t>
            </a:r>
            <a:r>
              <a:rPr sz="1000" b="1" spc="3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161616"/>
                </a:solidFill>
                <a:latin typeface="Arial"/>
                <a:cs typeface="Arial"/>
              </a:rPr>
              <a:t>Shaker </a:t>
            </a:r>
            <a:r>
              <a:rPr sz="1000" b="1" dirty="0">
                <a:solidFill>
                  <a:srgbClr val="161616"/>
                </a:solidFill>
                <a:latin typeface="Arial"/>
                <a:cs typeface="Arial"/>
              </a:rPr>
              <a:t>250</a:t>
            </a:r>
            <a:r>
              <a:rPr sz="1000" b="1" spc="2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161616"/>
                </a:solidFill>
                <a:latin typeface="Arial"/>
                <a:cs typeface="Arial"/>
              </a:rPr>
              <a:t>gm</a:t>
            </a:r>
            <a:r>
              <a:rPr sz="1000" b="1" spc="2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161616"/>
                </a:solidFill>
                <a:latin typeface="Arial MT"/>
                <a:cs typeface="Arial MT"/>
              </a:rPr>
              <a:t>/</a:t>
            </a:r>
            <a:r>
              <a:rPr sz="750" spc="20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161616"/>
                </a:solidFill>
                <a:latin typeface="Arial MT"/>
                <a:cs typeface="Arial MT"/>
              </a:rPr>
              <a:t>8.8</a:t>
            </a:r>
            <a:r>
              <a:rPr sz="750" spc="20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750" spc="-25" dirty="0">
                <a:solidFill>
                  <a:srgbClr val="161616"/>
                </a:solidFill>
                <a:latin typeface="Arial MT"/>
                <a:cs typeface="Arial MT"/>
              </a:rPr>
              <a:t>oz.</a:t>
            </a:r>
            <a:endParaRPr sz="75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499144" y="5336838"/>
            <a:ext cx="1529080" cy="2292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00" b="1" dirty="0">
                <a:latin typeface="Arial"/>
                <a:cs typeface="Arial"/>
              </a:rPr>
              <a:t>PRODUCT</a:t>
            </a:r>
            <a:r>
              <a:rPr sz="1300" b="1" spc="170" dirty="0">
                <a:latin typeface="Arial"/>
                <a:cs typeface="Arial"/>
              </a:rPr>
              <a:t> </a:t>
            </a:r>
            <a:r>
              <a:rPr sz="1300" b="1" spc="-10" dirty="0">
                <a:latin typeface="Arial"/>
                <a:cs typeface="Arial"/>
              </a:rPr>
              <a:t>DETAIL</a:t>
            </a:r>
            <a:endParaRPr sz="13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86126" y="5658215"/>
            <a:ext cx="1086485" cy="3981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450" spc="-10" dirty="0">
                <a:latin typeface="Arial MT"/>
                <a:cs typeface="Arial MT"/>
              </a:rPr>
              <a:t>Flavour</a:t>
            </a:r>
            <a:endParaRPr sz="245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511831" y="6064808"/>
            <a:ext cx="1337945" cy="21653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wrap="square" lIns="0" tIns="0" rIns="0" bIns="0" rtlCol="0">
            <a:spAutoFit/>
          </a:bodyPr>
          <a:lstStyle/>
          <a:p>
            <a:pPr marL="293370">
              <a:lnSpc>
                <a:spcPts val="1645"/>
              </a:lnSpc>
            </a:pPr>
            <a:r>
              <a:rPr sz="1550" b="1" spc="-10" dirty="0">
                <a:solidFill>
                  <a:srgbClr val="FFFFFF"/>
                </a:solidFill>
                <a:latin typeface="Arial"/>
                <a:cs typeface="Arial"/>
              </a:rPr>
              <a:t>Paprika</a:t>
            </a:r>
            <a:endParaRPr sz="1550" dirty="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511831" y="5588698"/>
            <a:ext cx="495300" cy="0"/>
          </a:xfrm>
          <a:custGeom>
            <a:avLst/>
            <a:gdLst/>
            <a:ahLst/>
            <a:cxnLst/>
            <a:rect l="l" t="t" r="r" b="b"/>
            <a:pathLst>
              <a:path w="495300">
                <a:moveTo>
                  <a:pt x="0" y="0"/>
                </a:moveTo>
                <a:lnTo>
                  <a:pt x="49526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499144" y="6340621"/>
            <a:ext cx="856615" cy="33464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20"/>
              </a:spcBef>
            </a:pPr>
            <a:r>
              <a:rPr sz="1000" b="1" dirty="0">
                <a:solidFill>
                  <a:srgbClr val="161616"/>
                </a:solidFill>
                <a:latin typeface="Arial"/>
                <a:cs typeface="Arial"/>
              </a:rPr>
              <a:t>Pet</a:t>
            </a:r>
            <a:r>
              <a:rPr sz="1000" b="1" spc="3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161616"/>
                </a:solidFill>
                <a:latin typeface="Arial"/>
                <a:cs typeface="Arial"/>
              </a:rPr>
              <a:t>Shaker </a:t>
            </a:r>
            <a:r>
              <a:rPr sz="1000" b="1" dirty="0">
                <a:solidFill>
                  <a:srgbClr val="161616"/>
                </a:solidFill>
                <a:latin typeface="Arial"/>
                <a:cs typeface="Arial"/>
              </a:rPr>
              <a:t>250</a:t>
            </a:r>
            <a:r>
              <a:rPr sz="1000" b="1" spc="2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161616"/>
                </a:solidFill>
                <a:latin typeface="Arial"/>
                <a:cs typeface="Arial"/>
              </a:rPr>
              <a:t>gm</a:t>
            </a:r>
            <a:r>
              <a:rPr sz="1000" b="1" spc="2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161616"/>
                </a:solidFill>
                <a:latin typeface="Arial MT"/>
                <a:cs typeface="Arial MT"/>
              </a:rPr>
              <a:t>/</a:t>
            </a:r>
            <a:r>
              <a:rPr sz="750" spc="20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161616"/>
                </a:solidFill>
                <a:latin typeface="Arial MT"/>
                <a:cs typeface="Arial MT"/>
              </a:rPr>
              <a:t>8.8</a:t>
            </a:r>
            <a:r>
              <a:rPr sz="750" spc="20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750" spc="-25" dirty="0">
                <a:solidFill>
                  <a:srgbClr val="161616"/>
                </a:solidFill>
                <a:latin typeface="Arial MT"/>
                <a:cs typeface="Arial MT"/>
              </a:rPr>
              <a:t>oz.</a:t>
            </a:r>
            <a:endParaRPr sz="750"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588370" y="5323566"/>
            <a:ext cx="1529080" cy="2292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00" b="1" dirty="0">
                <a:latin typeface="Arial"/>
                <a:cs typeface="Arial"/>
              </a:rPr>
              <a:t>PRODUCT</a:t>
            </a:r>
            <a:r>
              <a:rPr sz="1300" b="1" spc="170" dirty="0">
                <a:latin typeface="Arial"/>
                <a:cs typeface="Arial"/>
              </a:rPr>
              <a:t> </a:t>
            </a:r>
            <a:r>
              <a:rPr sz="1300" b="1" spc="-10" dirty="0">
                <a:latin typeface="Arial"/>
                <a:cs typeface="Arial"/>
              </a:rPr>
              <a:t>DETAIL</a:t>
            </a:r>
            <a:endParaRPr sz="13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575352" y="5644944"/>
            <a:ext cx="1086485" cy="3981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450" spc="-10" dirty="0">
                <a:latin typeface="Arial MT"/>
                <a:cs typeface="Arial MT"/>
              </a:rPr>
              <a:t>Flavour</a:t>
            </a:r>
            <a:endParaRPr sz="2450"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601057" y="6051537"/>
            <a:ext cx="1337945" cy="21653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wrap="square" lIns="0" tIns="0" rIns="0" bIns="0" rtlCol="0">
            <a:spAutoFit/>
          </a:bodyPr>
          <a:lstStyle/>
          <a:p>
            <a:pPr marL="106680">
              <a:lnSpc>
                <a:spcPts val="1645"/>
              </a:lnSpc>
            </a:pPr>
            <a:r>
              <a:rPr sz="1550" b="1" spc="-25" dirty="0">
                <a:solidFill>
                  <a:srgbClr val="FFFFFF"/>
                </a:solidFill>
                <a:latin typeface="Arial"/>
                <a:cs typeface="Arial"/>
              </a:rPr>
              <a:t>Chilli</a:t>
            </a:r>
            <a:r>
              <a:rPr sz="155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b="1" spc="-10" dirty="0">
                <a:solidFill>
                  <a:srgbClr val="FFFFFF"/>
                </a:solidFill>
                <a:latin typeface="Arial"/>
                <a:cs typeface="Arial"/>
              </a:rPr>
              <a:t>Flakes</a:t>
            </a:r>
            <a:endParaRPr sz="1550" dirty="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601057" y="5575439"/>
            <a:ext cx="495300" cy="0"/>
          </a:xfrm>
          <a:custGeom>
            <a:avLst/>
            <a:gdLst/>
            <a:ahLst/>
            <a:cxnLst/>
            <a:rect l="l" t="t" r="r" b="b"/>
            <a:pathLst>
              <a:path w="495300">
                <a:moveTo>
                  <a:pt x="0" y="0"/>
                </a:moveTo>
                <a:lnTo>
                  <a:pt x="49526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588370" y="6327350"/>
            <a:ext cx="856615" cy="33464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20"/>
              </a:spcBef>
            </a:pPr>
            <a:r>
              <a:rPr sz="1000" b="1" dirty="0">
                <a:solidFill>
                  <a:srgbClr val="161616"/>
                </a:solidFill>
                <a:latin typeface="Arial"/>
                <a:cs typeface="Arial"/>
              </a:rPr>
              <a:t>Pet</a:t>
            </a:r>
            <a:r>
              <a:rPr sz="1000" b="1" spc="3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161616"/>
                </a:solidFill>
                <a:latin typeface="Arial"/>
                <a:cs typeface="Arial"/>
              </a:rPr>
              <a:t>Shaker </a:t>
            </a:r>
            <a:r>
              <a:rPr sz="1000" b="1" dirty="0">
                <a:solidFill>
                  <a:srgbClr val="161616"/>
                </a:solidFill>
                <a:latin typeface="Arial"/>
                <a:cs typeface="Arial"/>
              </a:rPr>
              <a:t>250</a:t>
            </a:r>
            <a:r>
              <a:rPr sz="1000" b="1" spc="2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161616"/>
                </a:solidFill>
                <a:latin typeface="Arial"/>
                <a:cs typeface="Arial"/>
              </a:rPr>
              <a:t>gm</a:t>
            </a:r>
            <a:r>
              <a:rPr sz="1000" b="1" spc="2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161616"/>
                </a:solidFill>
                <a:latin typeface="Arial MT"/>
                <a:cs typeface="Arial MT"/>
              </a:rPr>
              <a:t>/</a:t>
            </a:r>
            <a:r>
              <a:rPr sz="750" spc="20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161616"/>
                </a:solidFill>
                <a:latin typeface="Arial MT"/>
                <a:cs typeface="Arial MT"/>
              </a:rPr>
              <a:t>8.8</a:t>
            </a:r>
            <a:r>
              <a:rPr sz="750" spc="20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750" spc="-25" dirty="0">
                <a:solidFill>
                  <a:srgbClr val="161616"/>
                </a:solidFill>
                <a:latin typeface="Arial MT"/>
                <a:cs typeface="Arial MT"/>
              </a:rPr>
              <a:t>oz.</a:t>
            </a:r>
            <a:endParaRPr sz="750">
              <a:latin typeface="Arial MT"/>
              <a:cs typeface="Arial MT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690296" y="6025527"/>
            <a:ext cx="1337945" cy="216535"/>
          </a:xfrm>
          <a:custGeom>
            <a:avLst/>
            <a:gdLst/>
            <a:ahLst/>
            <a:cxnLst/>
            <a:rect l="l" t="t" r="r" b="b"/>
            <a:pathLst>
              <a:path w="1337945" h="216535">
                <a:moveTo>
                  <a:pt x="1337398" y="0"/>
                </a:moveTo>
                <a:lnTo>
                  <a:pt x="0" y="0"/>
                </a:lnTo>
                <a:lnTo>
                  <a:pt x="0" y="216242"/>
                </a:lnTo>
                <a:lnTo>
                  <a:pt x="1337398" y="216242"/>
                </a:lnTo>
                <a:lnTo>
                  <a:pt x="1337398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677596" y="5297557"/>
            <a:ext cx="1529080" cy="2292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00" b="1" dirty="0">
                <a:latin typeface="Arial"/>
                <a:cs typeface="Arial"/>
              </a:rPr>
              <a:t>PRODUCT</a:t>
            </a:r>
            <a:r>
              <a:rPr sz="1300" b="1" spc="170" dirty="0">
                <a:latin typeface="Arial"/>
                <a:cs typeface="Arial"/>
              </a:rPr>
              <a:t> </a:t>
            </a:r>
            <a:r>
              <a:rPr sz="1300" b="1" spc="-10" dirty="0">
                <a:latin typeface="Arial"/>
                <a:cs typeface="Arial"/>
              </a:rPr>
              <a:t>DETAIL</a:t>
            </a:r>
            <a:endParaRPr sz="13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664566" y="5618934"/>
            <a:ext cx="1086485" cy="3981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450" spc="-10" dirty="0">
                <a:latin typeface="Arial MT"/>
                <a:cs typeface="Arial MT"/>
              </a:rPr>
              <a:t>Flavour</a:t>
            </a:r>
            <a:endParaRPr sz="2450">
              <a:latin typeface="Arial MT"/>
              <a:cs typeface="Arial M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933260" y="5984693"/>
            <a:ext cx="796290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10" dirty="0">
                <a:solidFill>
                  <a:srgbClr val="FFFFFF"/>
                </a:solidFill>
                <a:latin typeface="Arial"/>
                <a:cs typeface="Arial"/>
              </a:rPr>
              <a:t>Volcano</a:t>
            </a:r>
            <a:endParaRPr sz="155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690296" y="5549417"/>
            <a:ext cx="495300" cy="0"/>
          </a:xfrm>
          <a:custGeom>
            <a:avLst/>
            <a:gdLst/>
            <a:ahLst/>
            <a:cxnLst/>
            <a:rect l="l" t="t" r="r" b="b"/>
            <a:pathLst>
              <a:path w="495300">
                <a:moveTo>
                  <a:pt x="0" y="0"/>
                </a:moveTo>
                <a:lnTo>
                  <a:pt x="49526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6677596" y="6301343"/>
            <a:ext cx="856615" cy="33464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20"/>
              </a:spcBef>
            </a:pPr>
            <a:r>
              <a:rPr sz="1000" b="1" dirty="0">
                <a:solidFill>
                  <a:srgbClr val="161616"/>
                </a:solidFill>
                <a:latin typeface="Arial"/>
                <a:cs typeface="Arial"/>
              </a:rPr>
              <a:t>Pet</a:t>
            </a:r>
            <a:r>
              <a:rPr sz="1000" b="1" spc="3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161616"/>
                </a:solidFill>
                <a:latin typeface="Arial"/>
                <a:cs typeface="Arial"/>
              </a:rPr>
              <a:t>Shaker </a:t>
            </a:r>
            <a:r>
              <a:rPr sz="1000" b="1" dirty="0">
                <a:solidFill>
                  <a:srgbClr val="161616"/>
                </a:solidFill>
                <a:latin typeface="Arial"/>
                <a:cs typeface="Arial"/>
              </a:rPr>
              <a:t>250</a:t>
            </a:r>
            <a:r>
              <a:rPr sz="1000" b="1" spc="2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161616"/>
                </a:solidFill>
                <a:latin typeface="Arial"/>
                <a:cs typeface="Arial"/>
              </a:rPr>
              <a:t>gm</a:t>
            </a:r>
            <a:r>
              <a:rPr sz="1000" b="1" spc="2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161616"/>
                </a:solidFill>
                <a:latin typeface="Arial MT"/>
                <a:cs typeface="Arial MT"/>
              </a:rPr>
              <a:t>/</a:t>
            </a:r>
            <a:r>
              <a:rPr sz="750" spc="20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161616"/>
                </a:solidFill>
                <a:latin typeface="Arial MT"/>
                <a:cs typeface="Arial MT"/>
              </a:rPr>
              <a:t>8.8</a:t>
            </a:r>
            <a:r>
              <a:rPr sz="750" spc="20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750" spc="-25" dirty="0">
                <a:solidFill>
                  <a:srgbClr val="161616"/>
                </a:solidFill>
                <a:latin typeface="Arial MT"/>
                <a:cs typeface="Arial MT"/>
              </a:rPr>
              <a:t>oz.</a:t>
            </a:r>
            <a:endParaRPr sz="750">
              <a:latin typeface="Arial MT"/>
              <a:cs typeface="Arial MT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8779523" y="6022352"/>
            <a:ext cx="1337945" cy="216535"/>
          </a:xfrm>
          <a:custGeom>
            <a:avLst/>
            <a:gdLst/>
            <a:ahLst/>
            <a:cxnLst/>
            <a:rect l="l" t="t" r="r" b="b"/>
            <a:pathLst>
              <a:path w="1337945" h="216535">
                <a:moveTo>
                  <a:pt x="1337398" y="0"/>
                </a:moveTo>
                <a:lnTo>
                  <a:pt x="0" y="0"/>
                </a:lnTo>
                <a:lnTo>
                  <a:pt x="0" y="216242"/>
                </a:lnTo>
                <a:lnTo>
                  <a:pt x="1337398" y="216242"/>
                </a:lnTo>
                <a:lnTo>
                  <a:pt x="1337398" y="0"/>
                </a:lnTo>
                <a:close/>
              </a:path>
            </a:pathLst>
          </a:custGeom>
          <a:solidFill>
            <a:srgbClr val="4C32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8766823" y="5294382"/>
            <a:ext cx="1529080" cy="2292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00" b="1" dirty="0">
                <a:latin typeface="Arial"/>
                <a:cs typeface="Arial"/>
              </a:rPr>
              <a:t>PRODUCT</a:t>
            </a:r>
            <a:r>
              <a:rPr sz="1300" b="1" spc="170" dirty="0">
                <a:latin typeface="Arial"/>
                <a:cs typeface="Arial"/>
              </a:rPr>
              <a:t> </a:t>
            </a:r>
            <a:r>
              <a:rPr sz="1300" b="1" spc="-10" dirty="0">
                <a:latin typeface="Arial"/>
                <a:cs typeface="Arial"/>
              </a:rPr>
              <a:t>DETAIL</a:t>
            </a:r>
            <a:endParaRPr sz="13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753792" y="5615759"/>
            <a:ext cx="1086485" cy="3981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450" spc="-10" dirty="0">
                <a:latin typeface="Arial MT"/>
                <a:cs typeface="Arial MT"/>
              </a:rPr>
              <a:t>Flavour</a:t>
            </a:r>
            <a:endParaRPr sz="2450">
              <a:latin typeface="Arial MT"/>
              <a:cs typeface="Arial MT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806586" y="5981505"/>
            <a:ext cx="1289685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10" dirty="0">
                <a:solidFill>
                  <a:srgbClr val="FFFFFF"/>
                </a:solidFill>
                <a:latin typeface="Arial"/>
                <a:cs typeface="Arial"/>
              </a:rPr>
              <a:t>Black</a:t>
            </a:r>
            <a:r>
              <a:rPr sz="155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b="1" spc="-10" dirty="0">
                <a:solidFill>
                  <a:srgbClr val="FFFFFF"/>
                </a:solidFill>
                <a:latin typeface="Arial"/>
                <a:cs typeface="Arial"/>
              </a:rPr>
              <a:t>Pepper</a:t>
            </a:r>
            <a:endParaRPr sz="155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8779523" y="5546242"/>
            <a:ext cx="495300" cy="0"/>
          </a:xfrm>
          <a:custGeom>
            <a:avLst/>
            <a:gdLst/>
            <a:ahLst/>
            <a:cxnLst/>
            <a:rect l="l" t="t" r="r" b="b"/>
            <a:pathLst>
              <a:path w="495300">
                <a:moveTo>
                  <a:pt x="0" y="0"/>
                </a:moveTo>
                <a:lnTo>
                  <a:pt x="49526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8766823" y="6298168"/>
            <a:ext cx="856615" cy="33464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20"/>
              </a:spcBef>
            </a:pPr>
            <a:r>
              <a:rPr sz="1000" b="1" dirty="0">
                <a:solidFill>
                  <a:srgbClr val="161616"/>
                </a:solidFill>
                <a:latin typeface="Arial"/>
                <a:cs typeface="Arial"/>
              </a:rPr>
              <a:t>Pet</a:t>
            </a:r>
            <a:r>
              <a:rPr sz="1000" b="1" spc="3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161616"/>
                </a:solidFill>
                <a:latin typeface="Arial"/>
                <a:cs typeface="Arial"/>
              </a:rPr>
              <a:t>Shaker </a:t>
            </a:r>
            <a:r>
              <a:rPr sz="1000" b="1" dirty="0">
                <a:solidFill>
                  <a:srgbClr val="161616"/>
                </a:solidFill>
                <a:latin typeface="Arial"/>
                <a:cs typeface="Arial"/>
              </a:rPr>
              <a:t>250</a:t>
            </a:r>
            <a:r>
              <a:rPr sz="1000" b="1" spc="2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161616"/>
                </a:solidFill>
                <a:latin typeface="Arial"/>
                <a:cs typeface="Arial"/>
              </a:rPr>
              <a:t>gm</a:t>
            </a:r>
            <a:r>
              <a:rPr sz="1000" b="1" spc="2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161616"/>
                </a:solidFill>
                <a:latin typeface="Arial MT"/>
                <a:cs typeface="Arial MT"/>
              </a:rPr>
              <a:t>/</a:t>
            </a:r>
            <a:r>
              <a:rPr sz="750" spc="20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161616"/>
                </a:solidFill>
                <a:latin typeface="Arial MT"/>
                <a:cs typeface="Arial MT"/>
              </a:rPr>
              <a:t>8.8</a:t>
            </a:r>
            <a:r>
              <a:rPr sz="750" spc="20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750" spc="-25" dirty="0">
                <a:solidFill>
                  <a:srgbClr val="161616"/>
                </a:solidFill>
                <a:latin typeface="Arial MT"/>
                <a:cs typeface="Arial MT"/>
              </a:rPr>
              <a:t>oz.</a:t>
            </a:r>
            <a:endParaRPr sz="750">
              <a:latin typeface="Arial MT"/>
              <a:cs typeface="Arial MT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62892" y="423480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38" name="object 38"/>
          <p:cNvSpPr txBox="1">
            <a:spLocks noGrp="1"/>
          </p:cNvSpPr>
          <p:nvPr>
            <p:ph type="title"/>
          </p:nvPr>
        </p:nvSpPr>
        <p:spPr>
          <a:xfrm>
            <a:off x="2672283" y="999501"/>
            <a:ext cx="5347970" cy="6699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3314700" algn="l"/>
              </a:tabLst>
            </a:pPr>
            <a:r>
              <a:rPr sz="4200" spc="290" dirty="0"/>
              <a:t>Seasoning</a:t>
            </a:r>
            <a:r>
              <a:rPr sz="4200" dirty="0"/>
              <a:t>	</a:t>
            </a:r>
            <a:r>
              <a:rPr sz="4200" spc="290" dirty="0"/>
              <a:t>Spices </a:t>
            </a:r>
            <a:endParaRPr sz="4200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2996D3CA-4CAF-B314-AC90-4A777F3622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733" y="179768"/>
            <a:ext cx="1958259" cy="1391857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976613"/>
            <a:ext cx="10692003" cy="458339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62743" y="423061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54570" y="990529"/>
            <a:ext cx="4840605" cy="604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3800" spc="-130" dirty="0"/>
              <a:t>Aura </a:t>
            </a:r>
            <a:r>
              <a:rPr sz="3800" spc="-85" dirty="0"/>
              <a:t>Lamps</a:t>
            </a:r>
            <a:endParaRPr sz="3800" dirty="0"/>
          </a:p>
        </p:txBody>
      </p:sp>
      <p:sp>
        <p:nvSpPr>
          <p:cNvPr id="7" name="object 7"/>
          <p:cNvSpPr txBox="1"/>
          <p:nvPr/>
        </p:nvSpPr>
        <p:spPr>
          <a:xfrm>
            <a:off x="362743" y="1614250"/>
            <a:ext cx="8783320" cy="111222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34700"/>
              </a:lnSpc>
              <a:spcBef>
                <a:spcPts val="95"/>
              </a:spcBef>
            </a:pPr>
            <a:r>
              <a:rPr lang="en-US" sz="1300" spc="170" dirty="0">
                <a:latin typeface="Lucida Sans Unicode"/>
                <a:cs typeface="Lucida Sans Unicode"/>
              </a:rPr>
              <a:t>Aura</a:t>
            </a:r>
            <a:r>
              <a:rPr sz="1300" spc="220" dirty="0">
                <a:latin typeface="Lucida Sans Unicode"/>
                <a:cs typeface="Lucida Sans Unicode"/>
              </a:rPr>
              <a:t> </a:t>
            </a:r>
            <a:r>
              <a:rPr sz="1300" dirty="0">
                <a:latin typeface="Lucida Sans Unicode"/>
                <a:cs typeface="Lucida Sans Unicode"/>
              </a:rPr>
              <a:t>is</a:t>
            </a:r>
            <a:r>
              <a:rPr sz="1300" spc="220" dirty="0">
                <a:latin typeface="Lucida Sans Unicode"/>
                <a:cs typeface="Lucida Sans Unicode"/>
              </a:rPr>
              <a:t> </a:t>
            </a:r>
            <a:r>
              <a:rPr sz="1300" dirty="0">
                <a:latin typeface="Lucida Sans Unicode"/>
                <a:cs typeface="Lucida Sans Unicode"/>
              </a:rPr>
              <a:t>100%</a:t>
            </a:r>
            <a:r>
              <a:rPr sz="1300" spc="220" dirty="0">
                <a:latin typeface="Lucida Sans Unicode"/>
                <a:cs typeface="Lucida Sans Unicode"/>
              </a:rPr>
              <a:t> </a:t>
            </a:r>
            <a:r>
              <a:rPr sz="1300" spc="95" dirty="0">
                <a:latin typeface="Lucida Sans Unicode"/>
                <a:cs typeface="Lucida Sans Unicode"/>
              </a:rPr>
              <a:t>pure,</a:t>
            </a:r>
            <a:r>
              <a:rPr sz="1300" spc="220" dirty="0">
                <a:latin typeface="Lucida Sans Unicode"/>
                <a:cs typeface="Lucida Sans Unicode"/>
              </a:rPr>
              <a:t> </a:t>
            </a:r>
            <a:r>
              <a:rPr sz="1300" spc="140" dirty="0">
                <a:latin typeface="Lucida Sans Unicode"/>
                <a:cs typeface="Lucida Sans Unicode"/>
              </a:rPr>
              <a:t>unscented,</a:t>
            </a:r>
            <a:r>
              <a:rPr sz="1300" spc="220" dirty="0">
                <a:latin typeface="Lucida Sans Unicode"/>
                <a:cs typeface="Lucida Sans Unicode"/>
              </a:rPr>
              <a:t> </a:t>
            </a:r>
            <a:r>
              <a:rPr sz="1300" spc="155" dirty="0">
                <a:latin typeface="Lucida Sans Unicode"/>
                <a:cs typeface="Lucida Sans Unicode"/>
              </a:rPr>
              <a:t>untreated</a:t>
            </a:r>
            <a:r>
              <a:rPr sz="1300" spc="220" dirty="0">
                <a:latin typeface="Lucida Sans Unicode"/>
                <a:cs typeface="Lucida Sans Unicode"/>
              </a:rPr>
              <a:t> </a:t>
            </a:r>
            <a:r>
              <a:rPr sz="1300" spc="170" dirty="0">
                <a:latin typeface="Lucida Sans Unicode"/>
                <a:cs typeface="Lucida Sans Unicode"/>
              </a:rPr>
              <a:t>and</a:t>
            </a:r>
            <a:r>
              <a:rPr sz="1300" spc="220" dirty="0">
                <a:latin typeface="Lucida Sans Unicode"/>
                <a:cs typeface="Lucida Sans Unicode"/>
              </a:rPr>
              <a:t> </a:t>
            </a:r>
            <a:r>
              <a:rPr sz="1300" spc="160" dirty="0">
                <a:latin typeface="Lucida Sans Unicode"/>
                <a:cs typeface="Lucida Sans Unicode"/>
              </a:rPr>
              <a:t>a</a:t>
            </a:r>
            <a:r>
              <a:rPr sz="1300" spc="220" dirty="0">
                <a:latin typeface="Lucida Sans Unicode"/>
                <a:cs typeface="Lucida Sans Unicode"/>
              </a:rPr>
              <a:t> </a:t>
            </a:r>
            <a:r>
              <a:rPr sz="1300" spc="85" dirty="0">
                <a:latin typeface="Lucida Sans Unicode"/>
                <a:cs typeface="Lucida Sans Unicode"/>
              </a:rPr>
              <a:t>gift</a:t>
            </a:r>
            <a:r>
              <a:rPr sz="1300" spc="220" dirty="0">
                <a:latin typeface="Lucida Sans Unicode"/>
                <a:cs typeface="Lucida Sans Unicode"/>
              </a:rPr>
              <a:t> </a:t>
            </a:r>
            <a:r>
              <a:rPr sz="1300" spc="55" dirty="0">
                <a:latin typeface="Lucida Sans Unicode"/>
                <a:cs typeface="Lucida Sans Unicode"/>
              </a:rPr>
              <a:t>of</a:t>
            </a:r>
            <a:r>
              <a:rPr sz="1300" spc="220" dirty="0">
                <a:latin typeface="Lucida Sans Unicode"/>
                <a:cs typeface="Lucida Sans Unicode"/>
              </a:rPr>
              <a:t> </a:t>
            </a:r>
            <a:r>
              <a:rPr sz="1300" spc="140" dirty="0">
                <a:latin typeface="Lucida Sans Unicode"/>
                <a:cs typeface="Lucida Sans Unicode"/>
              </a:rPr>
              <a:t>nature</a:t>
            </a:r>
            <a:r>
              <a:rPr sz="1300" spc="220" dirty="0">
                <a:latin typeface="Lucida Sans Unicode"/>
                <a:cs typeface="Lucida Sans Unicode"/>
              </a:rPr>
              <a:t> </a:t>
            </a:r>
            <a:r>
              <a:rPr sz="1300" spc="70" dirty="0">
                <a:latin typeface="Lucida Sans Unicode"/>
                <a:cs typeface="Lucida Sans Unicode"/>
              </a:rPr>
              <a:t>to</a:t>
            </a:r>
            <a:r>
              <a:rPr sz="1300" spc="220" dirty="0">
                <a:latin typeface="Lucida Sans Unicode"/>
                <a:cs typeface="Lucida Sans Unicode"/>
              </a:rPr>
              <a:t> </a:t>
            </a:r>
            <a:r>
              <a:rPr sz="1300" spc="170" dirty="0">
                <a:latin typeface="Lucida Sans Unicode"/>
                <a:cs typeface="Lucida Sans Unicode"/>
              </a:rPr>
              <a:t>human</a:t>
            </a:r>
            <a:r>
              <a:rPr sz="1300" spc="220" dirty="0">
                <a:latin typeface="Lucida Sans Unicode"/>
                <a:cs typeface="Lucida Sans Unicode"/>
              </a:rPr>
              <a:t> </a:t>
            </a:r>
            <a:r>
              <a:rPr sz="1300" spc="105" dirty="0">
                <a:latin typeface="Lucida Sans Unicode"/>
                <a:cs typeface="Lucida Sans Unicode"/>
              </a:rPr>
              <a:t>beings. </a:t>
            </a:r>
            <a:endParaRPr lang="en-US" sz="1300" spc="105" dirty="0">
              <a:latin typeface="Lucida Sans Unicode"/>
              <a:cs typeface="Lucida Sans Unicode"/>
            </a:endParaRPr>
          </a:p>
          <a:p>
            <a:pPr marL="12700" marR="5080" algn="just">
              <a:lnSpc>
                <a:spcPct val="134700"/>
              </a:lnSpc>
              <a:spcBef>
                <a:spcPts val="95"/>
              </a:spcBef>
            </a:pPr>
            <a:r>
              <a:rPr sz="1300" spc="60" dirty="0">
                <a:latin typeface="Lucida Sans Unicode"/>
                <a:cs typeface="Lucida Sans Unicode"/>
              </a:rPr>
              <a:t>This</a:t>
            </a:r>
            <a:r>
              <a:rPr lang="en-US" sz="1300" spc="215" dirty="0">
                <a:latin typeface="Lucida Sans Unicode"/>
                <a:cs typeface="Lucida Sans Unicode"/>
              </a:rPr>
              <a:t> Aura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dirty="0">
                <a:latin typeface="Lucida Sans Unicode"/>
                <a:cs typeface="Lucida Sans Unicode"/>
              </a:rPr>
              <a:t>is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160" dirty="0">
                <a:latin typeface="Lucida Sans Unicode"/>
                <a:cs typeface="Lucida Sans Unicode"/>
              </a:rPr>
              <a:t>a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155" dirty="0">
                <a:latin typeface="Lucida Sans Unicode"/>
                <a:cs typeface="Lucida Sans Unicode"/>
              </a:rPr>
              <a:t>marvelous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145" dirty="0">
                <a:latin typeface="Lucida Sans Unicode"/>
                <a:cs typeface="Lucida Sans Unicode"/>
              </a:rPr>
              <a:t>dietary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150" dirty="0">
                <a:latin typeface="Lucida Sans Unicode"/>
                <a:cs typeface="Lucida Sans Unicode"/>
              </a:rPr>
              <a:t>supplement</a:t>
            </a:r>
            <a:r>
              <a:rPr sz="1300" spc="220" dirty="0">
                <a:latin typeface="Lucida Sans Unicode"/>
                <a:cs typeface="Lucida Sans Unicode"/>
              </a:rPr>
              <a:t> </a:t>
            </a:r>
            <a:r>
              <a:rPr sz="1300" spc="135" dirty="0">
                <a:latin typeface="Lucida Sans Unicode"/>
                <a:cs typeface="Lucida Sans Unicode"/>
              </a:rPr>
              <a:t>that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90" dirty="0">
                <a:latin typeface="Lucida Sans Unicode"/>
                <a:cs typeface="Lucida Sans Unicode"/>
              </a:rPr>
              <a:t>looks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170" dirty="0">
                <a:latin typeface="Lucida Sans Unicode"/>
                <a:cs typeface="Lucida Sans Unicode"/>
              </a:rPr>
              <a:t>and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150" dirty="0">
                <a:latin typeface="Lucida Sans Unicode"/>
                <a:cs typeface="Lucida Sans Unicode"/>
              </a:rPr>
              <a:t>tastes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140" dirty="0">
                <a:latin typeface="Lucida Sans Unicode"/>
                <a:cs typeface="Lucida Sans Unicode"/>
              </a:rPr>
              <a:t>fantastic.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endParaRPr lang="en-US" sz="1300" spc="215" dirty="0">
              <a:latin typeface="Lucida Sans Unicode"/>
              <a:cs typeface="Lucida Sans Unicode"/>
            </a:endParaRPr>
          </a:p>
          <a:p>
            <a:pPr marL="12700" marR="5080" algn="ctr">
              <a:lnSpc>
                <a:spcPct val="134700"/>
              </a:lnSpc>
              <a:spcBef>
                <a:spcPts val="95"/>
              </a:spcBef>
            </a:pPr>
            <a:r>
              <a:rPr sz="1300" spc="-25" dirty="0">
                <a:latin typeface="Lucida Sans Unicode"/>
                <a:cs typeface="Lucida Sans Unicode"/>
              </a:rPr>
              <a:t>It </a:t>
            </a:r>
            <a:r>
              <a:rPr sz="1300" dirty="0">
                <a:latin typeface="Lucida Sans Unicode"/>
                <a:cs typeface="Lucida Sans Unicode"/>
              </a:rPr>
              <a:t>is</a:t>
            </a:r>
            <a:r>
              <a:rPr sz="1300" spc="220" dirty="0">
                <a:latin typeface="Lucida Sans Unicode"/>
                <a:cs typeface="Lucida Sans Unicode"/>
              </a:rPr>
              <a:t> </a:t>
            </a:r>
            <a:r>
              <a:rPr sz="1300" spc="105" dirty="0">
                <a:latin typeface="Lucida Sans Unicode"/>
                <a:cs typeface="Lucida Sans Unicode"/>
              </a:rPr>
              <a:t>rich</a:t>
            </a:r>
            <a:r>
              <a:rPr sz="1300" spc="220" dirty="0">
                <a:latin typeface="Lucida Sans Unicode"/>
                <a:cs typeface="Lucida Sans Unicode"/>
              </a:rPr>
              <a:t> </a:t>
            </a:r>
            <a:r>
              <a:rPr sz="1300" dirty="0">
                <a:latin typeface="Lucida Sans Unicode"/>
                <a:cs typeface="Lucida Sans Unicode"/>
              </a:rPr>
              <a:t>in</a:t>
            </a:r>
            <a:r>
              <a:rPr sz="1300" spc="225" dirty="0">
                <a:latin typeface="Lucida Sans Unicode"/>
                <a:cs typeface="Lucida Sans Unicode"/>
              </a:rPr>
              <a:t> </a:t>
            </a:r>
            <a:r>
              <a:rPr sz="1300" spc="165" dirty="0">
                <a:latin typeface="Lucida Sans Unicode"/>
                <a:cs typeface="Lucida Sans Unicode"/>
              </a:rPr>
              <a:t>trace</a:t>
            </a:r>
            <a:r>
              <a:rPr sz="1300" spc="220" dirty="0">
                <a:latin typeface="Lucida Sans Unicode"/>
                <a:cs typeface="Lucida Sans Unicode"/>
              </a:rPr>
              <a:t> </a:t>
            </a:r>
            <a:r>
              <a:rPr sz="1300" spc="145" dirty="0">
                <a:latin typeface="Lucida Sans Unicode"/>
                <a:cs typeface="Lucida Sans Unicode"/>
              </a:rPr>
              <a:t>minerals</a:t>
            </a:r>
            <a:r>
              <a:rPr sz="1300" spc="220" dirty="0">
                <a:latin typeface="Lucida Sans Unicode"/>
                <a:cs typeface="Lucida Sans Unicode"/>
              </a:rPr>
              <a:t> </a:t>
            </a:r>
            <a:r>
              <a:rPr sz="1300" spc="170" dirty="0">
                <a:latin typeface="Lucida Sans Unicode"/>
                <a:cs typeface="Lucida Sans Unicode"/>
              </a:rPr>
              <a:t>and</a:t>
            </a:r>
            <a:r>
              <a:rPr sz="1300" spc="225" dirty="0">
                <a:latin typeface="Lucida Sans Unicode"/>
                <a:cs typeface="Lucida Sans Unicode"/>
              </a:rPr>
              <a:t> </a:t>
            </a:r>
            <a:r>
              <a:rPr sz="1300" spc="50" dirty="0">
                <a:latin typeface="Lucida Sans Unicode"/>
                <a:cs typeface="Lucida Sans Unicode"/>
              </a:rPr>
              <a:t>it’s</a:t>
            </a:r>
            <a:r>
              <a:rPr sz="1300" spc="220" dirty="0">
                <a:latin typeface="Lucida Sans Unicode"/>
                <a:cs typeface="Lucida Sans Unicode"/>
              </a:rPr>
              <a:t> </a:t>
            </a:r>
            <a:r>
              <a:rPr sz="1300" spc="150" dirty="0">
                <a:latin typeface="Lucida Sans Unicode"/>
                <a:cs typeface="Lucida Sans Unicode"/>
              </a:rPr>
              <a:t>mined</a:t>
            </a:r>
            <a:r>
              <a:rPr sz="1300" spc="220" dirty="0">
                <a:latin typeface="Lucida Sans Unicode"/>
                <a:cs typeface="Lucida Sans Unicode"/>
              </a:rPr>
              <a:t> </a:t>
            </a:r>
            <a:r>
              <a:rPr sz="1300" spc="110" dirty="0">
                <a:latin typeface="Lucida Sans Unicode"/>
                <a:cs typeface="Lucida Sans Unicode"/>
              </a:rPr>
              <a:t>from</a:t>
            </a:r>
            <a:r>
              <a:rPr sz="1300" spc="225" dirty="0">
                <a:latin typeface="Lucida Sans Unicode"/>
                <a:cs typeface="Lucida Sans Unicode"/>
              </a:rPr>
              <a:t> </a:t>
            </a:r>
            <a:r>
              <a:rPr sz="1300" spc="140" dirty="0">
                <a:latin typeface="Lucida Sans Unicode"/>
                <a:cs typeface="Lucida Sans Unicode"/>
              </a:rPr>
              <a:t>underground</a:t>
            </a:r>
            <a:r>
              <a:rPr sz="1300" spc="220" dirty="0">
                <a:latin typeface="Lucida Sans Unicode"/>
                <a:cs typeface="Lucida Sans Unicode"/>
              </a:rPr>
              <a:t> </a:t>
            </a:r>
            <a:r>
              <a:rPr sz="1300" spc="180" dirty="0">
                <a:latin typeface="Lucida Sans Unicode"/>
                <a:cs typeface="Lucida Sans Unicode"/>
              </a:rPr>
              <a:t>seams</a:t>
            </a:r>
            <a:r>
              <a:rPr sz="1300" spc="220" dirty="0">
                <a:latin typeface="Lucida Sans Unicode"/>
                <a:cs typeface="Lucida Sans Unicode"/>
              </a:rPr>
              <a:t> </a:t>
            </a:r>
            <a:r>
              <a:rPr sz="1300" spc="55" dirty="0">
                <a:latin typeface="Lucida Sans Unicode"/>
                <a:cs typeface="Lucida Sans Unicode"/>
              </a:rPr>
              <a:t>of</a:t>
            </a:r>
            <a:r>
              <a:rPr sz="1300" spc="225" dirty="0">
                <a:latin typeface="Lucida Sans Unicode"/>
                <a:cs typeface="Lucida Sans Unicode"/>
              </a:rPr>
              <a:t> </a:t>
            </a:r>
            <a:r>
              <a:rPr sz="1300" spc="125" dirty="0">
                <a:latin typeface="Lucida Sans Unicode"/>
                <a:cs typeface="Lucida Sans Unicode"/>
              </a:rPr>
              <a:t>salt</a:t>
            </a:r>
            <a:r>
              <a:rPr sz="1300" spc="220" dirty="0">
                <a:latin typeface="Lucida Sans Unicode"/>
                <a:cs typeface="Lucida Sans Unicode"/>
              </a:rPr>
              <a:t> </a:t>
            </a:r>
            <a:r>
              <a:rPr sz="1300" spc="140" dirty="0">
                <a:latin typeface="Lucida Sans Unicode"/>
                <a:cs typeface="Lucida Sans Unicode"/>
              </a:rPr>
              <a:t>deposits</a:t>
            </a:r>
            <a:r>
              <a:rPr sz="1300" spc="220" dirty="0">
                <a:latin typeface="Lucida Sans Unicode"/>
                <a:cs typeface="Lucida Sans Unicode"/>
              </a:rPr>
              <a:t> </a:t>
            </a:r>
            <a:r>
              <a:rPr sz="1300" dirty="0">
                <a:latin typeface="Lucida Sans Unicode"/>
                <a:cs typeface="Lucida Sans Unicode"/>
              </a:rPr>
              <a:t>in</a:t>
            </a:r>
            <a:r>
              <a:rPr sz="1300" spc="225" dirty="0">
                <a:latin typeface="Lucida Sans Unicode"/>
                <a:cs typeface="Lucida Sans Unicode"/>
              </a:rPr>
              <a:t> </a:t>
            </a:r>
            <a:r>
              <a:rPr sz="1300" spc="85" dirty="0">
                <a:latin typeface="Lucida Sans Unicode"/>
                <a:cs typeface="Lucida Sans Unicode"/>
              </a:rPr>
              <a:t>the </a:t>
            </a:r>
            <a:endParaRPr sz="1300" dirty="0">
              <a:latin typeface="Lucida Sans Unicode"/>
              <a:cs typeface="Lucida Sans Unicode"/>
            </a:endParaRPr>
          </a:p>
          <a:p>
            <a:pPr marL="12700" algn="just">
              <a:lnSpc>
                <a:spcPct val="100000"/>
              </a:lnSpc>
              <a:spcBef>
                <a:spcPts val="540"/>
              </a:spcBef>
            </a:pPr>
            <a:r>
              <a:rPr sz="1300" spc="130" dirty="0">
                <a:latin typeface="Lucida Sans Unicode"/>
                <a:cs typeface="Lucida Sans Unicode"/>
              </a:rPr>
              <a:t>unpollutted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100" dirty="0">
                <a:latin typeface="Lucida Sans Unicode"/>
                <a:cs typeface="Lucida Sans Unicode"/>
              </a:rPr>
              <a:t>foothills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55" dirty="0">
                <a:latin typeface="Lucida Sans Unicode"/>
                <a:cs typeface="Lucida Sans Unicode"/>
              </a:rPr>
              <a:t>of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110" dirty="0">
                <a:latin typeface="Lucida Sans Unicode"/>
                <a:cs typeface="Lucida Sans Unicode"/>
              </a:rPr>
              <a:t>the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170" dirty="0">
                <a:latin typeface="Lucida Sans Unicode"/>
                <a:cs typeface="Lucida Sans Unicode"/>
              </a:rPr>
              <a:t>Himalayan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110" dirty="0">
                <a:latin typeface="Lucida Sans Unicode"/>
                <a:cs typeface="Lucida Sans Unicode"/>
              </a:rPr>
              <a:t>Mountains. </a:t>
            </a:r>
            <a:endParaRPr sz="1300" dirty="0">
              <a:latin typeface="Lucida Sans Unicode"/>
              <a:cs typeface="Lucida Sans Unicod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776A9F-7B56-F9B9-173B-309E9890A7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511" y="39915"/>
            <a:ext cx="2705570" cy="122691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3" y="12"/>
            <a:ext cx="10690987" cy="755999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62868" y="423086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solidFill>
                  <a:srgbClr val="FFFFFF"/>
                </a:solidFill>
                <a:latin typeface="Lucida Sans Unicode"/>
                <a:cs typeface="Lucida Sans Unicode"/>
              </a:rPr>
              <a:t>Product</a:t>
            </a:r>
            <a:r>
              <a:rPr sz="1050" spc="18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50" spc="80" dirty="0">
                <a:solidFill>
                  <a:srgbClr val="FFFFFF"/>
                </a:solidFill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xfrm>
            <a:off x="3018634" y="481448"/>
            <a:ext cx="7664285" cy="1652375"/>
          </a:xfrm>
          <a:prstGeom prst="rect">
            <a:avLst/>
          </a:prstGeom>
        </p:spPr>
        <p:txBody>
          <a:bodyPr vert="horz" wrap="square" lIns="0" tIns="163195" rIns="0" bIns="0" rtlCol="0">
            <a:spAutoFit/>
          </a:bodyPr>
          <a:lstStyle/>
          <a:p>
            <a:pPr marL="1789430" marR="5080" indent="-1777364">
              <a:lnSpc>
                <a:spcPts val="5800"/>
              </a:lnSpc>
              <a:spcBef>
                <a:spcPts val="1285"/>
              </a:spcBef>
            </a:pPr>
            <a:r>
              <a:rPr lang="en-US" sz="5800" spc="60" dirty="0">
                <a:solidFill>
                  <a:srgbClr val="FFFFFF"/>
                </a:solidFill>
              </a:rPr>
              <a:t>Aura </a:t>
            </a:r>
            <a:r>
              <a:rPr sz="5800" spc="75" dirty="0">
                <a:solidFill>
                  <a:srgbClr val="FFFFFF"/>
                </a:solidFill>
              </a:rPr>
              <a:t>Natural </a:t>
            </a:r>
            <a:r>
              <a:rPr sz="5800" dirty="0">
                <a:solidFill>
                  <a:srgbClr val="FFFFFF"/>
                </a:solidFill>
              </a:rPr>
              <a:t>Shape</a:t>
            </a:r>
            <a:r>
              <a:rPr lang="en-US" sz="5800" spc="5" dirty="0">
                <a:solidFill>
                  <a:srgbClr val="FFFFFF"/>
                </a:solidFill>
              </a:rPr>
              <a:t> </a:t>
            </a:r>
            <a:r>
              <a:rPr sz="5800" spc="-20" dirty="0">
                <a:solidFill>
                  <a:srgbClr val="FFFFFF"/>
                </a:solidFill>
              </a:rPr>
              <a:t>Lamps</a:t>
            </a:r>
            <a:endParaRPr sz="5800" dirty="0"/>
          </a:p>
        </p:txBody>
      </p:sp>
      <p:sp>
        <p:nvSpPr>
          <p:cNvPr id="7" name="object 7"/>
          <p:cNvSpPr txBox="1"/>
          <p:nvPr/>
        </p:nvSpPr>
        <p:spPr>
          <a:xfrm>
            <a:off x="5792254" y="2615258"/>
            <a:ext cx="4488180" cy="559435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640"/>
              </a:spcBef>
            </a:pPr>
            <a:r>
              <a:rPr sz="1300" b="1" i="1" spc="100" dirty="0">
                <a:solidFill>
                  <a:srgbClr val="FFFFFF"/>
                </a:solidFill>
                <a:latin typeface="Arial"/>
                <a:cs typeface="Arial"/>
              </a:rPr>
              <a:t>Light</a:t>
            </a:r>
            <a:r>
              <a:rPr sz="1300" b="1" i="1" spc="2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i="1" spc="135" dirty="0">
                <a:solidFill>
                  <a:srgbClr val="FFFFFF"/>
                </a:solidFill>
                <a:latin typeface="Arial"/>
                <a:cs typeface="Arial"/>
              </a:rPr>
              <a:t>up</a:t>
            </a:r>
            <a:r>
              <a:rPr sz="1300" b="1" i="1" spc="2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i="1" spc="135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1300" b="1" i="1" spc="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i="1" spc="120" dirty="0">
                <a:solidFill>
                  <a:srgbClr val="FFFFFF"/>
                </a:solidFill>
                <a:latin typeface="Arial"/>
                <a:cs typeface="Arial"/>
              </a:rPr>
              <a:t>life</a:t>
            </a:r>
            <a:r>
              <a:rPr sz="1300" b="1" i="1" spc="2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i="1" spc="145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1300" b="1" i="1" spc="2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i="1" spc="15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300" b="1" i="1" spc="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i="1" spc="195" dirty="0">
                <a:solidFill>
                  <a:srgbClr val="FFFFFF"/>
                </a:solidFill>
                <a:latin typeface="Arial"/>
                <a:cs typeface="Arial"/>
              </a:rPr>
              <a:t>calming</a:t>
            </a:r>
            <a:r>
              <a:rPr sz="1300" b="1" i="1" spc="2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i="1" spc="170" dirty="0">
                <a:solidFill>
                  <a:srgbClr val="FFFFFF"/>
                </a:solidFill>
                <a:latin typeface="Arial"/>
                <a:cs typeface="Arial"/>
              </a:rPr>
              <a:t>energy</a:t>
            </a:r>
            <a:r>
              <a:rPr sz="1300" b="1" i="1" spc="2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i="1" spc="55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endParaRPr sz="1300" dirty="0">
              <a:latin typeface="Arial"/>
              <a:cs typeface="Arial"/>
            </a:endParaRPr>
          </a:p>
          <a:p>
            <a:pPr marR="5080" algn="ctr">
              <a:lnSpc>
                <a:spcPct val="100000"/>
              </a:lnSpc>
              <a:spcBef>
                <a:spcPts val="540"/>
              </a:spcBef>
            </a:pPr>
            <a:r>
              <a:rPr lang="en-US" sz="1300" b="1" i="1" spc="200" dirty="0">
                <a:solidFill>
                  <a:srgbClr val="FFFFFF"/>
                </a:solidFill>
                <a:latin typeface="Arial"/>
                <a:cs typeface="Arial"/>
              </a:rPr>
              <a:t>Aura</a:t>
            </a:r>
            <a:r>
              <a:rPr sz="1300" b="1" i="1" spc="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i="1" spc="180" dirty="0">
                <a:solidFill>
                  <a:srgbClr val="FFFFFF"/>
                </a:solidFill>
                <a:latin typeface="Arial"/>
                <a:cs typeface="Arial"/>
              </a:rPr>
              <a:t>Natural</a:t>
            </a:r>
            <a:r>
              <a:rPr sz="1300" b="1" i="1" spc="2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i="1" spc="125" dirty="0">
                <a:solidFill>
                  <a:srgbClr val="FFFFFF"/>
                </a:solidFill>
                <a:latin typeface="Arial"/>
                <a:cs typeface="Arial"/>
              </a:rPr>
              <a:t>Lamps </a:t>
            </a:r>
            <a:endParaRPr sz="13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99629" y="340019"/>
            <a:ext cx="6458635" cy="7485141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4554854" y="5972175"/>
            <a:ext cx="6137275" cy="1619250"/>
          </a:xfrm>
          <a:custGeom>
            <a:avLst/>
            <a:gdLst/>
            <a:ahLst/>
            <a:cxnLst/>
            <a:rect l="l" t="t" r="r" b="b"/>
            <a:pathLst>
              <a:path w="6137275" h="1619250">
                <a:moveTo>
                  <a:pt x="6137148" y="0"/>
                </a:moveTo>
                <a:lnTo>
                  <a:pt x="0" y="0"/>
                </a:lnTo>
                <a:lnTo>
                  <a:pt x="0" y="1618691"/>
                </a:lnTo>
                <a:lnTo>
                  <a:pt x="6137148" y="1618691"/>
                </a:lnTo>
                <a:lnTo>
                  <a:pt x="6137148" y="0"/>
                </a:lnTo>
                <a:close/>
              </a:path>
            </a:pathLst>
          </a:custGeom>
          <a:solidFill>
            <a:srgbClr val="AA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-51690" y="962025"/>
            <a:ext cx="4554855" cy="7591425"/>
          </a:xfrm>
          <a:custGeom>
            <a:avLst/>
            <a:gdLst/>
            <a:ahLst/>
            <a:cxnLst/>
            <a:rect l="l" t="t" r="r" b="b"/>
            <a:pathLst>
              <a:path w="4554855" h="7559040">
                <a:moveTo>
                  <a:pt x="4554855" y="0"/>
                </a:moveTo>
                <a:lnTo>
                  <a:pt x="0" y="0"/>
                </a:lnTo>
                <a:lnTo>
                  <a:pt x="0" y="7558658"/>
                </a:lnTo>
                <a:lnTo>
                  <a:pt x="4554855" y="7558658"/>
                </a:lnTo>
                <a:lnTo>
                  <a:pt x="4554855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66464" y="421727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99454" y="903376"/>
            <a:ext cx="2495550" cy="3600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200" dirty="0"/>
              <a:t>PRODUCT</a:t>
            </a:r>
            <a:r>
              <a:rPr sz="2200" spc="-60" dirty="0"/>
              <a:t> </a:t>
            </a:r>
            <a:r>
              <a:rPr sz="2200" spc="-10" dirty="0"/>
              <a:t>DETAIL</a:t>
            </a:r>
            <a:endParaRPr sz="2200"/>
          </a:p>
        </p:txBody>
      </p:sp>
      <p:sp>
        <p:nvSpPr>
          <p:cNvPr id="9" name="object 9"/>
          <p:cNvSpPr txBox="1"/>
          <p:nvPr/>
        </p:nvSpPr>
        <p:spPr>
          <a:xfrm>
            <a:off x="399454" y="1326679"/>
            <a:ext cx="3517900" cy="9899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ts val="3800"/>
              </a:lnSpc>
              <a:spcBef>
                <a:spcPts val="90"/>
              </a:spcBef>
            </a:pPr>
            <a:r>
              <a:rPr sz="3300" b="1" dirty="0">
                <a:latin typeface="Arial"/>
                <a:cs typeface="Arial"/>
              </a:rPr>
              <a:t>Natural</a:t>
            </a:r>
            <a:r>
              <a:rPr sz="3300" b="1" spc="-80" dirty="0">
                <a:latin typeface="Arial"/>
                <a:cs typeface="Arial"/>
              </a:rPr>
              <a:t> </a:t>
            </a:r>
            <a:r>
              <a:rPr sz="3300" b="1" dirty="0">
                <a:latin typeface="Arial"/>
                <a:cs typeface="Arial"/>
              </a:rPr>
              <a:t>Dark</a:t>
            </a:r>
            <a:r>
              <a:rPr sz="3300" b="1" spc="-80" dirty="0">
                <a:latin typeface="Arial"/>
                <a:cs typeface="Arial"/>
              </a:rPr>
              <a:t> </a:t>
            </a:r>
            <a:r>
              <a:rPr sz="3300" b="1" spc="-20" dirty="0">
                <a:latin typeface="Arial"/>
                <a:cs typeface="Arial"/>
              </a:rPr>
              <a:t>Pink</a:t>
            </a:r>
            <a:endParaRPr sz="3300">
              <a:latin typeface="Arial"/>
              <a:cs typeface="Arial"/>
            </a:endParaRPr>
          </a:p>
          <a:p>
            <a:pPr marL="12700">
              <a:lnSpc>
                <a:spcPts val="3800"/>
              </a:lnSpc>
            </a:pPr>
            <a:r>
              <a:rPr sz="3300" b="1" dirty="0">
                <a:latin typeface="Arial"/>
                <a:cs typeface="Arial"/>
              </a:rPr>
              <a:t>Salt</a:t>
            </a:r>
            <a:r>
              <a:rPr sz="3300" b="1" spc="-110" dirty="0">
                <a:latin typeface="Arial"/>
                <a:cs typeface="Arial"/>
              </a:rPr>
              <a:t> </a:t>
            </a:r>
            <a:r>
              <a:rPr sz="3300" b="1" spc="-20" dirty="0">
                <a:latin typeface="Arial"/>
                <a:cs typeface="Arial"/>
              </a:rPr>
              <a:t>Lamp</a:t>
            </a:r>
            <a:endParaRPr sz="33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12164" y="1309103"/>
            <a:ext cx="814069" cy="0"/>
          </a:xfrm>
          <a:custGeom>
            <a:avLst/>
            <a:gdLst/>
            <a:ahLst/>
            <a:cxnLst/>
            <a:rect l="l" t="t" r="r" b="b"/>
            <a:pathLst>
              <a:path w="814069">
                <a:moveTo>
                  <a:pt x="0" y="0"/>
                </a:moveTo>
                <a:lnTo>
                  <a:pt x="81379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12165" y="2455164"/>
            <a:ext cx="2341245" cy="1212215"/>
          </a:xfrm>
          <a:prstGeom prst="rect">
            <a:avLst/>
          </a:prstGeom>
          <a:solidFill>
            <a:srgbClr val="EEA587"/>
          </a:solidFill>
          <a:ln w="12700">
            <a:solidFill>
              <a:srgbClr val="000000"/>
            </a:solidFill>
          </a:ln>
        </p:spPr>
        <p:txBody>
          <a:bodyPr vert="horz" wrap="square" lIns="0" tIns="50165" rIns="0" bIns="0" rtlCol="0">
            <a:spAutoFit/>
          </a:bodyPr>
          <a:lstStyle/>
          <a:p>
            <a:pPr marL="67310">
              <a:lnSpc>
                <a:spcPct val="100000"/>
              </a:lnSpc>
              <a:spcBef>
                <a:spcPts val="395"/>
              </a:spcBef>
            </a:pPr>
            <a:r>
              <a:rPr sz="1200" b="1" dirty="0">
                <a:latin typeface="Arial"/>
                <a:cs typeface="Arial"/>
              </a:rPr>
              <a:t>Electrical</a:t>
            </a:r>
            <a:r>
              <a:rPr sz="1200" b="1" spc="13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Accessory</a:t>
            </a:r>
            <a:r>
              <a:rPr sz="1200" b="1" spc="140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Includes</a:t>
            </a:r>
            <a:endParaRPr sz="1200">
              <a:latin typeface="Arial"/>
              <a:cs typeface="Arial"/>
            </a:endParaRPr>
          </a:p>
          <a:p>
            <a:pPr marL="164465" indent="-97155">
              <a:lnSpc>
                <a:spcPct val="100000"/>
              </a:lnSpc>
              <a:spcBef>
                <a:spcPts val="835"/>
              </a:spcBef>
              <a:buChar char="*"/>
              <a:tabLst>
                <a:tab pos="164465" algn="l"/>
              </a:tabLst>
            </a:pPr>
            <a:r>
              <a:rPr sz="1050" dirty="0">
                <a:latin typeface="Arial MT"/>
                <a:cs typeface="Arial MT"/>
              </a:rPr>
              <a:t>Switch:</a:t>
            </a:r>
            <a:r>
              <a:rPr sz="1050" spc="45" dirty="0">
                <a:latin typeface="Arial MT"/>
                <a:cs typeface="Arial MT"/>
              </a:rPr>
              <a:t> </a:t>
            </a:r>
            <a:r>
              <a:rPr sz="1050" spc="50" dirty="0">
                <a:latin typeface="Arial MT"/>
                <a:cs typeface="Arial MT"/>
              </a:rPr>
              <a:t>On/Off </a:t>
            </a:r>
            <a:r>
              <a:rPr sz="1050" dirty="0">
                <a:latin typeface="Arial MT"/>
                <a:cs typeface="Arial MT"/>
              </a:rPr>
              <a:t>Dimmer</a:t>
            </a:r>
            <a:r>
              <a:rPr sz="1050" spc="50" dirty="0">
                <a:latin typeface="Arial MT"/>
                <a:cs typeface="Arial MT"/>
              </a:rPr>
              <a:t> </a:t>
            </a:r>
            <a:r>
              <a:rPr sz="1050" spc="-10" dirty="0">
                <a:latin typeface="Arial MT"/>
                <a:cs typeface="Arial MT"/>
              </a:rPr>
              <a:t>Available</a:t>
            </a:r>
            <a:endParaRPr sz="1050">
              <a:latin typeface="Arial MT"/>
              <a:cs typeface="Arial MT"/>
            </a:endParaRPr>
          </a:p>
          <a:p>
            <a:pPr marL="164465" indent="-97155">
              <a:lnSpc>
                <a:spcPct val="100000"/>
              </a:lnSpc>
              <a:spcBef>
                <a:spcPts val="385"/>
              </a:spcBef>
              <a:buChar char="*"/>
              <a:tabLst>
                <a:tab pos="164465" algn="l"/>
              </a:tabLst>
            </a:pPr>
            <a:r>
              <a:rPr sz="1050" dirty="0">
                <a:latin typeface="Arial MT"/>
                <a:cs typeface="Arial MT"/>
              </a:rPr>
              <a:t>Volts:</a:t>
            </a:r>
            <a:r>
              <a:rPr sz="1050" spc="10" dirty="0">
                <a:latin typeface="Arial MT"/>
                <a:cs typeface="Arial MT"/>
              </a:rPr>
              <a:t> </a:t>
            </a:r>
            <a:r>
              <a:rPr sz="1050" spc="-10" dirty="0">
                <a:latin typeface="Arial MT"/>
                <a:cs typeface="Arial MT"/>
              </a:rPr>
              <a:t>110/220</a:t>
            </a:r>
            <a:endParaRPr sz="1050">
              <a:latin typeface="Arial MT"/>
              <a:cs typeface="Arial MT"/>
            </a:endParaRPr>
          </a:p>
          <a:p>
            <a:pPr marL="164465" indent="-97155">
              <a:lnSpc>
                <a:spcPct val="100000"/>
              </a:lnSpc>
              <a:spcBef>
                <a:spcPts val="385"/>
              </a:spcBef>
              <a:buChar char="*"/>
              <a:tabLst>
                <a:tab pos="164465" algn="l"/>
              </a:tabLst>
            </a:pPr>
            <a:r>
              <a:rPr sz="1050" dirty="0">
                <a:latin typeface="Arial MT"/>
                <a:cs typeface="Arial MT"/>
              </a:rPr>
              <a:t>Cord</a:t>
            </a:r>
            <a:r>
              <a:rPr sz="1050" spc="40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Lenght:</a:t>
            </a:r>
            <a:r>
              <a:rPr sz="1050" spc="40" dirty="0">
                <a:latin typeface="Arial MT"/>
                <a:cs typeface="Arial MT"/>
              </a:rPr>
              <a:t> </a:t>
            </a:r>
            <a:r>
              <a:rPr sz="1050" spc="50" dirty="0">
                <a:latin typeface="Arial MT"/>
                <a:cs typeface="Arial MT"/>
              </a:rPr>
              <a:t>6</a:t>
            </a:r>
            <a:r>
              <a:rPr sz="1050" spc="40" dirty="0">
                <a:latin typeface="Arial MT"/>
                <a:cs typeface="Arial MT"/>
              </a:rPr>
              <a:t> </a:t>
            </a:r>
            <a:r>
              <a:rPr sz="1050" spc="-20" dirty="0">
                <a:latin typeface="Arial MT"/>
                <a:cs typeface="Arial MT"/>
              </a:rPr>
              <a:t>Feet</a:t>
            </a:r>
            <a:endParaRPr sz="1050">
              <a:latin typeface="Arial MT"/>
              <a:cs typeface="Arial MT"/>
            </a:endParaRPr>
          </a:p>
          <a:p>
            <a:pPr marL="164465" indent="-97155">
              <a:lnSpc>
                <a:spcPct val="100000"/>
              </a:lnSpc>
              <a:spcBef>
                <a:spcPts val="390"/>
              </a:spcBef>
              <a:buChar char="*"/>
              <a:tabLst>
                <a:tab pos="164465" algn="l"/>
              </a:tabLst>
            </a:pPr>
            <a:r>
              <a:rPr sz="1050" dirty="0">
                <a:latin typeface="Arial MT"/>
                <a:cs typeface="Arial MT"/>
              </a:rPr>
              <a:t>Bulb:</a:t>
            </a:r>
            <a:r>
              <a:rPr sz="1050" spc="-15" dirty="0">
                <a:latin typeface="Arial MT"/>
                <a:cs typeface="Arial MT"/>
              </a:rPr>
              <a:t> </a:t>
            </a:r>
            <a:r>
              <a:rPr sz="1050" spc="-85" dirty="0">
                <a:latin typeface="Arial MT"/>
                <a:cs typeface="Arial MT"/>
              </a:rPr>
              <a:t>E12</a:t>
            </a:r>
            <a:r>
              <a:rPr sz="1050" spc="-15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-</a:t>
            </a:r>
            <a:r>
              <a:rPr sz="1050" spc="-10" dirty="0">
                <a:latin typeface="Arial MT"/>
                <a:cs typeface="Arial MT"/>
              </a:rPr>
              <a:t> </a:t>
            </a:r>
            <a:r>
              <a:rPr sz="1050" spc="-85" dirty="0">
                <a:latin typeface="Arial MT"/>
                <a:cs typeface="Arial MT"/>
              </a:rPr>
              <a:t>15</a:t>
            </a:r>
            <a:r>
              <a:rPr sz="1050" spc="-15" dirty="0">
                <a:latin typeface="Arial MT"/>
                <a:cs typeface="Arial MT"/>
              </a:rPr>
              <a:t> </a:t>
            </a:r>
            <a:r>
              <a:rPr sz="1050" spc="-10" dirty="0">
                <a:latin typeface="Arial MT"/>
                <a:cs typeface="Arial MT"/>
              </a:rPr>
              <a:t>Watts</a:t>
            </a:r>
            <a:endParaRPr sz="1050">
              <a:latin typeface="Arial MT"/>
              <a:cs typeface="Arial MT"/>
            </a:endParaRPr>
          </a:p>
        </p:txBody>
      </p:sp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410438" y="3825151"/>
          <a:ext cx="2119630" cy="311593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598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98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1305">
                <a:tc>
                  <a:txBody>
                    <a:bodyPr/>
                    <a:lstStyle/>
                    <a:p>
                      <a:pPr marR="7620" algn="ct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150" b="1" dirty="0">
                          <a:latin typeface="Arial"/>
                          <a:cs typeface="Arial"/>
                        </a:rPr>
                        <a:t>LAMP</a:t>
                      </a:r>
                      <a:r>
                        <a:rPr sz="115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50" b="1" spc="-10" dirty="0">
                          <a:latin typeface="Arial"/>
                          <a:cs typeface="Arial"/>
                        </a:rPr>
                        <a:t>SIZES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F6BE62"/>
                      </a:solidFill>
                      <a:prstDash val="solid"/>
                    </a:lnL>
                    <a:lnR w="12700">
                      <a:solidFill>
                        <a:srgbClr val="F6BE62"/>
                      </a:solidFill>
                      <a:prstDash val="solid"/>
                    </a:lnR>
                    <a:lnT w="12700">
                      <a:solidFill>
                        <a:srgbClr val="F6BE62"/>
                      </a:solidFill>
                      <a:prstDash val="solid"/>
                    </a:lnT>
                    <a:solidFill>
                      <a:srgbClr val="F6BE62">
                        <a:alpha val="419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40029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150" b="1" dirty="0">
                          <a:latin typeface="Arial"/>
                          <a:cs typeface="Arial"/>
                        </a:rPr>
                        <a:t>SKU</a:t>
                      </a:r>
                      <a:r>
                        <a:rPr sz="1150" b="1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50" b="1" spc="-25" dirty="0">
                          <a:latin typeface="Arial"/>
                          <a:cs typeface="Arial"/>
                        </a:rPr>
                        <a:t>No: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F6BE62"/>
                      </a:solidFill>
                      <a:prstDash val="solid"/>
                    </a:lnL>
                    <a:lnR w="12700">
                      <a:solidFill>
                        <a:srgbClr val="F6BE62"/>
                      </a:solidFill>
                      <a:prstDash val="solid"/>
                    </a:lnR>
                    <a:lnT w="12700">
                      <a:solidFill>
                        <a:srgbClr val="F6BE62"/>
                      </a:solidFill>
                      <a:prstDash val="solid"/>
                    </a:lnT>
                    <a:solidFill>
                      <a:srgbClr val="F6BE62">
                        <a:alpha val="419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2410">
                <a:tc>
                  <a:txBody>
                    <a:bodyPr/>
                    <a:lstStyle/>
                    <a:p>
                      <a:pPr marR="50165"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r>
                        <a:rPr sz="9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to</a:t>
                      </a:r>
                      <a:r>
                        <a:rPr sz="9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2</a:t>
                      </a:r>
                      <a:r>
                        <a:rPr sz="950" spc="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kg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6BE62"/>
                      </a:solidFill>
                      <a:prstDash val="solid"/>
                    </a:lnL>
                    <a:lnR w="12700">
                      <a:solidFill>
                        <a:srgbClr val="F6BE62"/>
                      </a:solidFill>
                      <a:prstDash val="solid"/>
                    </a:lnR>
                    <a:lnB w="12700">
                      <a:solidFill>
                        <a:srgbClr val="F6BE6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1844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NDL</a:t>
                      </a:r>
                      <a:r>
                        <a:rPr sz="950" spc="3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-</a:t>
                      </a:r>
                      <a:r>
                        <a:rPr sz="950" spc="3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01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F6BE62"/>
                      </a:solidFill>
                      <a:prstDash val="solid"/>
                    </a:lnL>
                    <a:lnR w="12700">
                      <a:solidFill>
                        <a:srgbClr val="F6BE62"/>
                      </a:solidFill>
                      <a:prstDash val="solid"/>
                    </a:lnR>
                    <a:lnB w="12700">
                      <a:solidFill>
                        <a:srgbClr val="F6BE6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2410">
                <a:tc>
                  <a:txBody>
                    <a:bodyPr/>
                    <a:lstStyle/>
                    <a:p>
                      <a:pPr marR="50165" algn="ctr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2</a:t>
                      </a:r>
                      <a:r>
                        <a:rPr sz="9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to</a:t>
                      </a:r>
                      <a:r>
                        <a:rPr sz="9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3</a:t>
                      </a:r>
                      <a:r>
                        <a:rPr sz="950" spc="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kg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67310" marB="0">
                    <a:lnL w="12700">
                      <a:solidFill>
                        <a:srgbClr val="F6BE62"/>
                      </a:solidFill>
                      <a:prstDash val="solid"/>
                    </a:lnL>
                    <a:lnR w="12700">
                      <a:solidFill>
                        <a:srgbClr val="F6BE62"/>
                      </a:solidFill>
                      <a:prstDash val="solid"/>
                    </a:lnR>
                    <a:lnT w="12700">
                      <a:solidFill>
                        <a:srgbClr val="F6BE62"/>
                      </a:solidFill>
                      <a:prstDash val="solid"/>
                    </a:lnT>
                    <a:lnB w="12700">
                      <a:solidFill>
                        <a:srgbClr val="F6BE6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18440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NDL</a:t>
                      </a:r>
                      <a:r>
                        <a:rPr sz="950" spc="3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-</a:t>
                      </a:r>
                      <a:r>
                        <a:rPr sz="950" spc="3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02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59055" marB="0">
                    <a:lnL w="12700">
                      <a:solidFill>
                        <a:srgbClr val="F6BE62"/>
                      </a:solidFill>
                      <a:prstDash val="solid"/>
                    </a:lnL>
                    <a:lnR w="12700">
                      <a:solidFill>
                        <a:srgbClr val="F6BE62"/>
                      </a:solidFill>
                      <a:prstDash val="solid"/>
                    </a:lnR>
                    <a:lnT w="12700">
                      <a:solidFill>
                        <a:srgbClr val="F6BE62"/>
                      </a:solidFill>
                      <a:prstDash val="solid"/>
                    </a:lnT>
                    <a:lnB w="12700">
                      <a:solidFill>
                        <a:srgbClr val="F6BE6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2410">
                <a:tc>
                  <a:txBody>
                    <a:bodyPr/>
                    <a:lstStyle/>
                    <a:p>
                      <a:pPr marR="50165"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3</a:t>
                      </a:r>
                      <a:r>
                        <a:rPr sz="9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to</a:t>
                      </a:r>
                      <a:r>
                        <a:rPr sz="9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5</a:t>
                      </a:r>
                      <a:r>
                        <a:rPr sz="950" spc="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kg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F6BE62"/>
                      </a:solidFill>
                      <a:prstDash val="solid"/>
                    </a:lnL>
                    <a:lnR w="12700">
                      <a:solidFill>
                        <a:srgbClr val="F6BE62"/>
                      </a:solidFill>
                      <a:prstDash val="solid"/>
                    </a:lnR>
                    <a:lnT w="12700">
                      <a:solidFill>
                        <a:srgbClr val="F6BE62"/>
                      </a:solidFill>
                      <a:prstDash val="solid"/>
                    </a:lnT>
                    <a:lnB w="12700">
                      <a:solidFill>
                        <a:srgbClr val="F6BE6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1844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NDL</a:t>
                      </a:r>
                      <a:r>
                        <a:rPr sz="950" spc="3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-</a:t>
                      </a:r>
                      <a:r>
                        <a:rPr sz="950" spc="3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03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6BE62"/>
                      </a:solidFill>
                      <a:prstDash val="solid"/>
                    </a:lnL>
                    <a:lnR w="12700">
                      <a:solidFill>
                        <a:srgbClr val="F6BE62"/>
                      </a:solidFill>
                      <a:prstDash val="solid"/>
                    </a:lnR>
                    <a:lnT w="12700">
                      <a:solidFill>
                        <a:srgbClr val="F6BE62"/>
                      </a:solidFill>
                      <a:prstDash val="solid"/>
                    </a:lnT>
                    <a:lnB w="12700">
                      <a:solidFill>
                        <a:srgbClr val="F6BE6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2410">
                <a:tc>
                  <a:txBody>
                    <a:bodyPr/>
                    <a:lstStyle/>
                    <a:p>
                      <a:pPr marR="50165" algn="ct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5</a:t>
                      </a:r>
                      <a:r>
                        <a:rPr sz="9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to</a:t>
                      </a:r>
                      <a:r>
                        <a:rPr sz="9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7</a:t>
                      </a:r>
                      <a:r>
                        <a:rPr sz="950" spc="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kg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55880" marB="0">
                    <a:lnL w="12700">
                      <a:solidFill>
                        <a:srgbClr val="F6BE62"/>
                      </a:solidFill>
                      <a:prstDash val="solid"/>
                    </a:lnL>
                    <a:lnR w="12700">
                      <a:solidFill>
                        <a:srgbClr val="F6BE62"/>
                      </a:solidFill>
                      <a:prstDash val="solid"/>
                    </a:lnR>
                    <a:lnT w="12700">
                      <a:solidFill>
                        <a:srgbClr val="F6BE62"/>
                      </a:solidFill>
                      <a:prstDash val="solid"/>
                    </a:lnT>
                    <a:lnB w="12700">
                      <a:solidFill>
                        <a:srgbClr val="F6BE6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18440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NDL</a:t>
                      </a:r>
                      <a:r>
                        <a:rPr sz="950" spc="3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-</a:t>
                      </a:r>
                      <a:r>
                        <a:rPr sz="950" spc="3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04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6BE62"/>
                      </a:solidFill>
                      <a:prstDash val="solid"/>
                    </a:lnL>
                    <a:lnR w="12700">
                      <a:solidFill>
                        <a:srgbClr val="F6BE62"/>
                      </a:solidFill>
                      <a:prstDash val="solid"/>
                    </a:lnR>
                    <a:lnT w="12700">
                      <a:solidFill>
                        <a:srgbClr val="F6BE62"/>
                      </a:solidFill>
                      <a:prstDash val="solid"/>
                    </a:lnT>
                    <a:lnB w="12700">
                      <a:solidFill>
                        <a:srgbClr val="F6BE6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2410">
                <a:tc>
                  <a:txBody>
                    <a:bodyPr/>
                    <a:lstStyle/>
                    <a:p>
                      <a:pPr marR="50165"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7</a:t>
                      </a:r>
                      <a:r>
                        <a:rPr sz="9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to</a:t>
                      </a:r>
                      <a:r>
                        <a:rPr sz="9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9</a:t>
                      </a:r>
                      <a:r>
                        <a:rPr sz="950" spc="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kg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59055" marB="0">
                    <a:lnL w="12700">
                      <a:solidFill>
                        <a:srgbClr val="F6BE62"/>
                      </a:solidFill>
                      <a:prstDash val="solid"/>
                    </a:lnL>
                    <a:lnR w="12700">
                      <a:solidFill>
                        <a:srgbClr val="F6BE62"/>
                      </a:solidFill>
                      <a:prstDash val="solid"/>
                    </a:lnR>
                    <a:lnT w="12700">
                      <a:solidFill>
                        <a:srgbClr val="F6BE62"/>
                      </a:solidFill>
                      <a:prstDash val="solid"/>
                    </a:lnT>
                    <a:lnB w="12700">
                      <a:solidFill>
                        <a:srgbClr val="F6BE6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1844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NDL</a:t>
                      </a:r>
                      <a:r>
                        <a:rPr sz="950" spc="3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-</a:t>
                      </a:r>
                      <a:r>
                        <a:rPr sz="950" spc="3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05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F6BE62"/>
                      </a:solidFill>
                      <a:prstDash val="solid"/>
                    </a:lnL>
                    <a:lnR w="12700">
                      <a:solidFill>
                        <a:srgbClr val="F6BE62"/>
                      </a:solidFill>
                      <a:prstDash val="solid"/>
                    </a:lnR>
                    <a:lnT w="12700">
                      <a:solidFill>
                        <a:srgbClr val="F6BE62"/>
                      </a:solidFill>
                      <a:prstDash val="solid"/>
                    </a:lnT>
                    <a:lnB w="12700">
                      <a:solidFill>
                        <a:srgbClr val="F6BE6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2410">
                <a:tc>
                  <a:txBody>
                    <a:bodyPr/>
                    <a:lstStyle/>
                    <a:p>
                      <a:pPr marR="50165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9</a:t>
                      </a:r>
                      <a:r>
                        <a:rPr sz="950" spc="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to</a:t>
                      </a:r>
                      <a:r>
                        <a:rPr sz="950" spc="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12</a:t>
                      </a:r>
                      <a:r>
                        <a:rPr sz="950" spc="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kg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F6BE62"/>
                      </a:solidFill>
                      <a:prstDash val="solid"/>
                    </a:lnL>
                    <a:lnR w="12700">
                      <a:solidFill>
                        <a:srgbClr val="F6BE62"/>
                      </a:solidFill>
                      <a:prstDash val="solid"/>
                    </a:lnR>
                    <a:lnT w="12700">
                      <a:solidFill>
                        <a:srgbClr val="F6BE62"/>
                      </a:solidFill>
                      <a:prstDash val="solid"/>
                    </a:lnT>
                    <a:lnB w="12700">
                      <a:solidFill>
                        <a:srgbClr val="F6BE6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1844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NDL</a:t>
                      </a:r>
                      <a:r>
                        <a:rPr sz="950" spc="3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-</a:t>
                      </a:r>
                      <a:r>
                        <a:rPr sz="950" spc="3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06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6BE62"/>
                      </a:solidFill>
                      <a:prstDash val="solid"/>
                    </a:lnL>
                    <a:lnR w="12700">
                      <a:solidFill>
                        <a:srgbClr val="F6BE62"/>
                      </a:solidFill>
                      <a:prstDash val="solid"/>
                    </a:lnR>
                    <a:lnT w="12700">
                      <a:solidFill>
                        <a:srgbClr val="F6BE62"/>
                      </a:solidFill>
                      <a:prstDash val="solid"/>
                    </a:lnT>
                    <a:lnB w="12700">
                      <a:solidFill>
                        <a:srgbClr val="F6BE6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0029">
                <a:tc>
                  <a:txBody>
                    <a:bodyPr/>
                    <a:lstStyle/>
                    <a:p>
                      <a:pPr marR="50165" algn="ctr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12</a:t>
                      </a:r>
                      <a:r>
                        <a:rPr sz="950" spc="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to</a:t>
                      </a:r>
                      <a:r>
                        <a:rPr sz="950" spc="3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15</a:t>
                      </a:r>
                      <a:r>
                        <a:rPr sz="950" spc="3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kg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53975" marB="0">
                    <a:lnL w="12700">
                      <a:solidFill>
                        <a:srgbClr val="F6BE62"/>
                      </a:solidFill>
                      <a:prstDash val="solid"/>
                    </a:lnL>
                    <a:lnR w="12700">
                      <a:solidFill>
                        <a:srgbClr val="F6BE62"/>
                      </a:solidFill>
                      <a:prstDash val="solid"/>
                    </a:lnR>
                    <a:lnT w="12700">
                      <a:solidFill>
                        <a:srgbClr val="F6BE62"/>
                      </a:solidFill>
                      <a:prstDash val="solid"/>
                    </a:lnT>
                    <a:lnB w="12700">
                      <a:solidFill>
                        <a:srgbClr val="F6BE6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18440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NDL</a:t>
                      </a:r>
                      <a:r>
                        <a:rPr sz="950" spc="3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-</a:t>
                      </a:r>
                      <a:r>
                        <a:rPr sz="950" spc="3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07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B="0">
                    <a:lnL w="12700">
                      <a:solidFill>
                        <a:srgbClr val="F6BE62"/>
                      </a:solidFill>
                      <a:prstDash val="solid"/>
                    </a:lnL>
                    <a:lnR w="12700">
                      <a:solidFill>
                        <a:srgbClr val="F6BE62"/>
                      </a:solidFill>
                      <a:prstDash val="solid"/>
                    </a:lnR>
                    <a:lnT w="12700">
                      <a:solidFill>
                        <a:srgbClr val="F6BE62"/>
                      </a:solidFill>
                      <a:prstDash val="solid"/>
                    </a:lnT>
                    <a:lnB w="12700">
                      <a:solidFill>
                        <a:srgbClr val="F6BE6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0029">
                <a:tc>
                  <a:txBody>
                    <a:bodyPr/>
                    <a:lstStyle/>
                    <a:p>
                      <a:pPr marR="50165" algn="ct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15</a:t>
                      </a:r>
                      <a:r>
                        <a:rPr sz="950" spc="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to</a:t>
                      </a:r>
                      <a:r>
                        <a:rPr sz="950" spc="3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20</a:t>
                      </a:r>
                      <a:r>
                        <a:rPr sz="950" spc="3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kg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55880" marB="0">
                    <a:lnL w="12700">
                      <a:solidFill>
                        <a:srgbClr val="F6BE62"/>
                      </a:solidFill>
                      <a:prstDash val="solid"/>
                    </a:lnL>
                    <a:lnR w="12700">
                      <a:solidFill>
                        <a:srgbClr val="F6BE62"/>
                      </a:solidFill>
                      <a:prstDash val="solid"/>
                    </a:lnR>
                    <a:lnT w="12700">
                      <a:solidFill>
                        <a:srgbClr val="F6BE62"/>
                      </a:solidFill>
                      <a:prstDash val="solid"/>
                    </a:lnT>
                    <a:lnB w="12700">
                      <a:solidFill>
                        <a:srgbClr val="F6BE6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18440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NDL</a:t>
                      </a:r>
                      <a:r>
                        <a:rPr sz="950" spc="3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-</a:t>
                      </a:r>
                      <a:r>
                        <a:rPr sz="950" spc="3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08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6BE62"/>
                      </a:solidFill>
                      <a:prstDash val="solid"/>
                    </a:lnL>
                    <a:lnR w="12700">
                      <a:solidFill>
                        <a:srgbClr val="F6BE62"/>
                      </a:solidFill>
                      <a:prstDash val="solid"/>
                    </a:lnR>
                    <a:lnT w="12700">
                      <a:solidFill>
                        <a:srgbClr val="F6BE62"/>
                      </a:solidFill>
                      <a:prstDash val="solid"/>
                    </a:lnT>
                    <a:lnB w="12700">
                      <a:solidFill>
                        <a:srgbClr val="F6BE6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0029">
                <a:tc>
                  <a:txBody>
                    <a:bodyPr/>
                    <a:lstStyle/>
                    <a:p>
                      <a:pPr marR="50165" algn="ctr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20</a:t>
                      </a:r>
                      <a:r>
                        <a:rPr sz="950" spc="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to</a:t>
                      </a:r>
                      <a:r>
                        <a:rPr sz="950" spc="3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25</a:t>
                      </a:r>
                      <a:r>
                        <a:rPr sz="950" spc="3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kg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58419" marB="0">
                    <a:lnL w="12700">
                      <a:solidFill>
                        <a:srgbClr val="F6BE62"/>
                      </a:solidFill>
                      <a:prstDash val="solid"/>
                    </a:lnL>
                    <a:lnR w="12700">
                      <a:solidFill>
                        <a:srgbClr val="F6BE62"/>
                      </a:solidFill>
                      <a:prstDash val="solid"/>
                    </a:lnR>
                    <a:lnT w="12700">
                      <a:solidFill>
                        <a:srgbClr val="F6BE62"/>
                      </a:solidFill>
                      <a:prstDash val="solid"/>
                    </a:lnT>
                    <a:lnB w="12700">
                      <a:solidFill>
                        <a:srgbClr val="F6BE6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1844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NDL</a:t>
                      </a:r>
                      <a:r>
                        <a:rPr sz="950" spc="3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-</a:t>
                      </a:r>
                      <a:r>
                        <a:rPr sz="950" spc="3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09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F6BE62"/>
                      </a:solidFill>
                      <a:prstDash val="solid"/>
                    </a:lnL>
                    <a:lnR w="12700">
                      <a:solidFill>
                        <a:srgbClr val="F6BE62"/>
                      </a:solidFill>
                      <a:prstDash val="solid"/>
                    </a:lnR>
                    <a:lnT w="12700">
                      <a:solidFill>
                        <a:srgbClr val="F6BE62"/>
                      </a:solidFill>
                      <a:prstDash val="solid"/>
                    </a:lnT>
                    <a:lnB w="12700">
                      <a:solidFill>
                        <a:srgbClr val="F6BE6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0029">
                <a:tc>
                  <a:txBody>
                    <a:bodyPr/>
                    <a:lstStyle/>
                    <a:p>
                      <a:pPr marR="50165" algn="ctr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25</a:t>
                      </a:r>
                      <a:r>
                        <a:rPr sz="950" spc="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to</a:t>
                      </a:r>
                      <a:r>
                        <a:rPr sz="950" spc="3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30</a:t>
                      </a:r>
                      <a:r>
                        <a:rPr sz="950" spc="3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kg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53975" marB="0">
                    <a:lnL w="12700">
                      <a:solidFill>
                        <a:srgbClr val="F6BE62"/>
                      </a:solidFill>
                      <a:prstDash val="solid"/>
                    </a:lnL>
                    <a:lnR w="12700">
                      <a:solidFill>
                        <a:srgbClr val="F6BE62"/>
                      </a:solidFill>
                      <a:prstDash val="solid"/>
                    </a:lnR>
                    <a:lnT w="12700">
                      <a:solidFill>
                        <a:srgbClr val="F6BE62"/>
                      </a:solidFill>
                      <a:prstDash val="solid"/>
                    </a:lnT>
                    <a:lnB w="12700">
                      <a:solidFill>
                        <a:srgbClr val="F6BE6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1844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NDL</a:t>
                      </a:r>
                      <a:r>
                        <a:rPr sz="950" spc="3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-</a:t>
                      </a:r>
                      <a:r>
                        <a:rPr sz="950" spc="3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10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F6BE62"/>
                      </a:solidFill>
                      <a:prstDash val="solid"/>
                    </a:lnL>
                    <a:lnR w="12700">
                      <a:solidFill>
                        <a:srgbClr val="F6BE62"/>
                      </a:solidFill>
                      <a:prstDash val="solid"/>
                    </a:lnR>
                    <a:lnT w="12700">
                      <a:solidFill>
                        <a:srgbClr val="F6BE62"/>
                      </a:solidFill>
                      <a:prstDash val="solid"/>
                    </a:lnT>
                    <a:lnB w="12700">
                      <a:solidFill>
                        <a:srgbClr val="F6BE6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0029">
                <a:tc>
                  <a:txBody>
                    <a:bodyPr/>
                    <a:lstStyle/>
                    <a:p>
                      <a:pPr marR="50165" algn="ct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30</a:t>
                      </a:r>
                      <a:r>
                        <a:rPr sz="950" spc="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to</a:t>
                      </a:r>
                      <a:r>
                        <a:rPr sz="950" spc="3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40</a:t>
                      </a:r>
                      <a:r>
                        <a:rPr sz="950" spc="3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kg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F6BE62"/>
                      </a:solidFill>
                      <a:prstDash val="solid"/>
                    </a:lnL>
                    <a:lnR w="12700">
                      <a:solidFill>
                        <a:srgbClr val="F6BE62"/>
                      </a:solidFill>
                      <a:prstDash val="solid"/>
                    </a:lnR>
                    <a:lnT w="12700">
                      <a:solidFill>
                        <a:srgbClr val="F6BE62"/>
                      </a:solidFill>
                      <a:prstDash val="solid"/>
                    </a:lnT>
                    <a:lnB w="12700">
                      <a:solidFill>
                        <a:srgbClr val="F6BE6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1844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NDL</a:t>
                      </a:r>
                      <a:r>
                        <a:rPr sz="950" spc="3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-</a:t>
                      </a:r>
                      <a:r>
                        <a:rPr sz="950" spc="3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11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6BE62"/>
                      </a:solidFill>
                      <a:prstDash val="solid"/>
                    </a:lnL>
                    <a:lnR w="12700">
                      <a:solidFill>
                        <a:srgbClr val="F6BE62"/>
                      </a:solidFill>
                      <a:prstDash val="solid"/>
                    </a:lnR>
                    <a:lnT w="12700">
                      <a:solidFill>
                        <a:srgbClr val="F6BE62"/>
                      </a:solidFill>
                      <a:prstDash val="solid"/>
                    </a:lnT>
                    <a:lnB w="12700">
                      <a:solidFill>
                        <a:srgbClr val="F6BE6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0029">
                <a:tc>
                  <a:txBody>
                    <a:bodyPr/>
                    <a:lstStyle/>
                    <a:p>
                      <a:pPr marR="50165" algn="ctr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40</a:t>
                      </a:r>
                      <a:r>
                        <a:rPr sz="950" spc="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to</a:t>
                      </a:r>
                      <a:r>
                        <a:rPr sz="950" spc="3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50</a:t>
                      </a:r>
                      <a:r>
                        <a:rPr sz="950" spc="3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kg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56515" marB="0">
                    <a:lnL w="12700">
                      <a:solidFill>
                        <a:srgbClr val="F6BE62"/>
                      </a:solidFill>
                      <a:prstDash val="solid"/>
                    </a:lnL>
                    <a:lnR w="12700">
                      <a:solidFill>
                        <a:srgbClr val="F6BE62"/>
                      </a:solidFill>
                      <a:prstDash val="solid"/>
                    </a:lnR>
                    <a:lnT w="12700">
                      <a:solidFill>
                        <a:srgbClr val="F6BE62"/>
                      </a:solidFill>
                      <a:prstDash val="solid"/>
                    </a:lnT>
                    <a:lnB w="12700">
                      <a:solidFill>
                        <a:srgbClr val="F6BE6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1844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NDL</a:t>
                      </a:r>
                      <a:r>
                        <a:rPr sz="950" spc="3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-</a:t>
                      </a:r>
                      <a:r>
                        <a:rPr sz="950" spc="3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12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6BE62"/>
                      </a:solidFill>
                      <a:prstDash val="solid"/>
                    </a:lnL>
                    <a:lnR w="12700">
                      <a:solidFill>
                        <a:srgbClr val="F6BE62"/>
                      </a:solidFill>
                      <a:prstDash val="solid"/>
                    </a:lnR>
                    <a:lnT w="12700">
                      <a:solidFill>
                        <a:srgbClr val="F6BE62"/>
                      </a:solidFill>
                      <a:prstDash val="solid"/>
                    </a:lnT>
                    <a:lnB w="12700">
                      <a:solidFill>
                        <a:srgbClr val="F6BE6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3" name="object 13"/>
          <p:cNvSpPr txBox="1"/>
          <p:nvPr/>
        </p:nvSpPr>
        <p:spPr>
          <a:xfrm>
            <a:off x="4901666" y="6161576"/>
            <a:ext cx="4489450" cy="11125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550" b="1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55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b="1" spc="-10" dirty="0">
                <a:solidFill>
                  <a:srgbClr val="FFFFFF"/>
                </a:solidFill>
                <a:latin typeface="Arial"/>
                <a:cs typeface="Arial"/>
              </a:rPr>
              <a:t>Demand:</a:t>
            </a:r>
            <a:endParaRPr sz="1550">
              <a:latin typeface="Arial"/>
              <a:cs typeface="Arial"/>
            </a:endParaRPr>
          </a:p>
          <a:p>
            <a:pPr marL="134620" indent="-121920">
              <a:lnSpc>
                <a:spcPct val="100000"/>
              </a:lnSpc>
              <a:spcBef>
                <a:spcPts val="1040"/>
              </a:spcBef>
              <a:buChar char="*"/>
              <a:tabLst>
                <a:tab pos="134620" algn="l"/>
              </a:tabLst>
            </a:pPr>
            <a:r>
              <a:rPr sz="1300" dirty="0">
                <a:solidFill>
                  <a:srgbClr val="FFFFFF"/>
                </a:solidFill>
                <a:latin typeface="Arial MT"/>
                <a:cs typeface="Arial MT"/>
              </a:rPr>
              <a:t>Any</a:t>
            </a:r>
            <a:r>
              <a:rPr sz="1300" spc="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FFFFFF"/>
                </a:solidFill>
                <a:latin typeface="Arial MT"/>
                <a:cs typeface="Arial MT"/>
              </a:rPr>
              <a:t>shape</a:t>
            </a:r>
            <a:r>
              <a:rPr sz="1300" spc="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FFFFFF"/>
                </a:solidFill>
                <a:latin typeface="Arial MT"/>
                <a:cs typeface="Arial MT"/>
              </a:rPr>
              <a:t>and</a:t>
            </a:r>
            <a:r>
              <a:rPr sz="1300" spc="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FFFFFF"/>
                </a:solidFill>
                <a:latin typeface="Arial MT"/>
                <a:cs typeface="Arial MT"/>
              </a:rPr>
              <a:t>size</a:t>
            </a:r>
            <a:r>
              <a:rPr sz="1300" spc="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FFFFFF"/>
                </a:solidFill>
                <a:latin typeface="Arial MT"/>
                <a:cs typeface="Arial MT"/>
              </a:rPr>
              <a:t>can</a:t>
            </a:r>
            <a:r>
              <a:rPr sz="1300" spc="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300" spc="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spc="50" dirty="0">
                <a:solidFill>
                  <a:srgbClr val="FFFFFF"/>
                </a:solidFill>
                <a:latin typeface="Arial MT"/>
                <a:cs typeface="Arial MT"/>
              </a:rPr>
              <a:t>produced</a:t>
            </a:r>
            <a:endParaRPr sz="1300">
              <a:latin typeface="Arial MT"/>
              <a:cs typeface="Arial MT"/>
            </a:endParaRPr>
          </a:p>
          <a:p>
            <a:pPr marL="134620" indent="-121920">
              <a:lnSpc>
                <a:spcPct val="100000"/>
              </a:lnSpc>
              <a:spcBef>
                <a:spcPts val="490"/>
              </a:spcBef>
              <a:buChar char="*"/>
              <a:tabLst>
                <a:tab pos="134620" algn="l"/>
              </a:tabLst>
            </a:pPr>
            <a:r>
              <a:rPr sz="1300" dirty="0">
                <a:solidFill>
                  <a:srgbClr val="FFFFFF"/>
                </a:solidFill>
                <a:latin typeface="Arial MT"/>
                <a:cs typeface="Arial MT"/>
              </a:rPr>
              <a:t>Lamps</a:t>
            </a:r>
            <a:r>
              <a:rPr sz="1300" spc="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FFFFFF"/>
                </a:solidFill>
                <a:latin typeface="Arial MT"/>
                <a:cs typeface="Arial MT"/>
              </a:rPr>
              <a:t>base:</a:t>
            </a:r>
            <a:r>
              <a:rPr sz="1300" spc="8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FFFFFF"/>
                </a:solidFill>
                <a:latin typeface="Arial MT"/>
                <a:cs typeface="Arial MT"/>
              </a:rPr>
              <a:t>Wooden,</a:t>
            </a:r>
            <a:r>
              <a:rPr sz="1300" spc="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FFFFFF"/>
                </a:solidFill>
                <a:latin typeface="Arial MT"/>
                <a:cs typeface="Arial MT"/>
              </a:rPr>
              <a:t>Marble</a:t>
            </a:r>
            <a:r>
              <a:rPr sz="1300" spc="8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FFFFFF"/>
                </a:solidFill>
                <a:latin typeface="Arial MT"/>
                <a:cs typeface="Arial MT"/>
              </a:rPr>
              <a:t>&amp;</a:t>
            </a:r>
            <a:r>
              <a:rPr sz="1300" spc="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FFFFFF"/>
                </a:solidFill>
                <a:latin typeface="Arial MT"/>
                <a:cs typeface="Arial MT"/>
              </a:rPr>
              <a:t>Plastic</a:t>
            </a:r>
            <a:r>
              <a:rPr sz="1300" spc="8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FFFFFF"/>
                </a:solidFill>
                <a:latin typeface="Arial MT"/>
                <a:cs typeface="Arial MT"/>
              </a:rPr>
              <a:t>feet</a:t>
            </a:r>
            <a:r>
              <a:rPr sz="1300" spc="8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FFFFFF"/>
                </a:solidFill>
                <a:latin typeface="Arial MT"/>
                <a:cs typeface="Arial MT"/>
              </a:rPr>
              <a:t>are</a:t>
            </a:r>
            <a:r>
              <a:rPr sz="1300" spc="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Arial MT"/>
                <a:cs typeface="Arial MT"/>
              </a:rPr>
              <a:t>available</a:t>
            </a:r>
            <a:endParaRPr sz="1300">
              <a:latin typeface="Arial MT"/>
              <a:cs typeface="Arial MT"/>
            </a:endParaRPr>
          </a:p>
          <a:p>
            <a:pPr marL="134620" indent="-121920">
              <a:lnSpc>
                <a:spcPct val="100000"/>
              </a:lnSpc>
              <a:spcBef>
                <a:spcPts val="490"/>
              </a:spcBef>
              <a:buChar char="*"/>
              <a:tabLst>
                <a:tab pos="134620" algn="l"/>
              </a:tabLst>
            </a:pPr>
            <a:r>
              <a:rPr sz="1300" dirty="0">
                <a:solidFill>
                  <a:srgbClr val="FFFFFF"/>
                </a:solidFill>
                <a:latin typeface="Arial MT"/>
                <a:cs typeface="Arial MT"/>
              </a:rPr>
              <a:t>Private</a:t>
            </a:r>
            <a:r>
              <a:rPr sz="1300" spc="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FFFFFF"/>
                </a:solidFill>
                <a:latin typeface="Arial MT"/>
                <a:cs typeface="Arial MT"/>
              </a:rPr>
              <a:t>labels</a:t>
            </a:r>
            <a:r>
              <a:rPr sz="1300" spc="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spc="114" dirty="0">
                <a:solidFill>
                  <a:srgbClr val="FFFFFF"/>
                </a:solidFill>
                <a:latin typeface="Arial MT"/>
                <a:cs typeface="Arial MT"/>
              </a:rPr>
              <a:t>/</a:t>
            </a:r>
            <a:r>
              <a:rPr sz="1300" spc="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FFFFFF"/>
                </a:solidFill>
                <a:latin typeface="Arial MT"/>
                <a:cs typeface="Arial MT"/>
              </a:rPr>
              <a:t>brand</a:t>
            </a:r>
            <a:r>
              <a:rPr sz="1300" spc="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FFFFFF"/>
                </a:solidFill>
                <a:latin typeface="Arial MT"/>
                <a:cs typeface="Arial MT"/>
              </a:rPr>
              <a:t>can</a:t>
            </a:r>
            <a:r>
              <a:rPr sz="1300" spc="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300" spc="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Arial MT"/>
                <a:cs typeface="Arial MT"/>
              </a:rPr>
              <a:t>placed</a:t>
            </a:r>
            <a:endParaRPr sz="1300">
              <a:latin typeface="Arial MT"/>
              <a:cs typeface="Arial M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04CDAE-3763-49E9-2515-98B5B4E5F1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511" y="39915"/>
            <a:ext cx="2705570" cy="122691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" y="12"/>
            <a:ext cx="10692130" cy="7559040"/>
            <a:chOff x="76" y="12"/>
            <a:chExt cx="10692130" cy="7559040"/>
          </a:xfrm>
        </p:grpSpPr>
        <p:sp>
          <p:nvSpPr>
            <p:cNvPr id="3" name="object 3"/>
            <p:cNvSpPr/>
            <p:nvPr/>
          </p:nvSpPr>
          <p:spPr>
            <a:xfrm>
              <a:off x="4554931" y="5939980"/>
              <a:ext cx="6137275" cy="1619250"/>
            </a:xfrm>
            <a:custGeom>
              <a:avLst/>
              <a:gdLst/>
              <a:ahLst/>
              <a:cxnLst/>
              <a:rect l="l" t="t" r="r" b="b"/>
              <a:pathLst>
                <a:path w="6137275" h="1619250">
                  <a:moveTo>
                    <a:pt x="6137059" y="0"/>
                  </a:moveTo>
                  <a:lnTo>
                    <a:pt x="0" y="0"/>
                  </a:lnTo>
                  <a:lnTo>
                    <a:pt x="0" y="1618691"/>
                  </a:lnTo>
                  <a:lnTo>
                    <a:pt x="6137059" y="1618691"/>
                  </a:lnTo>
                  <a:lnTo>
                    <a:pt x="6137059" y="0"/>
                  </a:lnTo>
                  <a:close/>
                </a:path>
              </a:pathLst>
            </a:custGeom>
            <a:solidFill>
              <a:srgbClr val="AA93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6" y="12"/>
              <a:ext cx="4554855" cy="7559040"/>
            </a:xfrm>
            <a:custGeom>
              <a:avLst/>
              <a:gdLst/>
              <a:ahLst/>
              <a:cxnLst/>
              <a:rect l="l" t="t" r="r" b="b"/>
              <a:pathLst>
                <a:path w="4554855" h="7559040">
                  <a:moveTo>
                    <a:pt x="4554855" y="0"/>
                  </a:moveTo>
                  <a:lnTo>
                    <a:pt x="0" y="0"/>
                  </a:lnTo>
                  <a:lnTo>
                    <a:pt x="0" y="7558658"/>
                  </a:lnTo>
                  <a:lnTo>
                    <a:pt x="4554855" y="7558658"/>
                  </a:lnTo>
                  <a:lnTo>
                    <a:pt x="4554855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99553" y="903376"/>
            <a:ext cx="2495550" cy="3600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200" dirty="0"/>
              <a:t>PRODUCT</a:t>
            </a:r>
            <a:r>
              <a:rPr sz="2200" spc="-60" dirty="0"/>
              <a:t> </a:t>
            </a:r>
            <a:r>
              <a:rPr sz="2200" spc="-10" dirty="0"/>
              <a:t>DETAIL</a:t>
            </a:r>
            <a:endParaRPr sz="2200"/>
          </a:p>
        </p:txBody>
      </p:sp>
      <p:sp>
        <p:nvSpPr>
          <p:cNvPr id="6" name="object 6"/>
          <p:cNvSpPr txBox="1"/>
          <p:nvPr/>
        </p:nvSpPr>
        <p:spPr>
          <a:xfrm>
            <a:off x="399553" y="1326679"/>
            <a:ext cx="2550160" cy="9899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ts val="3800"/>
              </a:lnSpc>
              <a:spcBef>
                <a:spcPts val="90"/>
              </a:spcBef>
            </a:pPr>
            <a:r>
              <a:rPr sz="3300" b="1" dirty="0">
                <a:latin typeface="Arial"/>
                <a:cs typeface="Arial"/>
              </a:rPr>
              <a:t>Natural</a:t>
            </a:r>
            <a:r>
              <a:rPr sz="3300" b="1" spc="-135" dirty="0">
                <a:latin typeface="Arial"/>
                <a:cs typeface="Arial"/>
              </a:rPr>
              <a:t> </a:t>
            </a:r>
            <a:r>
              <a:rPr sz="3300" b="1" spc="-20" dirty="0">
                <a:latin typeface="Arial"/>
                <a:cs typeface="Arial"/>
              </a:rPr>
              <a:t>Gray</a:t>
            </a:r>
            <a:endParaRPr sz="3300">
              <a:latin typeface="Arial"/>
              <a:cs typeface="Arial"/>
            </a:endParaRPr>
          </a:p>
          <a:p>
            <a:pPr marL="12700">
              <a:lnSpc>
                <a:spcPts val="3800"/>
              </a:lnSpc>
            </a:pPr>
            <a:r>
              <a:rPr sz="3300" b="1" dirty="0">
                <a:latin typeface="Arial"/>
                <a:cs typeface="Arial"/>
              </a:rPr>
              <a:t>Salt</a:t>
            </a:r>
            <a:r>
              <a:rPr sz="3300" b="1" spc="-110" dirty="0">
                <a:latin typeface="Arial"/>
                <a:cs typeface="Arial"/>
              </a:rPr>
              <a:t> </a:t>
            </a:r>
            <a:r>
              <a:rPr sz="3300" b="1" spc="-20" dirty="0">
                <a:latin typeface="Arial"/>
                <a:cs typeface="Arial"/>
              </a:rPr>
              <a:t>Lamp</a:t>
            </a:r>
            <a:endParaRPr sz="33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12243" y="1309103"/>
            <a:ext cx="814069" cy="0"/>
          </a:xfrm>
          <a:custGeom>
            <a:avLst/>
            <a:gdLst/>
            <a:ahLst/>
            <a:cxnLst/>
            <a:rect l="l" t="t" r="r" b="b"/>
            <a:pathLst>
              <a:path w="814069">
                <a:moveTo>
                  <a:pt x="0" y="0"/>
                </a:moveTo>
                <a:lnTo>
                  <a:pt x="81379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5939980"/>
            <a:ext cx="0" cy="1619250"/>
          </a:xfrm>
          <a:custGeom>
            <a:avLst/>
            <a:gdLst/>
            <a:ahLst/>
            <a:cxnLst/>
            <a:rect l="l" t="t" r="r" b="b"/>
            <a:pathLst>
              <a:path h="1619250">
                <a:moveTo>
                  <a:pt x="0" y="0"/>
                </a:moveTo>
                <a:lnTo>
                  <a:pt x="0" y="1618691"/>
                </a:lnTo>
                <a:lnTo>
                  <a:pt x="0" y="0"/>
                </a:lnTo>
                <a:close/>
              </a:path>
            </a:pathLst>
          </a:custGeom>
          <a:solidFill>
            <a:srgbClr val="AA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"/>
            <a:ext cx="321564" cy="755999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31105" y="731139"/>
            <a:ext cx="5285994" cy="5285994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4901742" y="6139872"/>
            <a:ext cx="4489450" cy="11125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550" b="1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55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b="1" spc="-10" dirty="0">
                <a:solidFill>
                  <a:srgbClr val="FFFFFF"/>
                </a:solidFill>
                <a:latin typeface="Arial"/>
                <a:cs typeface="Arial"/>
              </a:rPr>
              <a:t>Demand:</a:t>
            </a:r>
            <a:endParaRPr sz="1550">
              <a:latin typeface="Arial"/>
              <a:cs typeface="Arial"/>
            </a:endParaRPr>
          </a:p>
          <a:p>
            <a:pPr marL="134620" indent="-121920">
              <a:lnSpc>
                <a:spcPct val="100000"/>
              </a:lnSpc>
              <a:spcBef>
                <a:spcPts val="1040"/>
              </a:spcBef>
              <a:buChar char="*"/>
              <a:tabLst>
                <a:tab pos="134620" algn="l"/>
              </a:tabLst>
            </a:pPr>
            <a:r>
              <a:rPr sz="1300" dirty="0">
                <a:solidFill>
                  <a:srgbClr val="FFFFFF"/>
                </a:solidFill>
                <a:latin typeface="Arial MT"/>
                <a:cs typeface="Arial MT"/>
              </a:rPr>
              <a:t>Any</a:t>
            </a:r>
            <a:r>
              <a:rPr sz="1300" spc="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FFFFFF"/>
                </a:solidFill>
                <a:latin typeface="Arial MT"/>
                <a:cs typeface="Arial MT"/>
              </a:rPr>
              <a:t>shape</a:t>
            </a:r>
            <a:r>
              <a:rPr sz="1300" spc="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FFFFFF"/>
                </a:solidFill>
                <a:latin typeface="Arial MT"/>
                <a:cs typeface="Arial MT"/>
              </a:rPr>
              <a:t>and</a:t>
            </a:r>
            <a:r>
              <a:rPr sz="1300" spc="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FFFFFF"/>
                </a:solidFill>
                <a:latin typeface="Arial MT"/>
                <a:cs typeface="Arial MT"/>
              </a:rPr>
              <a:t>size</a:t>
            </a:r>
            <a:r>
              <a:rPr sz="1300" spc="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FFFFFF"/>
                </a:solidFill>
                <a:latin typeface="Arial MT"/>
                <a:cs typeface="Arial MT"/>
              </a:rPr>
              <a:t>can</a:t>
            </a:r>
            <a:r>
              <a:rPr sz="1300" spc="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300" spc="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spc="50" dirty="0">
                <a:solidFill>
                  <a:srgbClr val="FFFFFF"/>
                </a:solidFill>
                <a:latin typeface="Arial MT"/>
                <a:cs typeface="Arial MT"/>
              </a:rPr>
              <a:t>produced</a:t>
            </a:r>
            <a:endParaRPr sz="1300">
              <a:latin typeface="Arial MT"/>
              <a:cs typeface="Arial MT"/>
            </a:endParaRPr>
          </a:p>
          <a:p>
            <a:pPr marL="134620" indent="-121920">
              <a:lnSpc>
                <a:spcPct val="100000"/>
              </a:lnSpc>
              <a:spcBef>
                <a:spcPts val="490"/>
              </a:spcBef>
              <a:buChar char="*"/>
              <a:tabLst>
                <a:tab pos="134620" algn="l"/>
              </a:tabLst>
            </a:pPr>
            <a:r>
              <a:rPr sz="1300" dirty="0">
                <a:solidFill>
                  <a:srgbClr val="FFFFFF"/>
                </a:solidFill>
                <a:latin typeface="Arial MT"/>
                <a:cs typeface="Arial MT"/>
              </a:rPr>
              <a:t>Lamps</a:t>
            </a:r>
            <a:r>
              <a:rPr sz="1300" spc="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FFFFFF"/>
                </a:solidFill>
                <a:latin typeface="Arial MT"/>
                <a:cs typeface="Arial MT"/>
              </a:rPr>
              <a:t>base:</a:t>
            </a:r>
            <a:r>
              <a:rPr sz="1300" spc="8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FFFFFF"/>
                </a:solidFill>
                <a:latin typeface="Arial MT"/>
                <a:cs typeface="Arial MT"/>
              </a:rPr>
              <a:t>Wooden,</a:t>
            </a:r>
            <a:r>
              <a:rPr sz="1300" spc="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FFFFFF"/>
                </a:solidFill>
                <a:latin typeface="Arial MT"/>
                <a:cs typeface="Arial MT"/>
              </a:rPr>
              <a:t>Marble</a:t>
            </a:r>
            <a:r>
              <a:rPr sz="1300" spc="8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FFFFFF"/>
                </a:solidFill>
                <a:latin typeface="Arial MT"/>
                <a:cs typeface="Arial MT"/>
              </a:rPr>
              <a:t>&amp;</a:t>
            </a:r>
            <a:r>
              <a:rPr sz="1300" spc="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FFFFFF"/>
                </a:solidFill>
                <a:latin typeface="Arial MT"/>
                <a:cs typeface="Arial MT"/>
              </a:rPr>
              <a:t>Plastic</a:t>
            </a:r>
            <a:r>
              <a:rPr sz="1300" spc="8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FFFFFF"/>
                </a:solidFill>
                <a:latin typeface="Arial MT"/>
                <a:cs typeface="Arial MT"/>
              </a:rPr>
              <a:t>feet</a:t>
            </a:r>
            <a:r>
              <a:rPr sz="1300" spc="8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FFFFFF"/>
                </a:solidFill>
                <a:latin typeface="Arial MT"/>
                <a:cs typeface="Arial MT"/>
              </a:rPr>
              <a:t>are</a:t>
            </a:r>
            <a:r>
              <a:rPr sz="1300" spc="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Arial MT"/>
                <a:cs typeface="Arial MT"/>
              </a:rPr>
              <a:t>available</a:t>
            </a:r>
            <a:endParaRPr sz="1300">
              <a:latin typeface="Arial MT"/>
              <a:cs typeface="Arial MT"/>
            </a:endParaRPr>
          </a:p>
          <a:p>
            <a:pPr marL="134620" indent="-121920">
              <a:lnSpc>
                <a:spcPct val="100000"/>
              </a:lnSpc>
              <a:spcBef>
                <a:spcPts val="490"/>
              </a:spcBef>
              <a:buChar char="*"/>
              <a:tabLst>
                <a:tab pos="134620" algn="l"/>
              </a:tabLst>
            </a:pPr>
            <a:r>
              <a:rPr sz="1300" dirty="0">
                <a:solidFill>
                  <a:srgbClr val="FFFFFF"/>
                </a:solidFill>
                <a:latin typeface="Arial MT"/>
                <a:cs typeface="Arial MT"/>
              </a:rPr>
              <a:t>Private</a:t>
            </a:r>
            <a:r>
              <a:rPr sz="1300" spc="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FFFFFF"/>
                </a:solidFill>
                <a:latin typeface="Arial MT"/>
                <a:cs typeface="Arial MT"/>
              </a:rPr>
              <a:t>labels</a:t>
            </a:r>
            <a:r>
              <a:rPr sz="1300" spc="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spc="114" dirty="0">
                <a:solidFill>
                  <a:srgbClr val="FFFFFF"/>
                </a:solidFill>
                <a:latin typeface="Arial MT"/>
                <a:cs typeface="Arial MT"/>
              </a:rPr>
              <a:t>/</a:t>
            </a:r>
            <a:r>
              <a:rPr sz="1300" spc="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FFFFFF"/>
                </a:solidFill>
                <a:latin typeface="Arial MT"/>
                <a:cs typeface="Arial MT"/>
              </a:rPr>
              <a:t>brand</a:t>
            </a:r>
            <a:r>
              <a:rPr sz="1300" spc="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FFFFFF"/>
                </a:solidFill>
                <a:latin typeface="Arial MT"/>
                <a:cs typeface="Arial MT"/>
              </a:rPr>
              <a:t>can</a:t>
            </a:r>
            <a:r>
              <a:rPr sz="1300" spc="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300" spc="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Arial MT"/>
                <a:cs typeface="Arial MT"/>
              </a:rPr>
              <a:t>placed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12254" y="2455164"/>
            <a:ext cx="2341245" cy="1212215"/>
          </a:xfrm>
          <a:prstGeom prst="rect">
            <a:avLst/>
          </a:prstGeom>
          <a:solidFill>
            <a:srgbClr val="EEA587"/>
          </a:solidFill>
          <a:ln w="12700">
            <a:solidFill>
              <a:srgbClr val="000000"/>
            </a:solidFill>
          </a:ln>
        </p:spPr>
        <p:txBody>
          <a:bodyPr vert="horz" wrap="square" lIns="0" tIns="50165" rIns="0" bIns="0" rtlCol="0">
            <a:spAutoFit/>
          </a:bodyPr>
          <a:lstStyle/>
          <a:p>
            <a:pPr marL="67310">
              <a:lnSpc>
                <a:spcPct val="100000"/>
              </a:lnSpc>
              <a:spcBef>
                <a:spcPts val="395"/>
              </a:spcBef>
            </a:pPr>
            <a:r>
              <a:rPr sz="1200" b="1" dirty="0">
                <a:latin typeface="Arial"/>
                <a:cs typeface="Arial"/>
              </a:rPr>
              <a:t>Electrical</a:t>
            </a:r>
            <a:r>
              <a:rPr sz="1200" b="1" spc="13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Accessory</a:t>
            </a:r>
            <a:r>
              <a:rPr sz="1200" b="1" spc="140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Includes</a:t>
            </a:r>
            <a:endParaRPr sz="1200">
              <a:latin typeface="Arial"/>
              <a:cs typeface="Arial"/>
            </a:endParaRPr>
          </a:p>
          <a:p>
            <a:pPr marL="164465" indent="-97155">
              <a:lnSpc>
                <a:spcPct val="100000"/>
              </a:lnSpc>
              <a:spcBef>
                <a:spcPts val="835"/>
              </a:spcBef>
              <a:buChar char="*"/>
              <a:tabLst>
                <a:tab pos="164465" algn="l"/>
              </a:tabLst>
            </a:pPr>
            <a:r>
              <a:rPr sz="1050" dirty="0">
                <a:latin typeface="Arial MT"/>
                <a:cs typeface="Arial MT"/>
              </a:rPr>
              <a:t>Switch:</a:t>
            </a:r>
            <a:r>
              <a:rPr sz="1050" spc="45" dirty="0">
                <a:latin typeface="Arial MT"/>
                <a:cs typeface="Arial MT"/>
              </a:rPr>
              <a:t> </a:t>
            </a:r>
            <a:r>
              <a:rPr sz="1050" spc="50" dirty="0">
                <a:latin typeface="Arial MT"/>
                <a:cs typeface="Arial MT"/>
              </a:rPr>
              <a:t>On/Off </a:t>
            </a:r>
            <a:r>
              <a:rPr sz="1050" dirty="0">
                <a:latin typeface="Arial MT"/>
                <a:cs typeface="Arial MT"/>
              </a:rPr>
              <a:t>Dimmer</a:t>
            </a:r>
            <a:r>
              <a:rPr sz="1050" spc="50" dirty="0">
                <a:latin typeface="Arial MT"/>
                <a:cs typeface="Arial MT"/>
              </a:rPr>
              <a:t> </a:t>
            </a:r>
            <a:r>
              <a:rPr sz="1050" spc="-10" dirty="0">
                <a:latin typeface="Arial MT"/>
                <a:cs typeface="Arial MT"/>
              </a:rPr>
              <a:t>Available</a:t>
            </a:r>
            <a:endParaRPr sz="1050">
              <a:latin typeface="Arial MT"/>
              <a:cs typeface="Arial MT"/>
            </a:endParaRPr>
          </a:p>
          <a:p>
            <a:pPr marL="164465" indent="-97155">
              <a:lnSpc>
                <a:spcPct val="100000"/>
              </a:lnSpc>
              <a:spcBef>
                <a:spcPts val="385"/>
              </a:spcBef>
              <a:buChar char="*"/>
              <a:tabLst>
                <a:tab pos="164465" algn="l"/>
              </a:tabLst>
            </a:pPr>
            <a:r>
              <a:rPr sz="1050" dirty="0">
                <a:latin typeface="Arial MT"/>
                <a:cs typeface="Arial MT"/>
              </a:rPr>
              <a:t>Volts:</a:t>
            </a:r>
            <a:r>
              <a:rPr sz="1050" spc="10" dirty="0">
                <a:latin typeface="Arial MT"/>
                <a:cs typeface="Arial MT"/>
              </a:rPr>
              <a:t> </a:t>
            </a:r>
            <a:r>
              <a:rPr sz="1050" spc="-10" dirty="0">
                <a:latin typeface="Arial MT"/>
                <a:cs typeface="Arial MT"/>
              </a:rPr>
              <a:t>110/220</a:t>
            </a:r>
            <a:endParaRPr sz="1050">
              <a:latin typeface="Arial MT"/>
              <a:cs typeface="Arial MT"/>
            </a:endParaRPr>
          </a:p>
          <a:p>
            <a:pPr marL="164465" indent="-97155">
              <a:lnSpc>
                <a:spcPct val="100000"/>
              </a:lnSpc>
              <a:spcBef>
                <a:spcPts val="385"/>
              </a:spcBef>
              <a:buChar char="*"/>
              <a:tabLst>
                <a:tab pos="164465" algn="l"/>
              </a:tabLst>
            </a:pPr>
            <a:r>
              <a:rPr sz="1050" dirty="0">
                <a:latin typeface="Arial MT"/>
                <a:cs typeface="Arial MT"/>
              </a:rPr>
              <a:t>Cord</a:t>
            </a:r>
            <a:r>
              <a:rPr sz="1050" spc="40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Lenght:</a:t>
            </a:r>
            <a:r>
              <a:rPr sz="1050" spc="40" dirty="0">
                <a:latin typeface="Arial MT"/>
                <a:cs typeface="Arial MT"/>
              </a:rPr>
              <a:t> </a:t>
            </a:r>
            <a:r>
              <a:rPr sz="1050" spc="50" dirty="0">
                <a:latin typeface="Arial MT"/>
                <a:cs typeface="Arial MT"/>
              </a:rPr>
              <a:t>6</a:t>
            </a:r>
            <a:r>
              <a:rPr sz="1050" spc="40" dirty="0">
                <a:latin typeface="Arial MT"/>
                <a:cs typeface="Arial MT"/>
              </a:rPr>
              <a:t> </a:t>
            </a:r>
            <a:r>
              <a:rPr sz="1050" spc="-20" dirty="0">
                <a:latin typeface="Arial MT"/>
                <a:cs typeface="Arial MT"/>
              </a:rPr>
              <a:t>Feet</a:t>
            </a:r>
            <a:endParaRPr sz="1050">
              <a:latin typeface="Arial MT"/>
              <a:cs typeface="Arial MT"/>
            </a:endParaRPr>
          </a:p>
          <a:p>
            <a:pPr marL="164465" indent="-97155">
              <a:lnSpc>
                <a:spcPct val="100000"/>
              </a:lnSpc>
              <a:spcBef>
                <a:spcPts val="390"/>
              </a:spcBef>
              <a:buChar char="*"/>
              <a:tabLst>
                <a:tab pos="164465" algn="l"/>
              </a:tabLst>
            </a:pPr>
            <a:r>
              <a:rPr sz="1050" dirty="0">
                <a:latin typeface="Arial MT"/>
                <a:cs typeface="Arial MT"/>
              </a:rPr>
              <a:t>Bulb:</a:t>
            </a:r>
            <a:r>
              <a:rPr sz="1050" spc="-15" dirty="0">
                <a:latin typeface="Arial MT"/>
                <a:cs typeface="Arial MT"/>
              </a:rPr>
              <a:t> </a:t>
            </a:r>
            <a:r>
              <a:rPr sz="1050" spc="-85" dirty="0">
                <a:latin typeface="Arial MT"/>
                <a:cs typeface="Arial MT"/>
              </a:rPr>
              <a:t>E12</a:t>
            </a:r>
            <a:r>
              <a:rPr sz="1050" spc="-15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-</a:t>
            </a:r>
            <a:r>
              <a:rPr sz="1050" spc="-10" dirty="0">
                <a:latin typeface="Arial MT"/>
                <a:cs typeface="Arial MT"/>
              </a:rPr>
              <a:t> </a:t>
            </a:r>
            <a:r>
              <a:rPr sz="1050" spc="-85" dirty="0">
                <a:latin typeface="Arial MT"/>
                <a:cs typeface="Arial MT"/>
              </a:rPr>
              <a:t>15</a:t>
            </a:r>
            <a:r>
              <a:rPr sz="1050" spc="-15" dirty="0">
                <a:latin typeface="Arial MT"/>
                <a:cs typeface="Arial MT"/>
              </a:rPr>
              <a:t> </a:t>
            </a:r>
            <a:r>
              <a:rPr sz="1050" spc="-10" dirty="0">
                <a:latin typeface="Arial MT"/>
                <a:cs typeface="Arial MT"/>
              </a:rPr>
              <a:t>Watts</a:t>
            </a:r>
            <a:endParaRPr sz="105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66787" y="421727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43817" y="7144478"/>
            <a:ext cx="897890" cy="224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00" spc="175" dirty="0">
                <a:latin typeface="Lucida Sans Unicode"/>
                <a:cs typeface="Lucida Sans Unicode"/>
              </a:rPr>
              <a:t>Page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b="1" spc="50" dirty="0">
                <a:latin typeface="Arial"/>
                <a:cs typeface="Arial"/>
              </a:rPr>
              <a:t>001 </a:t>
            </a:r>
            <a:endParaRPr sz="1300">
              <a:latin typeface="Arial"/>
              <a:cs typeface="Arial"/>
            </a:endParaRPr>
          </a:p>
        </p:txBody>
      </p:sp>
      <p:graphicFrame>
        <p:nvGraphicFramePr>
          <p:cNvPr id="17" name="object 17"/>
          <p:cNvGraphicFramePr>
            <a:graphicFrameLocks noGrp="1"/>
          </p:cNvGraphicFramePr>
          <p:nvPr/>
        </p:nvGraphicFramePr>
        <p:xfrm>
          <a:off x="410514" y="3870388"/>
          <a:ext cx="2119630" cy="311593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598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98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1305">
                <a:tc>
                  <a:txBody>
                    <a:bodyPr/>
                    <a:lstStyle/>
                    <a:p>
                      <a:pPr marR="7620" algn="ct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150" b="1" dirty="0">
                          <a:latin typeface="Arial"/>
                          <a:cs typeface="Arial"/>
                        </a:rPr>
                        <a:t>LAMP</a:t>
                      </a:r>
                      <a:r>
                        <a:rPr sz="115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50" b="1" spc="-10" dirty="0">
                          <a:latin typeface="Arial"/>
                          <a:cs typeface="Arial"/>
                        </a:rPr>
                        <a:t>SIZES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F6BE62"/>
                      </a:solidFill>
                      <a:prstDash val="solid"/>
                    </a:lnL>
                    <a:lnR w="12700">
                      <a:solidFill>
                        <a:srgbClr val="F6BE62"/>
                      </a:solidFill>
                      <a:prstDash val="solid"/>
                    </a:lnR>
                    <a:lnT w="12700">
                      <a:solidFill>
                        <a:srgbClr val="F6BE62"/>
                      </a:solidFill>
                      <a:prstDash val="solid"/>
                    </a:lnT>
                    <a:solidFill>
                      <a:srgbClr val="F6BE62">
                        <a:alpha val="419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150" b="1" dirty="0">
                          <a:latin typeface="Arial"/>
                          <a:cs typeface="Arial"/>
                        </a:rPr>
                        <a:t>SKU</a:t>
                      </a:r>
                      <a:r>
                        <a:rPr sz="1150" b="1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50" b="1" spc="-25" dirty="0">
                          <a:latin typeface="Arial"/>
                          <a:cs typeface="Arial"/>
                        </a:rPr>
                        <a:t>No: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F6BE62"/>
                      </a:solidFill>
                      <a:prstDash val="solid"/>
                    </a:lnL>
                    <a:lnR w="12700">
                      <a:solidFill>
                        <a:srgbClr val="F6BE62"/>
                      </a:solidFill>
                      <a:prstDash val="solid"/>
                    </a:lnR>
                    <a:lnT w="12700">
                      <a:solidFill>
                        <a:srgbClr val="F6BE62"/>
                      </a:solidFill>
                      <a:prstDash val="solid"/>
                    </a:lnT>
                    <a:solidFill>
                      <a:srgbClr val="F6BE62">
                        <a:alpha val="419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2410">
                <a:tc>
                  <a:txBody>
                    <a:bodyPr/>
                    <a:lstStyle/>
                    <a:p>
                      <a:pPr marR="5715"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r>
                        <a:rPr sz="9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to</a:t>
                      </a:r>
                      <a:r>
                        <a:rPr sz="9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2</a:t>
                      </a:r>
                      <a:r>
                        <a:rPr sz="950" spc="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kg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F6BE62"/>
                      </a:solidFill>
                      <a:prstDash val="solid"/>
                    </a:lnL>
                    <a:lnR w="12700">
                      <a:solidFill>
                        <a:srgbClr val="F6BE62"/>
                      </a:solidFill>
                      <a:prstDash val="solid"/>
                    </a:lnR>
                    <a:lnB w="12700">
                      <a:solidFill>
                        <a:srgbClr val="F6BE6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NGL</a:t>
                      </a:r>
                      <a:r>
                        <a:rPr sz="950" spc="3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-</a:t>
                      </a:r>
                      <a:r>
                        <a:rPr sz="950" spc="3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01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52705" marB="0">
                    <a:lnL w="12700">
                      <a:solidFill>
                        <a:srgbClr val="F6BE62"/>
                      </a:solidFill>
                      <a:prstDash val="solid"/>
                    </a:lnL>
                    <a:lnR w="12700">
                      <a:solidFill>
                        <a:srgbClr val="F6BE62"/>
                      </a:solidFill>
                      <a:prstDash val="solid"/>
                    </a:lnR>
                    <a:lnB w="12700">
                      <a:solidFill>
                        <a:srgbClr val="F6BE6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2410">
                <a:tc>
                  <a:txBody>
                    <a:bodyPr/>
                    <a:lstStyle/>
                    <a:p>
                      <a:pPr marR="5715" algn="ctr">
                        <a:lnSpc>
                          <a:spcPct val="100000"/>
                        </a:lnSpc>
                        <a:spcBef>
                          <a:spcPts val="464"/>
                        </a:spcBef>
                      </a:pP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2</a:t>
                      </a:r>
                      <a:r>
                        <a:rPr sz="9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to</a:t>
                      </a:r>
                      <a:r>
                        <a:rPr sz="9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3</a:t>
                      </a:r>
                      <a:r>
                        <a:rPr sz="950" spc="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kg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59054" marB="0">
                    <a:lnL w="12700">
                      <a:solidFill>
                        <a:srgbClr val="F6BE62"/>
                      </a:solidFill>
                      <a:prstDash val="solid"/>
                    </a:lnL>
                    <a:lnR w="12700">
                      <a:solidFill>
                        <a:srgbClr val="F6BE62"/>
                      </a:solidFill>
                      <a:prstDash val="solid"/>
                    </a:lnR>
                    <a:lnT w="12700">
                      <a:solidFill>
                        <a:srgbClr val="F6BE62"/>
                      </a:solidFill>
                      <a:prstDash val="solid"/>
                    </a:lnT>
                    <a:lnB w="12700">
                      <a:solidFill>
                        <a:srgbClr val="F6BE6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NGL</a:t>
                      </a:r>
                      <a:r>
                        <a:rPr sz="950" spc="3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-</a:t>
                      </a:r>
                      <a:r>
                        <a:rPr sz="950" spc="3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02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59055" marB="0">
                    <a:lnL w="12700">
                      <a:solidFill>
                        <a:srgbClr val="F6BE62"/>
                      </a:solidFill>
                      <a:prstDash val="solid"/>
                    </a:lnL>
                    <a:lnR w="12700">
                      <a:solidFill>
                        <a:srgbClr val="F6BE62"/>
                      </a:solidFill>
                      <a:prstDash val="solid"/>
                    </a:lnR>
                    <a:lnT w="12700">
                      <a:solidFill>
                        <a:srgbClr val="F6BE62"/>
                      </a:solidFill>
                      <a:prstDash val="solid"/>
                    </a:lnT>
                    <a:lnB w="12700">
                      <a:solidFill>
                        <a:srgbClr val="F6BE6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2410">
                <a:tc>
                  <a:txBody>
                    <a:bodyPr/>
                    <a:lstStyle/>
                    <a:p>
                      <a:pPr marR="5715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3</a:t>
                      </a:r>
                      <a:r>
                        <a:rPr sz="9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to</a:t>
                      </a:r>
                      <a:r>
                        <a:rPr sz="9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5</a:t>
                      </a:r>
                      <a:r>
                        <a:rPr sz="950" spc="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kg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6BE62"/>
                      </a:solidFill>
                      <a:prstDash val="solid"/>
                    </a:lnL>
                    <a:lnR w="12700">
                      <a:solidFill>
                        <a:srgbClr val="F6BE62"/>
                      </a:solidFill>
                      <a:prstDash val="solid"/>
                    </a:lnR>
                    <a:lnT w="12700">
                      <a:solidFill>
                        <a:srgbClr val="F6BE62"/>
                      </a:solidFill>
                      <a:prstDash val="solid"/>
                    </a:lnT>
                    <a:lnB w="12700">
                      <a:solidFill>
                        <a:srgbClr val="F6BE6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NGL</a:t>
                      </a:r>
                      <a:r>
                        <a:rPr sz="950" spc="3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-</a:t>
                      </a:r>
                      <a:r>
                        <a:rPr sz="950" spc="3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03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6BE62"/>
                      </a:solidFill>
                      <a:prstDash val="solid"/>
                    </a:lnL>
                    <a:lnR w="12700">
                      <a:solidFill>
                        <a:srgbClr val="F6BE62"/>
                      </a:solidFill>
                      <a:prstDash val="solid"/>
                    </a:lnR>
                    <a:lnT w="12700">
                      <a:solidFill>
                        <a:srgbClr val="F6BE62"/>
                      </a:solidFill>
                      <a:prstDash val="solid"/>
                    </a:lnT>
                    <a:lnB w="12700">
                      <a:solidFill>
                        <a:srgbClr val="F6BE6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2410">
                <a:tc>
                  <a:txBody>
                    <a:bodyPr/>
                    <a:lstStyle/>
                    <a:p>
                      <a:pPr marR="5715"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5</a:t>
                      </a:r>
                      <a:r>
                        <a:rPr sz="9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to</a:t>
                      </a:r>
                      <a:r>
                        <a:rPr sz="9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7</a:t>
                      </a:r>
                      <a:r>
                        <a:rPr sz="950" spc="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kg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6BE62"/>
                      </a:solidFill>
                      <a:prstDash val="solid"/>
                    </a:lnL>
                    <a:lnR w="12700">
                      <a:solidFill>
                        <a:srgbClr val="F6BE62"/>
                      </a:solidFill>
                      <a:prstDash val="solid"/>
                    </a:lnR>
                    <a:lnT w="12700">
                      <a:solidFill>
                        <a:srgbClr val="F6BE62"/>
                      </a:solidFill>
                      <a:prstDash val="solid"/>
                    </a:lnT>
                    <a:lnB w="12700">
                      <a:solidFill>
                        <a:srgbClr val="F6BE6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NGL</a:t>
                      </a:r>
                      <a:r>
                        <a:rPr sz="950" spc="3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-</a:t>
                      </a:r>
                      <a:r>
                        <a:rPr sz="950" spc="3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04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6BE62"/>
                      </a:solidFill>
                      <a:prstDash val="solid"/>
                    </a:lnL>
                    <a:lnR w="12700">
                      <a:solidFill>
                        <a:srgbClr val="F6BE62"/>
                      </a:solidFill>
                      <a:prstDash val="solid"/>
                    </a:lnR>
                    <a:lnT w="12700">
                      <a:solidFill>
                        <a:srgbClr val="F6BE62"/>
                      </a:solidFill>
                      <a:prstDash val="solid"/>
                    </a:lnT>
                    <a:lnB w="12700">
                      <a:solidFill>
                        <a:srgbClr val="F6BE6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2410">
                <a:tc>
                  <a:txBody>
                    <a:bodyPr/>
                    <a:lstStyle/>
                    <a:p>
                      <a:pPr marR="5715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7</a:t>
                      </a:r>
                      <a:r>
                        <a:rPr sz="9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to</a:t>
                      </a:r>
                      <a:r>
                        <a:rPr sz="9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9</a:t>
                      </a:r>
                      <a:r>
                        <a:rPr sz="950" spc="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kg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F6BE62"/>
                      </a:solidFill>
                      <a:prstDash val="solid"/>
                    </a:lnL>
                    <a:lnR w="12700">
                      <a:solidFill>
                        <a:srgbClr val="F6BE62"/>
                      </a:solidFill>
                      <a:prstDash val="solid"/>
                    </a:lnR>
                    <a:lnT w="12700">
                      <a:solidFill>
                        <a:srgbClr val="F6BE62"/>
                      </a:solidFill>
                      <a:prstDash val="solid"/>
                    </a:lnT>
                    <a:lnB w="12700">
                      <a:solidFill>
                        <a:srgbClr val="F6BE6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NGL</a:t>
                      </a:r>
                      <a:r>
                        <a:rPr sz="950" spc="3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-</a:t>
                      </a:r>
                      <a:r>
                        <a:rPr sz="950" spc="3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05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F6BE62"/>
                      </a:solidFill>
                      <a:prstDash val="solid"/>
                    </a:lnL>
                    <a:lnR w="12700">
                      <a:solidFill>
                        <a:srgbClr val="F6BE62"/>
                      </a:solidFill>
                      <a:prstDash val="solid"/>
                    </a:lnR>
                    <a:lnT w="12700">
                      <a:solidFill>
                        <a:srgbClr val="F6BE62"/>
                      </a:solidFill>
                      <a:prstDash val="solid"/>
                    </a:lnT>
                    <a:lnB w="12700">
                      <a:solidFill>
                        <a:srgbClr val="F6BE6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2410">
                <a:tc>
                  <a:txBody>
                    <a:bodyPr/>
                    <a:lstStyle/>
                    <a:p>
                      <a:pPr marR="571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9</a:t>
                      </a:r>
                      <a:r>
                        <a:rPr sz="950" spc="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to</a:t>
                      </a:r>
                      <a:r>
                        <a:rPr sz="950" spc="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12</a:t>
                      </a:r>
                      <a:r>
                        <a:rPr sz="950" spc="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kg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6BE62"/>
                      </a:solidFill>
                      <a:prstDash val="solid"/>
                    </a:lnL>
                    <a:lnR w="12700">
                      <a:solidFill>
                        <a:srgbClr val="F6BE62"/>
                      </a:solidFill>
                      <a:prstDash val="solid"/>
                    </a:lnR>
                    <a:lnT w="12700">
                      <a:solidFill>
                        <a:srgbClr val="F6BE62"/>
                      </a:solidFill>
                      <a:prstDash val="solid"/>
                    </a:lnT>
                    <a:lnB w="12700">
                      <a:solidFill>
                        <a:srgbClr val="F6BE6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NGL</a:t>
                      </a:r>
                      <a:r>
                        <a:rPr sz="950" spc="3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-</a:t>
                      </a:r>
                      <a:r>
                        <a:rPr sz="950" spc="3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06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6BE62"/>
                      </a:solidFill>
                      <a:prstDash val="solid"/>
                    </a:lnL>
                    <a:lnR w="12700">
                      <a:solidFill>
                        <a:srgbClr val="F6BE62"/>
                      </a:solidFill>
                      <a:prstDash val="solid"/>
                    </a:lnR>
                    <a:lnT w="12700">
                      <a:solidFill>
                        <a:srgbClr val="F6BE62"/>
                      </a:solidFill>
                      <a:prstDash val="solid"/>
                    </a:lnT>
                    <a:lnB w="12700">
                      <a:solidFill>
                        <a:srgbClr val="F6BE6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0029">
                <a:tc>
                  <a:txBody>
                    <a:bodyPr/>
                    <a:lstStyle/>
                    <a:p>
                      <a:pPr marR="571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12</a:t>
                      </a:r>
                      <a:r>
                        <a:rPr sz="950" spc="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to</a:t>
                      </a:r>
                      <a:r>
                        <a:rPr sz="950" spc="3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15</a:t>
                      </a:r>
                      <a:r>
                        <a:rPr sz="950" spc="3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kg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B="0">
                    <a:lnL w="12700">
                      <a:solidFill>
                        <a:srgbClr val="F6BE62"/>
                      </a:solidFill>
                      <a:prstDash val="solid"/>
                    </a:lnL>
                    <a:lnR w="12700">
                      <a:solidFill>
                        <a:srgbClr val="F6BE62"/>
                      </a:solidFill>
                      <a:prstDash val="solid"/>
                    </a:lnR>
                    <a:lnT w="12700">
                      <a:solidFill>
                        <a:srgbClr val="F6BE62"/>
                      </a:solidFill>
                      <a:prstDash val="solid"/>
                    </a:lnT>
                    <a:lnB w="12700">
                      <a:solidFill>
                        <a:srgbClr val="F6BE6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NGL</a:t>
                      </a:r>
                      <a:r>
                        <a:rPr sz="950" spc="3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-</a:t>
                      </a:r>
                      <a:r>
                        <a:rPr sz="950" spc="3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07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F6BE62"/>
                      </a:solidFill>
                      <a:prstDash val="solid"/>
                    </a:lnL>
                    <a:lnR w="12700">
                      <a:solidFill>
                        <a:srgbClr val="F6BE62"/>
                      </a:solidFill>
                      <a:prstDash val="solid"/>
                    </a:lnR>
                    <a:lnT w="12700">
                      <a:solidFill>
                        <a:srgbClr val="F6BE62"/>
                      </a:solidFill>
                      <a:prstDash val="solid"/>
                    </a:lnT>
                    <a:lnB w="12700">
                      <a:solidFill>
                        <a:srgbClr val="F6BE6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0029">
                <a:tc>
                  <a:txBody>
                    <a:bodyPr/>
                    <a:lstStyle/>
                    <a:p>
                      <a:pPr marR="5715"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15</a:t>
                      </a:r>
                      <a:r>
                        <a:rPr sz="950" spc="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to</a:t>
                      </a:r>
                      <a:r>
                        <a:rPr sz="950" spc="3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20</a:t>
                      </a:r>
                      <a:r>
                        <a:rPr sz="950" spc="3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kg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6BE62"/>
                      </a:solidFill>
                      <a:prstDash val="solid"/>
                    </a:lnL>
                    <a:lnR w="12700">
                      <a:solidFill>
                        <a:srgbClr val="F6BE62"/>
                      </a:solidFill>
                      <a:prstDash val="solid"/>
                    </a:lnR>
                    <a:lnT w="12700">
                      <a:solidFill>
                        <a:srgbClr val="F6BE62"/>
                      </a:solidFill>
                      <a:prstDash val="solid"/>
                    </a:lnT>
                    <a:lnB w="12700">
                      <a:solidFill>
                        <a:srgbClr val="F6BE6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NGL</a:t>
                      </a:r>
                      <a:r>
                        <a:rPr sz="950" spc="3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-</a:t>
                      </a:r>
                      <a:r>
                        <a:rPr sz="950" spc="3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08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6BE62"/>
                      </a:solidFill>
                      <a:prstDash val="solid"/>
                    </a:lnL>
                    <a:lnR w="12700">
                      <a:solidFill>
                        <a:srgbClr val="F6BE62"/>
                      </a:solidFill>
                      <a:prstDash val="solid"/>
                    </a:lnR>
                    <a:lnT w="12700">
                      <a:solidFill>
                        <a:srgbClr val="F6BE62"/>
                      </a:solidFill>
                      <a:prstDash val="solid"/>
                    </a:lnT>
                    <a:lnB w="12700">
                      <a:solidFill>
                        <a:srgbClr val="F6BE6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0029">
                <a:tc>
                  <a:txBody>
                    <a:bodyPr/>
                    <a:lstStyle/>
                    <a:p>
                      <a:pPr marR="5715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20</a:t>
                      </a:r>
                      <a:r>
                        <a:rPr sz="950" spc="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to</a:t>
                      </a:r>
                      <a:r>
                        <a:rPr sz="950" spc="3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25</a:t>
                      </a:r>
                      <a:r>
                        <a:rPr sz="950" spc="3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kg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F6BE62"/>
                      </a:solidFill>
                      <a:prstDash val="solid"/>
                    </a:lnL>
                    <a:lnR w="12700">
                      <a:solidFill>
                        <a:srgbClr val="F6BE62"/>
                      </a:solidFill>
                      <a:prstDash val="solid"/>
                    </a:lnR>
                    <a:lnT w="12700">
                      <a:solidFill>
                        <a:srgbClr val="F6BE62"/>
                      </a:solidFill>
                      <a:prstDash val="solid"/>
                    </a:lnT>
                    <a:lnB w="12700">
                      <a:solidFill>
                        <a:srgbClr val="F6BE6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NGL</a:t>
                      </a:r>
                      <a:r>
                        <a:rPr sz="950" spc="3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-</a:t>
                      </a:r>
                      <a:r>
                        <a:rPr sz="950" spc="3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09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F6BE62"/>
                      </a:solidFill>
                      <a:prstDash val="solid"/>
                    </a:lnL>
                    <a:lnR w="12700">
                      <a:solidFill>
                        <a:srgbClr val="F6BE62"/>
                      </a:solidFill>
                      <a:prstDash val="solid"/>
                    </a:lnR>
                    <a:lnT w="12700">
                      <a:solidFill>
                        <a:srgbClr val="F6BE62"/>
                      </a:solidFill>
                      <a:prstDash val="solid"/>
                    </a:lnT>
                    <a:lnB w="12700">
                      <a:solidFill>
                        <a:srgbClr val="F6BE6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0029">
                <a:tc>
                  <a:txBody>
                    <a:bodyPr/>
                    <a:lstStyle/>
                    <a:p>
                      <a:pPr marR="571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25</a:t>
                      </a:r>
                      <a:r>
                        <a:rPr sz="950" spc="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to</a:t>
                      </a:r>
                      <a:r>
                        <a:rPr sz="950" spc="3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30</a:t>
                      </a:r>
                      <a:r>
                        <a:rPr sz="950" spc="3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kg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B="0">
                    <a:lnL w="12700">
                      <a:solidFill>
                        <a:srgbClr val="F6BE62"/>
                      </a:solidFill>
                      <a:prstDash val="solid"/>
                    </a:lnL>
                    <a:lnR w="12700">
                      <a:solidFill>
                        <a:srgbClr val="F6BE62"/>
                      </a:solidFill>
                      <a:prstDash val="solid"/>
                    </a:lnR>
                    <a:lnT w="12700">
                      <a:solidFill>
                        <a:srgbClr val="F6BE62"/>
                      </a:solidFill>
                      <a:prstDash val="solid"/>
                    </a:lnT>
                    <a:lnB w="12700">
                      <a:solidFill>
                        <a:srgbClr val="F6BE6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NGL</a:t>
                      </a:r>
                      <a:r>
                        <a:rPr sz="950" spc="3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-</a:t>
                      </a:r>
                      <a:r>
                        <a:rPr sz="950" spc="3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10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F6BE62"/>
                      </a:solidFill>
                      <a:prstDash val="solid"/>
                    </a:lnL>
                    <a:lnR w="12700">
                      <a:solidFill>
                        <a:srgbClr val="F6BE62"/>
                      </a:solidFill>
                      <a:prstDash val="solid"/>
                    </a:lnR>
                    <a:lnT w="12700">
                      <a:solidFill>
                        <a:srgbClr val="F6BE62"/>
                      </a:solidFill>
                      <a:prstDash val="solid"/>
                    </a:lnT>
                    <a:lnB w="12700">
                      <a:solidFill>
                        <a:srgbClr val="F6BE6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0029">
                <a:tc>
                  <a:txBody>
                    <a:bodyPr/>
                    <a:lstStyle/>
                    <a:p>
                      <a:pPr marR="5715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30</a:t>
                      </a:r>
                      <a:r>
                        <a:rPr sz="950" spc="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to</a:t>
                      </a:r>
                      <a:r>
                        <a:rPr sz="950" spc="3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40</a:t>
                      </a:r>
                      <a:r>
                        <a:rPr sz="950" spc="3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kg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6BE62"/>
                      </a:solidFill>
                      <a:prstDash val="solid"/>
                    </a:lnL>
                    <a:lnR w="12700">
                      <a:solidFill>
                        <a:srgbClr val="F6BE62"/>
                      </a:solidFill>
                      <a:prstDash val="solid"/>
                    </a:lnR>
                    <a:lnT w="12700">
                      <a:solidFill>
                        <a:srgbClr val="F6BE62"/>
                      </a:solidFill>
                      <a:prstDash val="solid"/>
                    </a:lnT>
                    <a:lnB w="12700">
                      <a:solidFill>
                        <a:srgbClr val="F6BE6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NGL</a:t>
                      </a:r>
                      <a:r>
                        <a:rPr sz="950" spc="3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-</a:t>
                      </a:r>
                      <a:r>
                        <a:rPr sz="950" spc="3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11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6BE62"/>
                      </a:solidFill>
                      <a:prstDash val="solid"/>
                    </a:lnL>
                    <a:lnR w="12700">
                      <a:solidFill>
                        <a:srgbClr val="F6BE62"/>
                      </a:solidFill>
                      <a:prstDash val="solid"/>
                    </a:lnR>
                    <a:lnT w="12700">
                      <a:solidFill>
                        <a:srgbClr val="F6BE62"/>
                      </a:solidFill>
                      <a:prstDash val="solid"/>
                    </a:lnT>
                    <a:lnB w="12700">
                      <a:solidFill>
                        <a:srgbClr val="F6BE6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0029">
                <a:tc>
                  <a:txBody>
                    <a:bodyPr/>
                    <a:lstStyle/>
                    <a:p>
                      <a:pPr marR="5715" algn="ct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40</a:t>
                      </a:r>
                      <a:r>
                        <a:rPr sz="950" spc="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to</a:t>
                      </a:r>
                      <a:r>
                        <a:rPr sz="950" spc="3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50</a:t>
                      </a:r>
                      <a:r>
                        <a:rPr sz="950" spc="3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kg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6BE62"/>
                      </a:solidFill>
                      <a:prstDash val="solid"/>
                    </a:lnL>
                    <a:lnR w="12700">
                      <a:solidFill>
                        <a:srgbClr val="F6BE62"/>
                      </a:solidFill>
                      <a:prstDash val="solid"/>
                    </a:lnR>
                    <a:lnT w="12700">
                      <a:solidFill>
                        <a:srgbClr val="F6BE62"/>
                      </a:solidFill>
                      <a:prstDash val="solid"/>
                    </a:lnT>
                    <a:lnB w="12700">
                      <a:solidFill>
                        <a:srgbClr val="F6BE6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84"/>
                        </a:spcBef>
                      </a:pP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NGL</a:t>
                      </a:r>
                      <a:r>
                        <a:rPr sz="950" spc="3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-</a:t>
                      </a:r>
                      <a:r>
                        <a:rPr sz="950" spc="3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12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48894" marB="0">
                    <a:lnL w="12700">
                      <a:solidFill>
                        <a:srgbClr val="F6BE62"/>
                      </a:solidFill>
                      <a:prstDash val="solid"/>
                    </a:lnL>
                    <a:lnR w="12700">
                      <a:solidFill>
                        <a:srgbClr val="F6BE62"/>
                      </a:solidFill>
                      <a:prstDash val="solid"/>
                    </a:lnR>
                    <a:lnT w="12700">
                      <a:solidFill>
                        <a:srgbClr val="F6BE62"/>
                      </a:solidFill>
                      <a:prstDash val="solid"/>
                    </a:lnT>
                    <a:lnB w="12700">
                      <a:solidFill>
                        <a:srgbClr val="F6BE6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4BB3A7C8-C33B-390B-BEFF-FC3EAD72F3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511" y="39915"/>
            <a:ext cx="2705570" cy="122691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4554791" y="5945339"/>
            <a:ext cx="6137275" cy="1614805"/>
          </a:xfrm>
          <a:custGeom>
            <a:avLst/>
            <a:gdLst/>
            <a:ahLst/>
            <a:cxnLst/>
            <a:rect l="l" t="t" r="r" b="b"/>
            <a:pathLst>
              <a:path w="6137275" h="1614804">
                <a:moveTo>
                  <a:pt x="6137211" y="0"/>
                </a:moveTo>
                <a:lnTo>
                  <a:pt x="0" y="0"/>
                </a:lnTo>
                <a:lnTo>
                  <a:pt x="0" y="1614665"/>
                </a:lnTo>
                <a:lnTo>
                  <a:pt x="6137211" y="1614665"/>
                </a:lnTo>
                <a:lnTo>
                  <a:pt x="6137211" y="0"/>
                </a:lnTo>
                <a:close/>
              </a:path>
            </a:pathLst>
          </a:custGeom>
          <a:solidFill>
            <a:srgbClr val="AA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784"/>
            <a:ext cx="4554855" cy="7556500"/>
          </a:xfrm>
          <a:custGeom>
            <a:avLst/>
            <a:gdLst/>
            <a:ahLst/>
            <a:cxnLst/>
            <a:rect l="l" t="t" r="r" b="b"/>
            <a:pathLst>
              <a:path w="4554855" h="7556500">
                <a:moveTo>
                  <a:pt x="4554791" y="0"/>
                </a:moveTo>
                <a:lnTo>
                  <a:pt x="0" y="0"/>
                </a:lnTo>
                <a:lnTo>
                  <a:pt x="0" y="7556220"/>
                </a:lnTo>
                <a:lnTo>
                  <a:pt x="4554791" y="7556220"/>
                </a:lnTo>
                <a:lnTo>
                  <a:pt x="4554791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66377" y="427099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43396" y="7149862"/>
            <a:ext cx="897890" cy="224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00" spc="175" dirty="0">
                <a:latin typeface="Lucida Sans Unicode"/>
                <a:cs typeface="Lucida Sans Unicode"/>
              </a:rPr>
              <a:t>Page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b="1" spc="50" dirty="0">
                <a:latin typeface="Arial"/>
                <a:cs typeface="Arial"/>
              </a:rPr>
              <a:t>001 </a:t>
            </a:r>
            <a:endParaRPr sz="13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99380" y="908748"/>
            <a:ext cx="2495550" cy="3600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200" dirty="0"/>
              <a:t>PRODUCT</a:t>
            </a:r>
            <a:r>
              <a:rPr sz="2200" spc="-60" dirty="0"/>
              <a:t> </a:t>
            </a:r>
            <a:r>
              <a:rPr sz="2200" spc="-10" dirty="0"/>
              <a:t>DETAIL</a:t>
            </a:r>
            <a:endParaRPr sz="2200"/>
          </a:p>
        </p:txBody>
      </p:sp>
      <p:sp>
        <p:nvSpPr>
          <p:cNvPr id="9" name="object 9"/>
          <p:cNvSpPr txBox="1"/>
          <p:nvPr/>
        </p:nvSpPr>
        <p:spPr>
          <a:xfrm>
            <a:off x="399380" y="1332052"/>
            <a:ext cx="2759710" cy="9899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ts val="3800"/>
              </a:lnSpc>
              <a:spcBef>
                <a:spcPts val="90"/>
              </a:spcBef>
            </a:pPr>
            <a:r>
              <a:rPr sz="3300" b="1" dirty="0">
                <a:latin typeface="Arial"/>
                <a:cs typeface="Arial"/>
              </a:rPr>
              <a:t>Natural</a:t>
            </a:r>
            <a:r>
              <a:rPr sz="3300" b="1" spc="-135" dirty="0">
                <a:latin typeface="Arial"/>
                <a:cs typeface="Arial"/>
              </a:rPr>
              <a:t> </a:t>
            </a:r>
            <a:r>
              <a:rPr sz="3300" b="1" spc="-10" dirty="0">
                <a:latin typeface="Arial"/>
                <a:cs typeface="Arial"/>
              </a:rPr>
              <a:t>White</a:t>
            </a:r>
            <a:endParaRPr sz="3300">
              <a:latin typeface="Arial"/>
              <a:cs typeface="Arial"/>
            </a:endParaRPr>
          </a:p>
          <a:p>
            <a:pPr marL="12700">
              <a:lnSpc>
                <a:spcPts val="3800"/>
              </a:lnSpc>
            </a:pPr>
            <a:r>
              <a:rPr sz="3300" b="1" dirty="0">
                <a:latin typeface="Arial"/>
                <a:cs typeface="Arial"/>
              </a:rPr>
              <a:t>Salt</a:t>
            </a:r>
            <a:r>
              <a:rPr sz="3300" b="1" spc="-110" dirty="0">
                <a:latin typeface="Arial"/>
                <a:cs typeface="Arial"/>
              </a:rPr>
              <a:t> </a:t>
            </a:r>
            <a:r>
              <a:rPr sz="3300" b="1" spc="-20" dirty="0">
                <a:latin typeface="Arial"/>
                <a:cs typeface="Arial"/>
              </a:rPr>
              <a:t>Lamp</a:t>
            </a:r>
            <a:endParaRPr sz="33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12087" y="1314488"/>
            <a:ext cx="814069" cy="0"/>
          </a:xfrm>
          <a:custGeom>
            <a:avLst/>
            <a:gdLst/>
            <a:ahLst/>
            <a:cxnLst/>
            <a:rect l="l" t="t" r="r" b="b"/>
            <a:pathLst>
              <a:path w="814069">
                <a:moveTo>
                  <a:pt x="0" y="0"/>
                </a:moveTo>
                <a:lnTo>
                  <a:pt x="81379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12089" y="2460536"/>
            <a:ext cx="2341245" cy="1212215"/>
          </a:xfrm>
          <a:prstGeom prst="rect">
            <a:avLst/>
          </a:prstGeom>
          <a:solidFill>
            <a:srgbClr val="EEA587"/>
          </a:solidFill>
          <a:ln w="12700">
            <a:solidFill>
              <a:srgbClr val="000000"/>
            </a:solidFill>
          </a:ln>
        </p:spPr>
        <p:txBody>
          <a:bodyPr vert="horz" wrap="square" lIns="0" tIns="50165" rIns="0" bIns="0" rtlCol="0">
            <a:spAutoFit/>
          </a:bodyPr>
          <a:lstStyle/>
          <a:p>
            <a:pPr marL="67310">
              <a:lnSpc>
                <a:spcPct val="100000"/>
              </a:lnSpc>
              <a:spcBef>
                <a:spcPts val="395"/>
              </a:spcBef>
            </a:pPr>
            <a:r>
              <a:rPr sz="1200" b="1" dirty="0">
                <a:latin typeface="Arial"/>
                <a:cs typeface="Arial"/>
              </a:rPr>
              <a:t>Electrical</a:t>
            </a:r>
            <a:r>
              <a:rPr sz="1200" b="1" spc="13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Accessory</a:t>
            </a:r>
            <a:r>
              <a:rPr sz="1200" b="1" spc="140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Includes</a:t>
            </a:r>
            <a:endParaRPr sz="1200">
              <a:latin typeface="Arial"/>
              <a:cs typeface="Arial"/>
            </a:endParaRPr>
          </a:p>
          <a:p>
            <a:pPr marL="164465" indent="-97155">
              <a:lnSpc>
                <a:spcPct val="100000"/>
              </a:lnSpc>
              <a:spcBef>
                <a:spcPts val="835"/>
              </a:spcBef>
              <a:buChar char="*"/>
              <a:tabLst>
                <a:tab pos="164465" algn="l"/>
              </a:tabLst>
            </a:pPr>
            <a:r>
              <a:rPr sz="1050" dirty="0">
                <a:latin typeface="Arial MT"/>
                <a:cs typeface="Arial MT"/>
              </a:rPr>
              <a:t>Switch:</a:t>
            </a:r>
            <a:r>
              <a:rPr sz="1050" spc="45" dirty="0">
                <a:latin typeface="Arial MT"/>
                <a:cs typeface="Arial MT"/>
              </a:rPr>
              <a:t> </a:t>
            </a:r>
            <a:r>
              <a:rPr sz="1050" spc="50" dirty="0">
                <a:latin typeface="Arial MT"/>
                <a:cs typeface="Arial MT"/>
              </a:rPr>
              <a:t>On/Off </a:t>
            </a:r>
            <a:r>
              <a:rPr sz="1050" dirty="0">
                <a:latin typeface="Arial MT"/>
                <a:cs typeface="Arial MT"/>
              </a:rPr>
              <a:t>Dimmer</a:t>
            </a:r>
            <a:r>
              <a:rPr sz="1050" spc="50" dirty="0">
                <a:latin typeface="Arial MT"/>
                <a:cs typeface="Arial MT"/>
              </a:rPr>
              <a:t> </a:t>
            </a:r>
            <a:r>
              <a:rPr sz="1050" spc="-10" dirty="0">
                <a:latin typeface="Arial MT"/>
                <a:cs typeface="Arial MT"/>
              </a:rPr>
              <a:t>Available</a:t>
            </a:r>
            <a:endParaRPr sz="1050">
              <a:latin typeface="Arial MT"/>
              <a:cs typeface="Arial MT"/>
            </a:endParaRPr>
          </a:p>
          <a:p>
            <a:pPr marL="164465" indent="-97155">
              <a:lnSpc>
                <a:spcPct val="100000"/>
              </a:lnSpc>
              <a:spcBef>
                <a:spcPts val="385"/>
              </a:spcBef>
              <a:buChar char="*"/>
              <a:tabLst>
                <a:tab pos="164465" algn="l"/>
              </a:tabLst>
            </a:pPr>
            <a:r>
              <a:rPr sz="1050" dirty="0">
                <a:latin typeface="Arial MT"/>
                <a:cs typeface="Arial MT"/>
              </a:rPr>
              <a:t>Volts:</a:t>
            </a:r>
            <a:r>
              <a:rPr sz="1050" spc="10" dirty="0">
                <a:latin typeface="Arial MT"/>
                <a:cs typeface="Arial MT"/>
              </a:rPr>
              <a:t> </a:t>
            </a:r>
            <a:r>
              <a:rPr sz="1050" spc="-10" dirty="0">
                <a:latin typeface="Arial MT"/>
                <a:cs typeface="Arial MT"/>
              </a:rPr>
              <a:t>110/220</a:t>
            </a:r>
            <a:endParaRPr sz="1050">
              <a:latin typeface="Arial MT"/>
              <a:cs typeface="Arial MT"/>
            </a:endParaRPr>
          </a:p>
          <a:p>
            <a:pPr marL="164465" indent="-97155">
              <a:lnSpc>
                <a:spcPct val="100000"/>
              </a:lnSpc>
              <a:spcBef>
                <a:spcPts val="385"/>
              </a:spcBef>
              <a:buChar char="*"/>
              <a:tabLst>
                <a:tab pos="164465" algn="l"/>
              </a:tabLst>
            </a:pPr>
            <a:r>
              <a:rPr sz="1050" dirty="0">
                <a:latin typeface="Arial MT"/>
                <a:cs typeface="Arial MT"/>
              </a:rPr>
              <a:t>Cord</a:t>
            </a:r>
            <a:r>
              <a:rPr sz="1050" spc="40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Lenght:</a:t>
            </a:r>
            <a:r>
              <a:rPr sz="1050" spc="40" dirty="0">
                <a:latin typeface="Arial MT"/>
                <a:cs typeface="Arial MT"/>
              </a:rPr>
              <a:t> </a:t>
            </a:r>
            <a:r>
              <a:rPr sz="1050" spc="50" dirty="0">
                <a:latin typeface="Arial MT"/>
                <a:cs typeface="Arial MT"/>
              </a:rPr>
              <a:t>6</a:t>
            </a:r>
            <a:r>
              <a:rPr sz="1050" spc="40" dirty="0">
                <a:latin typeface="Arial MT"/>
                <a:cs typeface="Arial MT"/>
              </a:rPr>
              <a:t> </a:t>
            </a:r>
            <a:r>
              <a:rPr sz="1050" spc="-20" dirty="0">
                <a:latin typeface="Arial MT"/>
                <a:cs typeface="Arial MT"/>
              </a:rPr>
              <a:t>Feet</a:t>
            </a:r>
            <a:endParaRPr sz="1050">
              <a:latin typeface="Arial MT"/>
              <a:cs typeface="Arial MT"/>
            </a:endParaRPr>
          </a:p>
          <a:p>
            <a:pPr marL="164465" indent="-97155">
              <a:lnSpc>
                <a:spcPct val="100000"/>
              </a:lnSpc>
              <a:spcBef>
                <a:spcPts val="390"/>
              </a:spcBef>
              <a:buChar char="*"/>
              <a:tabLst>
                <a:tab pos="164465" algn="l"/>
              </a:tabLst>
            </a:pPr>
            <a:r>
              <a:rPr sz="1050" dirty="0">
                <a:latin typeface="Arial MT"/>
                <a:cs typeface="Arial MT"/>
              </a:rPr>
              <a:t>Bulb:</a:t>
            </a:r>
            <a:r>
              <a:rPr sz="1050" spc="-15" dirty="0">
                <a:latin typeface="Arial MT"/>
                <a:cs typeface="Arial MT"/>
              </a:rPr>
              <a:t> </a:t>
            </a:r>
            <a:r>
              <a:rPr sz="1050" spc="-85" dirty="0">
                <a:latin typeface="Arial MT"/>
                <a:cs typeface="Arial MT"/>
              </a:rPr>
              <a:t>E12</a:t>
            </a:r>
            <a:r>
              <a:rPr sz="1050" spc="-15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-</a:t>
            </a:r>
            <a:r>
              <a:rPr sz="1050" spc="-10" dirty="0">
                <a:latin typeface="Arial MT"/>
                <a:cs typeface="Arial MT"/>
              </a:rPr>
              <a:t> </a:t>
            </a:r>
            <a:r>
              <a:rPr sz="1050" spc="-85" dirty="0">
                <a:latin typeface="Arial MT"/>
                <a:cs typeface="Arial MT"/>
              </a:rPr>
              <a:t>15</a:t>
            </a:r>
            <a:r>
              <a:rPr sz="1050" spc="-15" dirty="0">
                <a:latin typeface="Arial MT"/>
                <a:cs typeface="Arial MT"/>
              </a:rPr>
              <a:t> </a:t>
            </a:r>
            <a:r>
              <a:rPr sz="1050" spc="-10" dirty="0">
                <a:latin typeface="Arial MT"/>
                <a:cs typeface="Arial MT"/>
              </a:rPr>
              <a:t>Watts</a:t>
            </a:r>
            <a:endParaRPr sz="105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901603" y="6166946"/>
            <a:ext cx="1176655" cy="260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550" b="1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55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b="1" spc="-10" dirty="0">
                <a:solidFill>
                  <a:srgbClr val="FFFFFF"/>
                </a:solidFill>
                <a:latin typeface="Arial"/>
                <a:cs typeface="Arial"/>
              </a:rPr>
              <a:t>Demand:</a:t>
            </a:r>
            <a:endParaRPr sz="15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901590" y="6472489"/>
            <a:ext cx="4489450" cy="807085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34620" indent="-121920">
              <a:lnSpc>
                <a:spcPct val="100000"/>
              </a:lnSpc>
              <a:spcBef>
                <a:spcPts val="580"/>
              </a:spcBef>
              <a:buChar char="*"/>
              <a:tabLst>
                <a:tab pos="134620" algn="l"/>
              </a:tabLst>
            </a:pPr>
            <a:r>
              <a:rPr sz="1300" dirty="0">
                <a:solidFill>
                  <a:srgbClr val="FFFFFF"/>
                </a:solidFill>
                <a:latin typeface="Arial MT"/>
                <a:cs typeface="Arial MT"/>
              </a:rPr>
              <a:t>Any</a:t>
            </a:r>
            <a:r>
              <a:rPr sz="1300" spc="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FFFFFF"/>
                </a:solidFill>
                <a:latin typeface="Arial MT"/>
                <a:cs typeface="Arial MT"/>
              </a:rPr>
              <a:t>shape</a:t>
            </a:r>
            <a:r>
              <a:rPr sz="1300" spc="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FFFFFF"/>
                </a:solidFill>
                <a:latin typeface="Arial MT"/>
                <a:cs typeface="Arial MT"/>
              </a:rPr>
              <a:t>and</a:t>
            </a:r>
            <a:r>
              <a:rPr sz="1300" spc="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FFFFFF"/>
                </a:solidFill>
                <a:latin typeface="Arial MT"/>
                <a:cs typeface="Arial MT"/>
              </a:rPr>
              <a:t>size</a:t>
            </a:r>
            <a:r>
              <a:rPr sz="1300" spc="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FFFFFF"/>
                </a:solidFill>
                <a:latin typeface="Arial MT"/>
                <a:cs typeface="Arial MT"/>
              </a:rPr>
              <a:t>can</a:t>
            </a:r>
            <a:r>
              <a:rPr sz="1300" spc="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300" spc="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spc="50" dirty="0">
                <a:solidFill>
                  <a:srgbClr val="FFFFFF"/>
                </a:solidFill>
                <a:latin typeface="Arial MT"/>
                <a:cs typeface="Arial MT"/>
              </a:rPr>
              <a:t>produced</a:t>
            </a:r>
            <a:endParaRPr sz="1300">
              <a:latin typeface="Arial MT"/>
              <a:cs typeface="Arial MT"/>
            </a:endParaRPr>
          </a:p>
          <a:p>
            <a:pPr marL="134620" indent="-121920">
              <a:lnSpc>
                <a:spcPct val="100000"/>
              </a:lnSpc>
              <a:spcBef>
                <a:spcPts val="495"/>
              </a:spcBef>
              <a:buChar char="*"/>
              <a:tabLst>
                <a:tab pos="134620" algn="l"/>
              </a:tabLst>
            </a:pPr>
            <a:r>
              <a:rPr sz="1300" dirty="0">
                <a:solidFill>
                  <a:srgbClr val="FFFFFF"/>
                </a:solidFill>
                <a:latin typeface="Arial MT"/>
                <a:cs typeface="Arial MT"/>
              </a:rPr>
              <a:t>Lamps</a:t>
            </a:r>
            <a:r>
              <a:rPr sz="1300" spc="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FFFFFF"/>
                </a:solidFill>
                <a:latin typeface="Arial MT"/>
                <a:cs typeface="Arial MT"/>
              </a:rPr>
              <a:t>base:</a:t>
            </a:r>
            <a:r>
              <a:rPr sz="1300" spc="8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FFFFFF"/>
                </a:solidFill>
                <a:latin typeface="Arial MT"/>
                <a:cs typeface="Arial MT"/>
              </a:rPr>
              <a:t>Wooden,</a:t>
            </a:r>
            <a:r>
              <a:rPr sz="1300" spc="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FFFFFF"/>
                </a:solidFill>
                <a:latin typeface="Arial MT"/>
                <a:cs typeface="Arial MT"/>
              </a:rPr>
              <a:t>Marble</a:t>
            </a:r>
            <a:r>
              <a:rPr sz="1300" spc="8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FFFFFF"/>
                </a:solidFill>
                <a:latin typeface="Arial MT"/>
                <a:cs typeface="Arial MT"/>
              </a:rPr>
              <a:t>&amp;</a:t>
            </a:r>
            <a:r>
              <a:rPr sz="1300" spc="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FFFFFF"/>
                </a:solidFill>
                <a:latin typeface="Arial MT"/>
                <a:cs typeface="Arial MT"/>
              </a:rPr>
              <a:t>Plastic</a:t>
            </a:r>
            <a:r>
              <a:rPr sz="1300" spc="8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FFFFFF"/>
                </a:solidFill>
                <a:latin typeface="Arial MT"/>
                <a:cs typeface="Arial MT"/>
              </a:rPr>
              <a:t>feet</a:t>
            </a:r>
            <a:r>
              <a:rPr sz="1300" spc="8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FFFFFF"/>
                </a:solidFill>
                <a:latin typeface="Arial MT"/>
                <a:cs typeface="Arial MT"/>
              </a:rPr>
              <a:t>are</a:t>
            </a:r>
            <a:r>
              <a:rPr sz="1300" spc="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Arial MT"/>
                <a:cs typeface="Arial MT"/>
              </a:rPr>
              <a:t>available</a:t>
            </a:r>
            <a:endParaRPr sz="1300">
              <a:latin typeface="Arial MT"/>
              <a:cs typeface="Arial MT"/>
            </a:endParaRPr>
          </a:p>
          <a:p>
            <a:pPr marL="134620" indent="-121920">
              <a:lnSpc>
                <a:spcPct val="100000"/>
              </a:lnSpc>
              <a:spcBef>
                <a:spcPts val="490"/>
              </a:spcBef>
              <a:buChar char="*"/>
              <a:tabLst>
                <a:tab pos="134620" algn="l"/>
              </a:tabLst>
            </a:pPr>
            <a:r>
              <a:rPr sz="1300" dirty="0">
                <a:solidFill>
                  <a:srgbClr val="FFFFFF"/>
                </a:solidFill>
                <a:latin typeface="Arial MT"/>
                <a:cs typeface="Arial MT"/>
              </a:rPr>
              <a:t>Private</a:t>
            </a:r>
            <a:r>
              <a:rPr sz="1300" spc="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FFFFFF"/>
                </a:solidFill>
                <a:latin typeface="Arial MT"/>
                <a:cs typeface="Arial MT"/>
              </a:rPr>
              <a:t>labels</a:t>
            </a:r>
            <a:r>
              <a:rPr sz="1300" spc="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spc="114" dirty="0">
                <a:solidFill>
                  <a:srgbClr val="FFFFFF"/>
                </a:solidFill>
                <a:latin typeface="Arial MT"/>
                <a:cs typeface="Arial MT"/>
              </a:rPr>
              <a:t>/</a:t>
            </a:r>
            <a:r>
              <a:rPr sz="1300" spc="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FFFFFF"/>
                </a:solidFill>
                <a:latin typeface="Arial MT"/>
                <a:cs typeface="Arial MT"/>
              </a:rPr>
              <a:t>brand</a:t>
            </a:r>
            <a:r>
              <a:rPr sz="1300" spc="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FFFFFF"/>
                </a:solidFill>
                <a:latin typeface="Arial MT"/>
                <a:cs typeface="Arial MT"/>
              </a:rPr>
              <a:t>can</a:t>
            </a:r>
            <a:r>
              <a:rPr sz="1300" spc="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300" spc="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Arial MT"/>
                <a:cs typeface="Arial MT"/>
              </a:rPr>
              <a:t>placed</a:t>
            </a:r>
            <a:endParaRPr sz="1300">
              <a:latin typeface="Arial MT"/>
              <a:cs typeface="Arial MT"/>
            </a:endParaRPr>
          </a:p>
        </p:txBody>
      </p:sp>
      <p:graphicFrame>
        <p:nvGraphicFramePr>
          <p:cNvPr id="14" name="object 14"/>
          <p:cNvGraphicFramePr>
            <a:graphicFrameLocks noGrp="1"/>
          </p:cNvGraphicFramePr>
          <p:nvPr/>
        </p:nvGraphicFramePr>
        <p:xfrm>
          <a:off x="410362" y="3830523"/>
          <a:ext cx="2119630" cy="311593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598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98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1305">
                <a:tc>
                  <a:txBody>
                    <a:bodyPr/>
                    <a:lstStyle/>
                    <a:p>
                      <a:pPr marR="7620" algn="ct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150" b="1" dirty="0">
                          <a:latin typeface="Arial"/>
                          <a:cs typeface="Arial"/>
                        </a:rPr>
                        <a:t>LAMP</a:t>
                      </a:r>
                      <a:r>
                        <a:rPr sz="115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50" b="1" spc="-10" dirty="0">
                          <a:latin typeface="Arial"/>
                          <a:cs typeface="Arial"/>
                        </a:rPr>
                        <a:t>SIZES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F6BE62"/>
                      </a:solidFill>
                      <a:prstDash val="solid"/>
                    </a:lnL>
                    <a:lnR w="12700">
                      <a:solidFill>
                        <a:srgbClr val="F6BE62"/>
                      </a:solidFill>
                      <a:prstDash val="solid"/>
                    </a:lnR>
                    <a:lnT w="12700">
                      <a:solidFill>
                        <a:srgbClr val="F6BE62"/>
                      </a:solidFill>
                      <a:prstDash val="solid"/>
                    </a:lnT>
                    <a:solidFill>
                      <a:srgbClr val="F6BE62">
                        <a:alpha val="419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150" b="1" dirty="0">
                          <a:latin typeface="Arial"/>
                          <a:cs typeface="Arial"/>
                        </a:rPr>
                        <a:t>SKU</a:t>
                      </a:r>
                      <a:r>
                        <a:rPr sz="1150" b="1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50" b="1" spc="-25" dirty="0">
                          <a:latin typeface="Arial"/>
                          <a:cs typeface="Arial"/>
                        </a:rPr>
                        <a:t>No: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F6BE62"/>
                      </a:solidFill>
                      <a:prstDash val="solid"/>
                    </a:lnL>
                    <a:lnR w="12700">
                      <a:solidFill>
                        <a:srgbClr val="F6BE62"/>
                      </a:solidFill>
                      <a:prstDash val="solid"/>
                    </a:lnR>
                    <a:lnT w="12700">
                      <a:solidFill>
                        <a:srgbClr val="F6BE62"/>
                      </a:solidFill>
                      <a:prstDash val="solid"/>
                    </a:lnT>
                    <a:solidFill>
                      <a:srgbClr val="F6BE62">
                        <a:alpha val="419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2410">
                <a:tc>
                  <a:txBody>
                    <a:bodyPr/>
                    <a:lstStyle/>
                    <a:p>
                      <a:pPr marR="5715"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r>
                        <a:rPr sz="9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to</a:t>
                      </a:r>
                      <a:r>
                        <a:rPr sz="9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2</a:t>
                      </a:r>
                      <a:r>
                        <a:rPr sz="950" spc="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kg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F6BE62"/>
                      </a:solidFill>
                      <a:prstDash val="solid"/>
                    </a:lnL>
                    <a:lnR w="12700">
                      <a:solidFill>
                        <a:srgbClr val="F6BE62"/>
                      </a:solidFill>
                      <a:prstDash val="solid"/>
                    </a:lnR>
                    <a:lnB w="12700">
                      <a:solidFill>
                        <a:srgbClr val="F6BE6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925"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NWL</a:t>
                      </a:r>
                      <a:r>
                        <a:rPr sz="950" spc="3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-</a:t>
                      </a:r>
                      <a:r>
                        <a:rPr sz="950" spc="4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01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52705" marB="0">
                    <a:lnL w="12700">
                      <a:solidFill>
                        <a:srgbClr val="F6BE62"/>
                      </a:solidFill>
                      <a:prstDash val="solid"/>
                    </a:lnL>
                    <a:lnR w="12700">
                      <a:solidFill>
                        <a:srgbClr val="F6BE62"/>
                      </a:solidFill>
                      <a:prstDash val="solid"/>
                    </a:lnR>
                    <a:lnB w="12700">
                      <a:solidFill>
                        <a:srgbClr val="F6BE6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2410">
                <a:tc>
                  <a:txBody>
                    <a:bodyPr/>
                    <a:lstStyle/>
                    <a:p>
                      <a:pPr marR="5715" algn="ctr">
                        <a:lnSpc>
                          <a:spcPct val="100000"/>
                        </a:lnSpc>
                        <a:spcBef>
                          <a:spcPts val="464"/>
                        </a:spcBef>
                      </a:pP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2</a:t>
                      </a:r>
                      <a:r>
                        <a:rPr sz="9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to</a:t>
                      </a:r>
                      <a:r>
                        <a:rPr sz="9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3</a:t>
                      </a:r>
                      <a:r>
                        <a:rPr sz="950" spc="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kg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59054" marB="0">
                    <a:lnL w="12700">
                      <a:solidFill>
                        <a:srgbClr val="F6BE62"/>
                      </a:solidFill>
                      <a:prstDash val="solid"/>
                    </a:lnL>
                    <a:lnR w="12700">
                      <a:solidFill>
                        <a:srgbClr val="F6BE62"/>
                      </a:solidFill>
                      <a:prstDash val="solid"/>
                    </a:lnR>
                    <a:lnT w="12700">
                      <a:solidFill>
                        <a:srgbClr val="F6BE62"/>
                      </a:solidFill>
                      <a:prstDash val="solid"/>
                    </a:lnT>
                    <a:lnB w="12700">
                      <a:solidFill>
                        <a:srgbClr val="F6BE6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925"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NWL</a:t>
                      </a:r>
                      <a:r>
                        <a:rPr sz="950" spc="3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-</a:t>
                      </a:r>
                      <a:r>
                        <a:rPr sz="950" spc="4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02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59055" marB="0">
                    <a:lnL w="12700">
                      <a:solidFill>
                        <a:srgbClr val="F6BE62"/>
                      </a:solidFill>
                      <a:prstDash val="solid"/>
                    </a:lnL>
                    <a:lnR w="12700">
                      <a:solidFill>
                        <a:srgbClr val="F6BE62"/>
                      </a:solidFill>
                      <a:prstDash val="solid"/>
                    </a:lnR>
                    <a:lnT w="12700">
                      <a:solidFill>
                        <a:srgbClr val="F6BE62"/>
                      </a:solidFill>
                      <a:prstDash val="solid"/>
                    </a:lnT>
                    <a:lnB w="12700">
                      <a:solidFill>
                        <a:srgbClr val="F6BE6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2410">
                <a:tc>
                  <a:txBody>
                    <a:bodyPr/>
                    <a:lstStyle/>
                    <a:p>
                      <a:pPr marR="5715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3</a:t>
                      </a:r>
                      <a:r>
                        <a:rPr sz="9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to</a:t>
                      </a:r>
                      <a:r>
                        <a:rPr sz="9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5</a:t>
                      </a:r>
                      <a:r>
                        <a:rPr sz="950" spc="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kg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6BE62"/>
                      </a:solidFill>
                      <a:prstDash val="solid"/>
                    </a:lnL>
                    <a:lnR w="12700">
                      <a:solidFill>
                        <a:srgbClr val="F6BE62"/>
                      </a:solidFill>
                      <a:prstDash val="solid"/>
                    </a:lnR>
                    <a:lnT w="12700">
                      <a:solidFill>
                        <a:srgbClr val="F6BE62"/>
                      </a:solidFill>
                      <a:prstDash val="solid"/>
                    </a:lnT>
                    <a:lnB w="12700">
                      <a:solidFill>
                        <a:srgbClr val="F6BE6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925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NWL</a:t>
                      </a:r>
                      <a:r>
                        <a:rPr sz="950" spc="3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-</a:t>
                      </a:r>
                      <a:r>
                        <a:rPr sz="950" spc="4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03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6BE62"/>
                      </a:solidFill>
                      <a:prstDash val="solid"/>
                    </a:lnL>
                    <a:lnR w="12700">
                      <a:solidFill>
                        <a:srgbClr val="F6BE62"/>
                      </a:solidFill>
                      <a:prstDash val="solid"/>
                    </a:lnR>
                    <a:lnT w="12700">
                      <a:solidFill>
                        <a:srgbClr val="F6BE62"/>
                      </a:solidFill>
                      <a:prstDash val="solid"/>
                    </a:lnT>
                    <a:lnB w="12700">
                      <a:solidFill>
                        <a:srgbClr val="F6BE6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2410">
                <a:tc>
                  <a:txBody>
                    <a:bodyPr/>
                    <a:lstStyle/>
                    <a:p>
                      <a:pPr marR="5715"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5</a:t>
                      </a:r>
                      <a:r>
                        <a:rPr sz="9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to</a:t>
                      </a:r>
                      <a:r>
                        <a:rPr sz="9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7</a:t>
                      </a:r>
                      <a:r>
                        <a:rPr sz="950" spc="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kg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6BE62"/>
                      </a:solidFill>
                      <a:prstDash val="solid"/>
                    </a:lnL>
                    <a:lnR w="12700">
                      <a:solidFill>
                        <a:srgbClr val="F6BE62"/>
                      </a:solidFill>
                      <a:prstDash val="solid"/>
                    </a:lnR>
                    <a:lnT w="12700">
                      <a:solidFill>
                        <a:srgbClr val="F6BE62"/>
                      </a:solidFill>
                      <a:prstDash val="solid"/>
                    </a:lnT>
                    <a:lnB w="12700">
                      <a:solidFill>
                        <a:srgbClr val="F6BE6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925" algn="ct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NWL</a:t>
                      </a:r>
                      <a:r>
                        <a:rPr sz="950" spc="3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-</a:t>
                      </a:r>
                      <a:r>
                        <a:rPr sz="950" spc="4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04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6BE62"/>
                      </a:solidFill>
                      <a:prstDash val="solid"/>
                    </a:lnL>
                    <a:lnR w="12700">
                      <a:solidFill>
                        <a:srgbClr val="F6BE62"/>
                      </a:solidFill>
                      <a:prstDash val="solid"/>
                    </a:lnR>
                    <a:lnT w="12700">
                      <a:solidFill>
                        <a:srgbClr val="F6BE62"/>
                      </a:solidFill>
                      <a:prstDash val="solid"/>
                    </a:lnT>
                    <a:lnB w="12700">
                      <a:solidFill>
                        <a:srgbClr val="F6BE6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2410">
                <a:tc>
                  <a:txBody>
                    <a:bodyPr/>
                    <a:lstStyle/>
                    <a:p>
                      <a:pPr marR="5715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7</a:t>
                      </a:r>
                      <a:r>
                        <a:rPr sz="9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to</a:t>
                      </a:r>
                      <a:r>
                        <a:rPr sz="9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9</a:t>
                      </a:r>
                      <a:r>
                        <a:rPr sz="950" spc="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kg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F6BE62"/>
                      </a:solidFill>
                      <a:prstDash val="solid"/>
                    </a:lnL>
                    <a:lnR w="12700">
                      <a:solidFill>
                        <a:srgbClr val="F6BE62"/>
                      </a:solidFill>
                      <a:prstDash val="solid"/>
                    </a:lnR>
                    <a:lnT w="12700">
                      <a:solidFill>
                        <a:srgbClr val="F6BE62"/>
                      </a:solidFill>
                      <a:prstDash val="solid"/>
                    </a:lnT>
                    <a:lnB w="12700">
                      <a:solidFill>
                        <a:srgbClr val="F6BE6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925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NWL</a:t>
                      </a:r>
                      <a:r>
                        <a:rPr sz="950" spc="3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-</a:t>
                      </a:r>
                      <a:r>
                        <a:rPr sz="950" spc="4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05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F6BE62"/>
                      </a:solidFill>
                      <a:prstDash val="solid"/>
                    </a:lnL>
                    <a:lnR w="12700">
                      <a:solidFill>
                        <a:srgbClr val="F6BE62"/>
                      </a:solidFill>
                      <a:prstDash val="solid"/>
                    </a:lnR>
                    <a:lnT w="12700">
                      <a:solidFill>
                        <a:srgbClr val="F6BE62"/>
                      </a:solidFill>
                      <a:prstDash val="solid"/>
                    </a:lnT>
                    <a:lnB w="12700">
                      <a:solidFill>
                        <a:srgbClr val="F6BE6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2410">
                <a:tc>
                  <a:txBody>
                    <a:bodyPr/>
                    <a:lstStyle/>
                    <a:p>
                      <a:pPr marR="571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9</a:t>
                      </a:r>
                      <a:r>
                        <a:rPr sz="950" spc="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to</a:t>
                      </a:r>
                      <a:r>
                        <a:rPr sz="950" spc="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12</a:t>
                      </a:r>
                      <a:r>
                        <a:rPr sz="950" spc="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kg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6BE62"/>
                      </a:solidFill>
                      <a:prstDash val="solid"/>
                    </a:lnL>
                    <a:lnR w="12700">
                      <a:solidFill>
                        <a:srgbClr val="F6BE62"/>
                      </a:solidFill>
                      <a:prstDash val="solid"/>
                    </a:lnR>
                    <a:lnT w="12700">
                      <a:solidFill>
                        <a:srgbClr val="F6BE62"/>
                      </a:solidFill>
                      <a:prstDash val="solid"/>
                    </a:lnT>
                    <a:lnB w="12700">
                      <a:solidFill>
                        <a:srgbClr val="F6BE6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92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NWL</a:t>
                      </a:r>
                      <a:r>
                        <a:rPr sz="950" spc="3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-</a:t>
                      </a:r>
                      <a:r>
                        <a:rPr sz="950" spc="4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06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6BE62"/>
                      </a:solidFill>
                      <a:prstDash val="solid"/>
                    </a:lnL>
                    <a:lnR w="12700">
                      <a:solidFill>
                        <a:srgbClr val="F6BE62"/>
                      </a:solidFill>
                      <a:prstDash val="solid"/>
                    </a:lnR>
                    <a:lnT w="12700">
                      <a:solidFill>
                        <a:srgbClr val="F6BE62"/>
                      </a:solidFill>
                      <a:prstDash val="solid"/>
                    </a:lnT>
                    <a:lnB w="12700">
                      <a:solidFill>
                        <a:srgbClr val="F6BE6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0029">
                <a:tc>
                  <a:txBody>
                    <a:bodyPr/>
                    <a:lstStyle/>
                    <a:p>
                      <a:pPr marR="571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12</a:t>
                      </a:r>
                      <a:r>
                        <a:rPr sz="950" spc="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to</a:t>
                      </a:r>
                      <a:r>
                        <a:rPr sz="950" spc="3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15</a:t>
                      </a:r>
                      <a:r>
                        <a:rPr sz="950" spc="3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kg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B="0">
                    <a:lnL w="12700">
                      <a:solidFill>
                        <a:srgbClr val="F6BE62"/>
                      </a:solidFill>
                      <a:prstDash val="solid"/>
                    </a:lnL>
                    <a:lnR w="12700">
                      <a:solidFill>
                        <a:srgbClr val="F6BE62"/>
                      </a:solidFill>
                      <a:prstDash val="solid"/>
                    </a:lnR>
                    <a:lnT w="12700">
                      <a:solidFill>
                        <a:srgbClr val="F6BE62"/>
                      </a:solidFill>
                      <a:prstDash val="solid"/>
                    </a:lnT>
                    <a:lnB w="12700">
                      <a:solidFill>
                        <a:srgbClr val="F6BE6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925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NWL</a:t>
                      </a:r>
                      <a:r>
                        <a:rPr sz="950" spc="3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-</a:t>
                      </a:r>
                      <a:r>
                        <a:rPr sz="950" spc="4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07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F6BE62"/>
                      </a:solidFill>
                      <a:prstDash val="solid"/>
                    </a:lnL>
                    <a:lnR w="12700">
                      <a:solidFill>
                        <a:srgbClr val="F6BE62"/>
                      </a:solidFill>
                      <a:prstDash val="solid"/>
                    </a:lnR>
                    <a:lnT w="12700">
                      <a:solidFill>
                        <a:srgbClr val="F6BE62"/>
                      </a:solidFill>
                      <a:prstDash val="solid"/>
                    </a:lnT>
                    <a:lnB w="12700">
                      <a:solidFill>
                        <a:srgbClr val="F6BE6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0029">
                <a:tc>
                  <a:txBody>
                    <a:bodyPr/>
                    <a:lstStyle/>
                    <a:p>
                      <a:pPr marR="5715"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15</a:t>
                      </a:r>
                      <a:r>
                        <a:rPr sz="950" spc="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to</a:t>
                      </a:r>
                      <a:r>
                        <a:rPr sz="950" spc="3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20</a:t>
                      </a:r>
                      <a:r>
                        <a:rPr sz="950" spc="3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kg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6BE62"/>
                      </a:solidFill>
                      <a:prstDash val="solid"/>
                    </a:lnL>
                    <a:lnR w="12700">
                      <a:solidFill>
                        <a:srgbClr val="F6BE62"/>
                      </a:solidFill>
                      <a:prstDash val="solid"/>
                    </a:lnR>
                    <a:lnT w="12700">
                      <a:solidFill>
                        <a:srgbClr val="F6BE62"/>
                      </a:solidFill>
                      <a:prstDash val="solid"/>
                    </a:lnT>
                    <a:lnB w="12700">
                      <a:solidFill>
                        <a:srgbClr val="F6BE6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925" algn="ct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NWL</a:t>
                      </a:r>
                      <a:r>
                        <a:rPr sz="950" spc="3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-</a:t>
                      </a:r>
                      <a:r>
                        <a:rPr sz="950" spc="4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08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6BE62"/>
                      </a:solidFill>
                      <a:prstDash val="solid"/>
                    </a:lnL>
                    <a:lnR w="12700">
                      <a:solidFill>
                        <a:srgbClr val="F6BE62"/>
                      </a:solidFill>
                      <a:prstDash val="solid"/>
                    </a:lnR>
                    <a:lnT w="12700">
                      <a:solidFill>
                        <a:srgbClr val="F6BE62"/>
                      </a:solidFill>
                      <a:prstDash val="solid"/>
                    </a:lnT>
                    <a:lnB w="12700">
                      <a:solidFill>
                        <a:srgbClr val="F6BE6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0029">
                <a:tc>
                  <a:txBody>
                    <a:bodyPr/>
                    <a:lstStyle/>
                    <a:p>
                      <a:pPr marR="5715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20</a:t>
                      </a:r>
                      <a:r>
                        <a:rPr sz="950" spc="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to</a:t>
                      </a:r>
                      <a:r>
                        <a:rPr sz="950" spc="3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25</a:t>
                      </a:r>
                      <a:r>
                        <a:rPr sz="950" spc="3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kg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F6BE62"/>
                      </a:solidFill>
                      <a:prstDash val="solid"/>
                    </a:lnL>
                    <a:lnR w="12700">
                      <a:solidFill>
                        <a:srgbClr val="F6BE62"/>
                      </a:solidFill>
                      <a:prstDash val="solid"/>
                    </a:lnR>
                    <a:lnT w="12700">
                      <a:solidFill>
                        <a:srgbClr val="F6BE62"/>
                      </a:solidFill>
                      <a:prstDash val="solid"/>
                    </a:lnT>
                    <a:lnB w="12700">
                      <a:solidFill>
                        <a:srgbClr val="F6BE6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925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NWL</a:t>
                      </a:r>
                      <a:r>
                        <a:rPr sz="950" spc="3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-</a:t>
                      </a:r>
                      <a:r>
                        <a:rPr sz="950" spc="4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09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F6BE62"/>
                      </a:solidFill>
                      <a:prstDash val="solid"/>
                    </a:lnL>
                    <a:lnR w="12700">
                      <a:solidFill>
                        <a:srgbClr val="F6BE62"/>
                      </a:solidFill>
                      <a:prstDash val="solid"/>
                    </a:lnR>
                    <a:lnT w="12700">
                      <a:solidFill>
                        <a:srgbClr val="F6BE62"/>
                      </a:solidFill>
                      <a:prstDash val="solid"/>
                    </a:lnT>
                    <a:lnB w="12700">
                      <a:solidFill>
                        <a:srgbClr val="F6BE6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0029">
                <a:tc>
                  <a:txBody>
                    <a:bodyPr/>
                    <a:lstStyle/>
                    <a:p>
                      <a:pPr marR="571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25</a:t>
                      </a:r>
                      <a:r>
                        <a:rPr sz="950" spc="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to</a:t>
                      </a:r>
                      <a:r>
                        <a:rPr sz="950" spc="3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30</a:t>
                      </a:r>
                      <a:r>
                        <a:rPr sz="950" spc="3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kg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B="0">
                    <a:lnL w="12700">
                      <a:solidFill>
                        <a:srgbClr val="F6BE62"/>
                      </a:solidFill>
                      <a:prstDash val="solid"/>
                    </a:lnL>
                    <a:lnR w="12700">
                      <a:solidFill>
                        <a:srgbClr val="F6BE62"/>
                      </a:solidFill>
                      <a:prstDash val="solid"/>
                    </a:lnR>
                    <a:lnT w="12700">
                      <a:solidFill>
                        <a:srgbClr val="F6BE62"/>
                      </a:solidFill>
                      <a:prstDash val="solid"/>
                    </a:lnT>
                    <a:lnB w="12700">
                      <a:solidFill>
                        <a:srgbClr val="F6BE6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925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NWL</a:t>
                      </a:r>
                      <a:r>
                        <a:rPr sz="950" spc="3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-</a:t>
                      </a:r>
                      <a:r>
                        <a:rPr sz="950" spc="4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10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F6BE62"/>
                      </a:solidFill>
                      <a:prstDash val="solid"/>
                    </a:lnL>
                    <a:lnR w="12700">
                      <a:solidFill>
                        <a:srgbClr val="F6BE62"/>
                      </a:solidFill>
                      <a:prstDash val="solid"/>
                    </a:lnR>
                    <a:lnT w="12700">
                      <a:solidFill>
                        <a:srgbClr val="F6BE62"/>
                      </a:solidFill>
                      <a:prstDash val="solid"/>
                    </a:lnT>
                    <a:lnB w="12700">
                      <a:solidFill>
                        <a:srgbClr val="F6BE6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0029">
                <a:tc>
                  <a:txBody>
                    <a:bodyPr/>
                    <a:lstStyle/>
                    <a:p>
                      <a:pPr marR="5715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30</a:t>
                      </a:r>
                      <a:r>
                        <a:rPr sz="950" spc="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to</a:t>
                      </a:r>
                      <a:r>
                        <a:rPr sz="950" spc="3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40</a:t>
                      </a:r>
                      <a:r>
                        <a:rPr sz="950" spc="3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kg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6BE62"/>
                      </a:solidFill>
                      <a:prstDash val="solid"/>
                    </a:lnL>
                    <a:lnR w="12700">
                      <a:solidFill>
                        <a:srgbClr val="F6BE62"/>
                      </a:solidFill>
                      <a:prstDash val="solid"/>
                    </a:lnR>
                    <a:lnT w="12700">
                      <a:solidFill>
                        <a:srgbClr val="F6BE62"/>
                      </a:solidFill>
                      <a:prstDash val="solid"/>
                    </a:lnT>
                    <a:lnB w="12700">
                      <a:solidFill>
                        <a:srgbClr val="F6BE6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925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NWL</a:t>
                      </a:r>
                      <a:r>
                        <a:rPr sz="950" spc="3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-</a:t>
                      </a:r>
                      <a:r>
                        <a:rPr sz="950" spc="4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11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6BE62"/>
                      </a:solidFill>
                      <a:prstDash val="solid"/>
                    </a:lnL>
                    <a:lnR w="12700">
                      <a:solidFill>
                        <a:srgbClr val="F6BE62"/>
                      </a:solidFill>
                      <a:prstDash val="solid"/>
                    </a:lnR>
                    <a:lnT w="12700">
                      <a:solidFill>
                        <a:srgbClr val="F6BE62"/>
                      </a:solidFill>
                      <a:prstDash val="solid"/>
                    </a:lnT>
                    <a:lnB w="12700">
                      <a:solidFill>
                        <a:srgbClr val="F6BE6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0029">
                <a:tc>
                  <a:txBody>
                    <a:bodyPr/>
                    <a:lstStyle/>
                    <a:p>
                      <a:pPr marR="5715" algn="ct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40</a:t>
                      </a:r>
                      <a:r>
                        <a:rPr sz="950" spc="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to</a:t>
                      </a:r>
                      <a:r>
                        <a:rPr sz="950" spc="3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50</a:t>
                      </a:r>
                      <a:r>
                        <a:rPr sz="950" spc="3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kg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6BE62"/>
                      </a:solidFill>
                      <a:prstDash val="solid"/>
                    </a:lnL>
                    <a:lnR w="12700">
                      <a:solidFill>
                        <a:srgbClr val="F6BE62"/>
                      </a:solidFill>
                      <a:prstDash val="solid"/>
                    </a:lnR>
                    <a:lnT w="12700">
                      <a:solidFill>
                        <a:srgbClr val="F6BE62"/>
                      </a:solidFill>
                      <a:prstDash val="solid"/>
                    </a:lnT>
                    <a:lnB w="12700">
                      <a:solidFill>
                        <a:srgbClr val="F6BE6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925" algn="ctr">
                        <a:lnSpc>
                          <a:spcPct val="100000"/>
                        </a:lnSpc>
                        <a:spcBef>
                          <a:spcPts val="384"/>
                        </a:spcBef>
                      </a:pP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NWL</a:t>
                      </a:r>
                      <a:r>
                        <a:rPr sz="950" spc="3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-</a:t>
                      </a:r>
                      <a:r>
                        <a:rPr sz="950" spc="4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12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48894" marB="0">
                    <a:lnL w="12700">
                      <a:solidFill>
                        <a:srgbClr val="F6BE62"/>
                      </a:solidFill>
                      <a:prstDash val="solid"/>
                    </a:lnL>
                    <a:lnR w="12700">
                      <a:solidFill>
                        <a:srgbClr val="F6BE62"/>
                      </a:solidFill>
                      <a:prstDash val="solid"/>
                    </a:lnR>
                    <a:lnT w="12700">
                      <a:solidFill>
                        <a:srgbClr val="F6BE62"/>
                      </a:solidFill>
                      <a:prstDash val="solid"/>
                    </a:lnT>
                    <a:lnB w="12700">
                      <a:solidFill>
                        <a:srgbClr val="F6BE6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58921" y="143613"/>
            <a:ext cx="7333081" cy="70732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A5EFDA7-BD62-21DD-89C4-82E6715EF6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511" y="39915"/>
            <a:ext cx="2705570" cy="122691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784"/>
            <a:ext cx="10692130" cy="7556500"/>
            <a:chOff x="0" y="3784"/>
            <a:chExt cx="10692130" cy="7556500"/>
          </a:xfrm>
        </p:grpSpPr>
        <p:sp>
          <p:nvSpPr>
            <p:cNvPr id="3" name="object 3"/>
            <p:cNvSpPr/>
            <p:nvPr/>
          </p:nvSpPr>
          <p:spPr>
            <a:xfrm>
              <a:off x="0" y="5945339"/>
              <a:ext cx="0" cy="1614805"/>
            </a:xfrm>
            <a:custGeom>
              <a:avLst/>
              <a:gdLst/>
              <a:ahLst/>
              <a:cxnLst/>
              <a:rect l="l" t="t" r="r" b="b"/>
              <a:pathLst>
                <a:path h="1614804">
                  <a:moveTo>
                    <a:pt x="0" y="0"/>
                  </a:moveTo>
                  <a:lnTo>
                    <a:pt x="0" y="1614665"/>
                  </a:lnTo>
                </a:path>
              </a:pathLst>
            </a:custGeom>
            <a:solidFill>
              <a:srgbClr val="AA93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888428"/>
              <a:ext cx="10692003" cy="667157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82" y="3784"/>
              <a:ext cx="10688320" cy="1014285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5097262" y="581025"/>
            <a:ext cx="5202438" cy="2562881"/>
          </a:xfrm>
          <a:prstGeom prst="rect">
            <a:avLst/>
          </a:prstGeom>
        </p:spPr>
        <p:txBody>
          <a:bodyPr vert="horz" wrap="square" lIns="0" tIns="163195" rIns="0" bIns="0" rtlCol="0">
            <a:spAutoFit/>
          </a:bodyPr>
          <a:lstStyle/>
          <a:p>
            <a:pPr marL="12700" marR="5080" indent="426084" algn="ctr">
              <a:lnSpc>
                <a:spcPts val="5800"/>
              </a:lnSpc>
              <a:spcBef>
                <a:spcPts val="1285"/>
              </a:spcBef>
            </a:pPr>
            <a:r>
              <a:rPr lang="en-US" sz="5800" b="1" spc="50" dirty="0">
                <a:solidFill>
                  <a:srgbClr val="FFFFFF"/>
                </a:solidFill>
                <a:latin typeface="Arial"/>
                <a:cs typeface="Arial"/>
              </a:rPr>
              <a:t>Aura</a:t>
            </a:r>
          </a:p>
          <a:p>
            <a:pPr marL="12700" marR="5080" indent="426084" algn="ctr">
              <a:lnSpc>
                <a:spcPts val="5800"/>
              </a:lnSpc>
              <a:spcBef>
                <a:spcPts val="1285"/>
              </a:spcBef>
            </a:pPr>
            <a:r>
              <a:rPr sz="5800" b="1" spc="120" dirty="0">
                <a:solidFill>
                  <a:srgbClr val="FFFFFF"/>
                </a:solidFill>
                <a:latin typeface="Arial"/>
                <a:cs typeface="Arial"/>
              </a:rPr>
              <a:t>Handi</a:t>
            </a:r>
            <a:r>
              <a:rPr lang="en-US" sz="5800" b="1" spc="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800" b="1" spc="95" dirty="0">
                <a:solidFill>
                  <a:srgbClr val="FFFFFF"/>
                </a:solidFill>
                <a:latin typeface="Arial"/>
                <a:cs typeface="Arial"/>
              </a:rPr>
              <a:t>Craft</a:t>
            </a:r>
            <a:endParaRPr sz="5800" dirty="0">
              <a:latin typeface="Arial"/>
              <a:cs typeface="Arial"/>
            </a:endParaRPr>
          </a:p>
          <a:p>
            <a:pPr marR="5080" algn="ctr">
              <a:lnSpc>
                <a:spcPts val="5800"/>
              </a:lnSpc>
            </a:pPr>
            <a:r>
              <a:rPr sz="5800" b="1" spc="-10" dirty="0">
                <a:solidFill>
                  <a:srgbClr val="FFFFFF"/>
                </a:solidFill>
                <a:latin typeface="Arial"/>
                <a:cs typeface="Arial"/>
              </a:rPr>
              <a:t>Lamps</a:t>
            </a:r>
            <a:endParaRPr sz="58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743549" y="3182364"/>
            <a:ext cx="4488180" cy="559435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640"/>
              </a:spcBef>
            </a:pPr>
            <a:r>
              <a:rPr sz="1300" b="1" i="1" spc="100" dirty="0">
                <a:solidFill>
                  <a:srgbClr val="FFFFFF"/>
                </a:solidFill>
                <a:latin typeface="Arial"/>
                <a:cs typeface="Arial"/>
              </a:rPr>
              <a:t>Light</a:t>
            </a:r>
            <a:r>
              <a:rPr sz="1300" b="1" i="1" spc="2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i="1" spc="135" dirty="0">
                <a:solidFill>
                  <a:srgbClr val="FFFFFF"/>
                </a:solidFill>
                <a:latin typeface="Arial"/>
                <a:cs typeface="Arial"/>
              </a:rPr>
              <a:t>up</a:t>
            </a:r>
            <a:r>
              <a:rPr sz="1300" b="1" i="1" spc="2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i="1" spc="135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1300" b="1" i="1" spc="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i="1" spc="120" dirty="0">
                <a:solidFill>
                  <a:srgbClr val="FFFFFF"/>
                </a:solidFill>
                <a:latin typeface="Arial"/>
                <a:cs typeface="Arial"/>
              </a:rPr>
              <a:t>life</a:t>
            </a:r>
            <a:r>
              <a:rPr sz="1300" b="1" i="1" spc="2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i="1" spc="145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1300" b="1" i="1" spc="2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i="1" spc="15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300" b="1" i="1" spc="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i="1" spc="195" dirty="0">
                <a:solidFill>
                  <a:srgbClr val="FFFFFF"/>
                </a:solidFill>
                <a:latin typeface="Arial"/>
                <a:cs typeface="Arial"/>
              </a:rPr>
              <a:t>calming</a:t>
            </a:r>
            <a:r>
              <a:rPr sz="1300" b="1" i="1" spc="2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i="1" spc="170" dirty="0">
                <a:solidFill>
                  <a:srgbClr val="FFFFFF"/>
                </a:solidFill>
                <a:latin typeface="Arial"/>
                <a:cs typeface="Arial"/>
              </a:rPr>
              <a:t>energy</a:t>
            </a:r>
            <a:r>
              <a:rPr sz="1300" b="1" i="1" spc="2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i="1" spc="55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endParaRPr sz="1300" dirty="0">
              <a:latin typeface="Arial"/>
              <a:cs typeface="Arial"/>
            </a:endParaRPr>
          </a:p>
          <a:p>
            <a:pPr marR="5080" algn="ctr">
              <a:lnSpc>
                <a:spcPct val="100000"/>
              </a:lnSpc>
              <a:spcBef>
                <a:spcPts val="540"/>
              </a:spcBef>
            </a:pPr>
            <a:r>
              <a:rPr lang="en-US" sz="1300" b="1" i="1" spc="200" dirty="0">
                <a:solidFill>
                  <a:srgbClr val="FFFFFF"/>
                </a:solidFill>
                <a:latin typeface="Arial"/>
                <a:cs typeface="Arial"/>
              </a:rPr>
              <a:t>Aura</a:t>
            </a:r>
            <a:r>
              <a:rPr sz="1300" b="1" i="1" spc="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i="1" spc="180" dirty="0">
                <a:solidFill>
                  <a:srgbClr val="FFFFFF"/>
                </a:solidFill>
                <a:latin typeface="Arial"/>
                <a:cs typeface="Arial"/>
              </a:rPr>
              <a:t>Natural</a:t>
            </a:r>
            <a:r>
              <a:rPr sz="1300" b="1" i="1" spc="2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i="1" spc="125" dirty="0">
                <a:solidFill>
                  <a:srgbClr val="FFFFFF"/>
                </a:solidFill>
                <a:latin typeface="Arial"/>
                <a:cs typeface="Arial"/>
              </a:rPr>
              <a:t>Lamps 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66725" y="427099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solidFill>
                  <a:srgbClr val="FFFFFF"/>
                </a:solidFill>
                <a:latin typeface="Lucida Sans Unicode"/>
                <a:cs typeface="Lucida Sans Unicode"/>
              </a:rPr>
              <a:t>Product</a:t>
            </a:r>
            <a:r>
              <a:rPr sz="1050" spc="18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50" spc="80" dirty="0">
                <a:solidFill>
                  <a:srgbClr val="FFFFFF"/>
                </a:solidFill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12"/>
            <a:ext cx="883500" cy="7360424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68325" y="1307782"/>
            <a:ext cx="2242185" cy="2476500"/>
            <a:chOff x="368325" y="1307782"/>
            <a:chExt cx="2242185" cy="2476500"/>
          </a:xfrm>
        </p:grpSpPr>
        <p:sp>
          <p:nvSpPr>
            <p:cNvPr id="3" name="object 3"/>
            <p:cNvSpPr/>
            <p:nvPr/>
          </p:nvSpPr>
          <p:spPr>
            <a:xfrm>
              <a:off x="381025" y="1320482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5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72579" y="2981159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30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728438" y="3022724"/>
            <a:ext cx="1508125" cy="2266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300" b="1" dirty="0">
                <a:latin typeface="Arial"/>
                <a:cs typeface="Arial"/>
              </a:rPr>
              <a:t>Rose Flower</a:t>
            </a:r>
            <a:r>
              <a:rPr sz="1300" b="1" spc="5" dirty="0">
                <a:latin typeface="Arial"/>
                <a:cs typeface="Arial"/>
              </a:rPr>
              <a:t> </a:t>
            </a:r>
            <a:r>
              <a:rPr sz="1300" b="1" spc="-20" dirty="0">
                <a:latin typeface="Arial"/>
                <a:cs typeface="Arial"/>
              </a:rPr>
              <a:t>Lamp</a:t>
            </a:r>
            <a:endParaRPr sz="13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86739" y="3449078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54610" rIns="0" bIns="0" rtlCol="0">
            <a:spAutoFit/>
          </a:bodyPr>
          <a:lstStyle/>
          <a:p>
            <a:pPr marL="161290">
              <a:lnSpc>
                <a:spcPct val="100000"/>
              </a:lnSpc>
              <a:spcBef>
                <a:spcPts val="430"/>
              </a:spcBef>
            </a:pPr>
            <a:r>
              <a:rPr sz="1000" b="1" dirty="0">
                <a:latin typeface="Arial"/>
                <a:cs typeface="Arial"/>
              </a:rPr>
              <a:t>SKU:</a:t>
            </a:r>
            <a:r>
              <a:rPr sz="1000" b="1" spc="3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HCL</a:t>
            </a:r>
            <a:r>
              <a:rPr sz="1000" b="1" spc="3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-</a:t>
            </a:r>
            <a:r>
              <a:rPr sz="1000" b="1" spc="35" dirty="0">
                <a:latin typeface="Arial"/>
                <a:cs typeface="Arial"/>
              </a:rPr>
              <a:t> </a:t>
            </a:r>
            <a:r>
              <a:rPr sz="1000" b="1" spc="-35" dirty="0">
                <a:latin typeface="Arial"/>
                <a:cs typeface="Arial"/>
              </a:rPr>
              <a:t>01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939465" y="1307782"/>
            <a:ext cx="2242185" cy="2476500"/>
            <a:chOff x="2939465" y="1307782"/>
            <a:chExt cx="2242185" cy="2476500"/>
          </a:xfrm>
        </p:grpSpPr>
        <p:sp>
          <p:nvSpPr>
            <p:cNvPr id="8" name="object 8"/>
            <p:cNvSpPr/>
            <p:nvPr/>
          </p:nvSpPr>
          <p:spPr>
            <a:xfrm>
              <a:off x="2952165" y="1320482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5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943720" y="2981159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3383343" y="3010024"/>
            <a:ext cx="1360170" cy="2266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300" b="1" dirty="0">
                <a:latin typeface="Arial"/>
                <a:cs typeface="Arial"/>
              </a:rPr>
              <a:t>Rectangle</a:t>
            </a:r>
            <a:r>
              <a:rPr sz="1300" b="1" spc="355" dirty="0">
                <a:latin typeface="Arial"/>
                <a:cs typeface="Arial"/>
              </a:rPr>
              <a:t> </a:t>
            </a:r>
            <a:r>
              <a:rPr sz="1300" b="1" spc="-20" dirty="0">
                <a:latin typeface="Arial"/>
                <a:cs typeface="Arial"/>
              </a:rPr>
              <a:t>Lamp</a:t>
            </a:r>
            <a:endParaRPr sz="13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482873" y="3431171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42545" rIns="0" bIns="0" rtlCol="0">
            <a:spAutoFit/>
          </a:bodyPr>
          <a:lstStyle/>
          <a:p>
            <a:pPr marL="136525">
              <a:lnSpc>
                <a:spcPct val="100000"/>
              </a:lnSpc>
              <a:spcBef>
                <a:spcPts val="335"/>
              </a:spcBef>
            </a:pPr>
            <a:r>
              <a:rPr sz="1000" b="1" dirty="0">
                <a:latin typeface="Arial"/>
                <a:cs typeface="Arial"/>
              </a:rPr>
              <a:t>SKU:</a:t>
            </a:r>
            <a:r>
              <a:rPr sz="1000" b="1" spc="3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HCL</a:t>
            </a:r>
            <a:r>
              <a:rPr sz="1000" b="1" spc="3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-</a:t>
            </a:r>
            <a:r>
              <a:rPr sz="1000" b="1" spc="35" dirty="0">
                <a:latin typeface="Arial"/>
                <a:cs typeface="Arial"/>
              </a:rPr>
              <a:t> </a:t>
            </a:r>
            <a:r>
              <a:rPr sz="1000" b="1" spc="-35" dirty="0">
                <a:latin typeface="Arial"/>
                <a:cs typeface="Arial"/>
              </a:rPr>
              <a:t>02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5510606" y="1307782"/>
            <a:ext cx="2242185" cy="2476500"/>
            <a:chOff x="5510606" y="1307782"/>
            <a:chExt cx="2242185" cy="2476500"/>
          </a:xfrm>
        </p:grpSpPr>
        <p:sp>
          <p:nvSpPr>
            <p:cNvPr id="13" name="object 13"/>
            <p:cNvSpPr/>
            <p:nvPr/>
          </p:nvSpPr>
          <p:spPr>
            <a:xfrm>
              <a:off x="5523306" y="1320482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4" h="2216785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514848" y="2981159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5801880" y="3025632"/>
            <a:ext cx="1632585" cy="2266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300" b="1" dirty="0">
                <a:latin typeface="Arial"/>
                <a:cs typeface="Arial"/>
              </a:rPr>
              <a:t>Square</a:t>
            </a:r>
            <a:r>
              <a:rPr sz="1300" b="1" spc="1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Shape</a:t>
            </a:r>
            <a:r>
              <a:rPr sz="1300" b="1" spc="15" dirty="0">
                <a:latin typeface="Arial"/>
                <a:cs typeface="Arial"/>
              </a:rPr>
              <a:t> </a:t>
            </a:r>
            <a:r>
              <a:rPr sz="1300" b="1" spc="-20" dirty="0">
                <a:latin typeface="Arial"/>
                <a:cs typeface="Arial"/>
              </a:rPr>
              <a:t>Lamp</a:t>
            </a:r>
            <a:endParaRPr sz="13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037516" y="3449078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46355" rIns="0" bIns="0" rtlCol="0">
            <a:spAutoFit/>
          </a:bodyPr>
          <a:lstStyle/>
          <a:p>
            <a:pPr marL="136525">
              <a:lnSpc>
                <a:spcPct val="100000"/>
              </a:lnSpc>
              <a:spcBef>
                <a:spcPts val="365"/>
              </a:spcBef>
            </a:pPr>
            <a:r>
              <a:rPr sz="1000" b="1" dirty="0">
                <a:latin typeface="Arial"/>
                <a:cs typeface="Arial"/>
              </a:rPr>
              <a:t>SKU:</a:t>
            </a:r>
            <a:r>
              <a:rPr sz="1000" b="1" spc="3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HCL</a:t>
            </a:r>
            <a:r>
              <a:rPr sz="1000" b="1" spc="3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-</a:t>
            </a:r>
            <a:r>
              <a:rPr sz="1000" b="1" spc="35" dirty="0">
                <a:latin typeface="Arial"/>
                <a:cs typeface="Arial"/>
              </a:rPr>
              <a:t> </a:t>
            </a:r>
            <a:r>
              <a:rPr sz="1000" b="1" spc="-35" dirty="0">
                <a:latin typeface="Arial"/>
                <a:cs typeface="Arial"/>
              </a:rPr>
              <a:t>03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8081733" y="1307782"/>
            <a:ext cx="2242185" cy="2476500"/>
            <a:chOff x="8081733" y="1307782"/>
            <a:chExt cx="2242185" cy="2476500"/>
          </a:xfrm>
        </p:grpSpPr>
        <p:sp>
          <p:nvSpPr>
            <p:cNvPr id="18" name="object 18"/>
            <p:cNvSpPr/>
            <p:nvPr/>
          </p:nvSpPr>
          <p:spPr>
            <a:xfrm>
              <a:off x="8094433" y="1320482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4" h="2216785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085988" y="2981159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8327504" y="3030788"/>
            <a:ext cx="1729105" cy="2266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300" b="1" dirty="0">
                <a:latin typeface="Arial"/>
                <a:cs typeface="Arial"/>
              </a:rPr>
              <a:t>Cylinder</a:t>
            </a:r>
            <a:r>
              <a:rPr sz="1300" b="1" spc="-1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Shape</a:t>
            </a:r>
            <a:r>
              <a:rPr sz="1300" b="1" spc="-15" dirty="0">
                <a:latin typeface="Arial"/>
                <a:cs typeface="Arial"/>
              </a:rPr>
              <a:t> </a:t>
            </a:r>
            <a:r>
              <a:rPr sz="1300" b="1" spc="-20" dirty="0">
                <a:latin typeface="Arial"/>
                <a:cs typeface="Arial"/>
              </a:rPr>
              <a:t>Lamp</a:t>
            </a:r>
            <a:endParaRPr sz="13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611399" y="3449078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45085" rIns="0" bIns="0" rtlCol="0">
            <a:spAutoFit/>
          </a:bodyPr>
          <a:lstStyle/>
          <a:p>
            <a:pPr marL="136525">
              <a:lnSpc>
                <a:spcPct val="100000"/>
              </a:lnSpc>
              <a:spcBef>
                <a:spcPts val="355"/>
              </a:spcBef>
            </a:pPr>
            <a:r>
              <a:rPr sz="1000" b="1" dirty="0">
                <a:latin typeface="Arial"/>
                <a:cs typeface="Arial"/>
              </a:rPr>
              <a:t>SKU:</a:t>
            </a:r>
            <a:r>
              <a:rPr sz="1000" b="1" spc="3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HCL</a:t>
            </a:r>
            <a:r>
              <a:rPr sz="1000" b="1" spc="3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-</a:t>
            </a:r>
            <a:r>
              <a:rPr sz="1000" b="1" spc="35" dirty="0">
                <a:latin typeface="Arial"/>
                <a:cs typeface="Arial"/>
              </a:rPr>
              <a:t> </a:t>
            </a:r>
            <a:r>
              <a:rPr sz="1000" b="1" spc="-35" dirty="0">
                <a:latin typeface="Arial"/>
                <a:cs typeface="Arial"/>
              </a:rPr>
              <a:t>04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368325" y="4370782"/>
            <a:ext cx="2242185" cy="2476500"/>
            <a:chOff x="368325" y="4370782"/>
            <a:chExt cx="2242185" cy="2476500"/>
          </a:xfrm>
        </p:grpSpPr>
        <p:sp>
          <p:nvSpPr>
            <p:cNvPr id="23" name="object 23"/>
            <p:cNvSpPr/>
            <p:nvPr/>
          </p:nvSpPr>
          <p:spPr>
            <a:xfrm>
              <a:off x="381025" y="4383482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4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72579" y="6044162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30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711782" y="6098245"/>
            <a:ext cx="1509395" cy="2266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300" b="1" dirty="0">
                <a:latin typeface="Arial"/>
                <a:cs typeface="Arial"/>
              </a:rPr>
              <a:t>Moon</a:t>
            </a:r>
            <a:r>
              <a:rPr sz="1300" b="1" spc="-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Shape</a:t>
            </a:r>
            <a:r>
              <a:rPr sz="1300" b="1" spc="-5" dirty="0">
                <a:latin typeface="Arial"/>
                <a:cs typeface="Arial"/>
              </a:rPr>
              <a:t> </a:t>
            </a:r>
            <a:r>
              <a:rPr sz="1300" b="1" spc="-20" dirty="0">
                <a:latin typeface="Arial"/>
                <a:cs typeface="Arial"/>
              </a:rPr>
              <a:t>Lamp</a:t>
            </a:r>
            <a:endParaRPr sz="13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86015" y="6512077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52704" rIns="0" bIns="0" rtlCol="0">
            <a:spAutoFit/>
          </a:bodyPr>
          <a:lstStyle/>
          <a:p>
            <a:pPr marL="136525">
              <a:lnSpc>
                <a:spcPct val="100000"/>
              </a:lnSpc>
              <a:spcBef>
                <a:spcPts val="414"/>
              </a:spcBef>
            </a:pPr>
            <a:r>
              <a:rPr sz="1000" b="1" dirty="0">
                <a:latin typeface="Arial"/>
                <a:cs typeface="Arial"/>
              </a:rPr>
              <a:t>SKU:</a:t>
            </a:r>
            <a:r>
              <a:rPr sz="1000" b="1" spc="3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HCL</a:t>
            </a:r>
            <a:r>
              <a:rPr sz="1000" b="1" spc="3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-</a:t>
            </a:r>
            <a:r>
              <a:rPr sz="1000" b="1" spc="35" dirty="0">
                <a:latin typeface="Arial"/>
                <a:cs typeface="Arial"/>
              </a:rPr>
              <a:t> </a:t>
            </a:r>
            <a:r>
              <a:rPr sz="1000" b="1" spc="-35" dirty="0">
                <a:latin typeface="Arial"/>
                <a:cs typeface="Arial"/>
              </a:rPr>
              <a:t>05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2939465" y="4370782"/>
            <a:ext cx="2242185" cy="2476500"/>
            <a:chOff x="2939465" y="4370782"/>
            <a:chExt cx="2242185" cy="2476500"/>
          </a:xfrm>
        </p:grpSpPr>
        <p:sp>
          <p:nvSpPr>
            <p:cNvPr id="28" name="object 28"/>
            <p:cNvSpPr/>
            <p:nvPr/>
          </p:nvSpPr>
          <p:spPr>
            <a:xfrm>
              <a:off x="2952165" y="4383482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4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943720" y="6044162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3173742" y="6114185"/>
            <a:ext cx="1720214" cy="2266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300" b="1" dirty="0">
                <a:latin typeface="Arial"/>
                <a:cs typeface="Arial"/>
              </a:rPr>
              <a:t>Pyramid</a:t>
            </a:r>
            <a:r>
              <a:rPr sz="1300" b="1" spc="-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Shape </a:t>
            </a:r>
            <a:r>
              <a:rPr sz="1300" b="1" spc="-20" dirty="0">
                <a:latin typeface="Arial"/>
                <a:cs typeface="Arial"/>
              </a:rPr>
              <a:t>Lamp</a:t>
            </a:r>
            <a:endParaRPr sz="13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457879" y="6512077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52705" rIns="0" bIns="0" rtlCol="0">
            <a:spAutoFit/>
          </a:bodyPr>
          <a:lstStyle/>
          <a:p>
            <a:pPr marL="116205">
              <a:lnSpc>
                <a:spcPct val="100000"/>
              </a:lnSpc>
              <a:spcBef>
                <a:spcPts val="415"/>
              </a:spcBef>
            </a:pPr>
            <a:r>
              <a:rPr sz="1000" b="1" dirty="0">
                <a:latin typeface="Arial"/>
                <a:cs typeface="Arial"/>
              </a:rPr>
              <a:t>SKU:</a:t>
            </a:r>
            <a:r>
              <a:rPr sz="1000" b="1" spc="3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HCL</a:t>
            </a:r>
            <a:r>
              <a:rPr sz="1000" b="1" spc="3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-</a:t>
            </a:r>
            <a:r>
              <a:rPr sz="1000" b="1" spc="35" dirty="0">
                <a:latin typeface="Arial"/>
                <a:cs typeface="Arial"/>
              </a:rPr>
              <a:t> </a:t>
            </a:r>
            <a:r>
              <a:rPr sz="1000" b="1" spc="-35" dirty="0">
                <a:latin typeface="Arial"/>
                <a:cs typeface="Arial"/>
              </a:rPr>
              <a:t>06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5510606" y="4370782"/>
            <a:ext cx="2242185" cy="2476500"/>
            <a:chOff x="5510606" y="4370782"/>
            <a:chExt cx="2242185" cy="2476500"/>
          </a:xfrm>
        </p:grpSpPr>
        <p:sp>
          <p:nvSpPr>
            <p:cNvPr id="33" name="object 33"/>
            <p:cNvSpPr/>
            <p:nvPr/>
          </p:nvSpPr>
          <p:spPr>
            <a:xfrm>
              <a:off x="5523306" y="4383482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4" h="2216784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5514848" y="6044162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5960313" y="6092288"/>
            <a:ext cx="1317625" cy="2266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300" b="1" dirty="0">
                <a:latin typeface="Arial"/>
                <a:cs typeface="Arial"/>
              </a:rPr>
              <a:t>Tear</a:t>
            </a:r>
            <a:r>
              <a:rPr sz="1300" b="1" spc="5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Drop</a:t>
            </a:r>
            <a:r>
              <a:rPr sz="1300" b="1" spc="60" dirty="0">
                <a:latin typeface="Arial"/>
                <a:cs typeface="Arial"/>
              </a:rPr>
              <a:t> </a:t>
            </a:r>
            <a:r>
              <a:rPr sz="1300" b="1" spc="-20" dirty="0">
                <a:latin typeface="Arial"/>
                <a:cs typeface="Arial"/>
              </a:rPr>
              <a:t>Lamp</a:t>
            </a:r>
            <a:endParaRPr sz="13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038519" y="6512077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50800" rIns="0" bIns="0" rtlCol="0">
            <a:spAutoFit/>
          </a:bodyPr>
          <a:lstStyle/>
          <a:p>
            <a:pPr marL="136525">
              <a:lnSpc>
                <a:spcPct val="100000"/>
              </a:lnSpc>
              <a:spcBef>
                <a:spcPts val="400"/>
              </a:spcBef>
            </a:pPr>
            <a:r>
              <a:rPr sz="1000" b="1" dirty="0">
                <a:latin typeface="Arial"/>
                <a:cs typeface="Arial"/>
              </a:rPr>
              <a:t>SKU:</a:t>
            </a:r>
            <a:r>
              <a:rPr sz="1000" b="1" spc="3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HCL</a:t>
            </a:r>
            <a:r>
              <a:rPr sz="1000" b="1" spc="3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-</a:t>
            </a:r>
            <a:r>
              <a:rPr sz="1000" b="1" spc="35" dirty="0">
                <a:latin typeface="Arial"/>
                <a:cs typeface="Arial"/>
              </a:rPr>
              <a:t> </a:t>
            </a:r>
            <a:r>
              <a:rPr sz="1000" b="1" spc="-35" dirty="0">
                <a:latin typeface="Arial"/>
                <a:cs typeface="Arial"/>
              </a:rPr>
              <a:t>07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8081733" y="4370782"/>
            <a:ext cx="2242185" cy="2476500"/>
            <a:chOff x="8081733" y="4370782"/>
            <a:chExt cx="2242185" cy="2476500"/>
          </a:xfrm>
        </p:grpSpPr>
        <p:sp>
          <p:nvSpPr>
            <p:cNvPr id="38" name="object 38"/>
            <p:cNvSpPr/>
            <p:nvPr/>
          </p:nvSpPr>
          <p:spPr>
            <a:xfrm>
              <a:off x="8094433" y="4383482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4" h="2216784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8085988" y="6044162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8510663" y="6091539"/>
            <a:ext cx="1350645" cy="2266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300" b="1" spc="-20" dirty="0">
                <a:latin typeface="Arial"/>
                <a:cs typeface="Arial"/>
              </a:rPr>
              <a:t>Ball</a:t>
            </a:r>
            <a:r>
              <a:rPr sz="1300" b="1" spc="-40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Shape</a:t>
            </a:r>
            <a:r>
              <a:rPr sz="1300" b="1" spc="-35" dirty="0">
                <a:latin typeface="Arial"/>
                <a:cs typeface="Arial"/>
              </a:rPr>
              <a:t> </a:t>
            </a:r>
            <a:r>
              <a:rPr sz="1300" b="1" spc="-20" dirty="0">
                <a:latin typeface="Arial"/>
                <a:cs typeface="Arial"/>
              </a:rPr>
              <a:t>Lamp</a:t>
            </a:r>
            <a:endParaRPr sz="13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8605507" y="6512077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50800" rIns="0" bIns="0" rtlCol="0">
            <a:spAutoFit/>
          </a:bodyPr>
          <a:lstStyle/>
          <a:p>
            <a:pPr marL="136525">
              <a:lnSpc>
                <a:spcPct val="100000"/>
              </a:lnSpc>
              <a:spcBef>
                <a:spcPts val="400"/>
              </a:spcBef>
            </a:pPr>
            <a:r>
              <a:rPr sz="1000" b="1" dirty="0">
                <a:latin typeface="Arial"/>
                <a:cs typeface="Arial"/>
              </a:rPr>
              <a:t>SKU:</a:t>
            </a:r>
            <a:r>
              <a:rPr sz="1000" b="1" spc="3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HCL</a:t>
            </a:r>
            <a:r>
              <a:rPr sz="1000" b="1" spc="3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-</a:t>
            </a:r>
            <a:r>
              <a:rPr sz="1000" b="1" spc="35" dirty="0">
                <a:latin typeface="Arial"/>
                <a:cs typeface="Arial"/>
              </a:rPr>
              <a:t> </a:t>
            </a:r>
            <a:r>
              <a:rPr sz="1000" b="1" spc="-35" dirty="0">
                <a:latin typeface="Arial"/>
                <a:cs typeface="Arial"/>
              </a:rPr>
              <a:t>08</a:t>
            </a:r>
            <a:endParaRPr sz="10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91963" y="427112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pic>
        <p:nvPicPr>
          <p:cNvPr id="47" name="object 4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6995" y="1072184"/>
            <a:ext cx="1520342" cy="2277491"/>
          </a:xfrm>
          <a:prstGeom prst="rect">
            <a:avLst/>
          </a:prstGeom>
        </p:spPr>
      </p:pic>
      <p:grpSp>
        <p:nvGrpSpPr>
          <p:cNvPr id="48" name="object 48"/>
          <p:cNvGrpSpPr/>
          <p:nvPr/>
        </p:nvGrpSpPr>
        <p:grpSpPr>
          <a:xfrm>
            <a:off x="2710192" y="1354467"/>
            <a:ext cx="2661920" cy="5440680"/>
            <a:chOff x="2710192" y="1354467"/>
            <a:chExt cx="2661920" cy="5440680"/>
          </a:xfrm>
        </p:grpSpPr>
        <p:pic>
          <p:nvPicPr>
            <p:cNvPr id="49" name="object 4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57322" y="1354467"/>
              <a:ext cx="2361971" cy="1576730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10192" y="2808022"/>
              <a:ext cx="2661500" cy="3986949"/>
            </a:xfrm>
            <a:prstGeom prst="rect">
              <a:avLst/>
            </a:prstGeom>
          </p:spPr>
        </p:pic>
      </p:grpSp>
      <p:pic>
        <p:nvPicPr>
          <p:cNvPr id="51" name="object 5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12002" y="1521574"/>
            <a:ext cx="1039054" cy="1439087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49614" y="4468405"/>
            <a:ext cx="1263576" cy="1610537"/>
          </a:xfrm>
          <a:prstGeom prst="rect">
            <a:avLst/>
          </a:prstGeom>
        </p:spPr>
      </p:pic>
      <p:grpSp>
        <p:nvGrpSpPr>
          <p:cNvPr id="53" name="object 53"/>
          <p:cNvGrpSpPr/>
          <p:nvPr/>
        </p:nvGrpSpPr>
        <p:grpSpPr>
          <a:xfrm>
            <a:off x="5465089" y="3858370"/>
            <a:ext cx="5159375" cy="2887345"/>
            <a:chOff x="5465089" y="3858370"/>
            <a:chExt cx="5159375" cy="2887345"/>
          </a:xfrm>
        </p:grpSpPr>
        <p:pic>
          <p:nvPicPr>
            <p:cNvPr id="54" name="object 5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65089" y="3997795"/>
              <a:ext cx="2240203" cy="2240203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736903" y="3858370"/>
              <a:ext cx="2887345" cy="2887345"/>
            </a:xfrm>
            <a:prstGeom prst="rect">
              <a:avLst/>
            </a:prstGeom>
          </p:spPr>
        </p:pic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42FC93F3-7F06-DC8A-BD79-0E78C0DD26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511" y="39915"/>
            <a:ext cx="2705570" cy="122691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62868" y="427112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094522" y="1287386"/>
            <a:ext cx="2216785" cy="2216785"/>
          </a:xfrm>
          <a:custGeom>
            <a:avLst/>
            <a:gdLst/>
            <a:ahLst/>
            <a:cxnLst/>
            <a:rect l="l" t="t" r="r" b="b"/>
            <a:pathLst>
              <a:path w="2216784" h="2216785">
                <a:moveTo>
                  <a:pt x="2216454" y="2216454"/>
                </a:moveTo>
                <a:lnTo>
                  <a:pt x="0" y="2216454"/>
                </a:lnTo>
                <a:lnTo>
                  <a:pt x="0" y="160007"/>
                </a:lnTo>
                <a:lnTo>
                  <a:pt x="8157" y="109433"/>
                </a:lnTo>
                <a:lnTo>
                  <a:pt x="30872" y="65510"/>
                </a:lnTo>
                <a:lnTo>
                  <a:pt x="65510" y="30872"/>
                </a:lnTo>
                <a:lnTo>
                  <a:pt x="109433" y="8157"/>
                </a:lnTo>
                <a:lnTo>
                  <a:pt x="160007" y="0"/>
                </a:lnTo>
                <a:lnTo>
                  <a:pt x="2056447" y="0"/>
                </a:lnTo>
                <a:lnTo>
                  <a:pt x="2107021" y="8157"/>
                </a:lnTo>
                <a:lnTo>
                  <a:pt x="2150944" y="30872"/>
                </a:lnTo>
                <a:lnTo>
                  <a:pt x="2185581" y="65510"/>
                </a:lnTo>
                <a:lnTo>
                  <a:pt x="2208297" y="109433"/>
                </a:lnTo>
                <a:lnTo>
                  <a:pt x="2216454" y="160007"/>
                </a:lnTo>
                <a:lnTo>
                  <a:pt x="2216454" y="2216454"/>
                </a:lnTo>
                <a:close/>
              </a:path>
            </a:pathLst>
          </a:custGeom>
          <a:ln w="25400">
            <a:solidFill>
              <a:srgbClr val="EEA5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086064" y="2948063"/>
            <a:ext cx="2233930" cy="803275"/>
          </a:xfrm>
          <a:custGeom>
            <a:avLst/>
            <a:gdLst/>
            <a:ahLst/>
            <a:cxnLst/>
            <a:rect l="l" t="t" r="r" b="b"/>
            <a:pathLst>
              <a:path w="2233929" h="803275">
                <a:moveTo>
                  <a:pt x="2233358" y="0"/>
                </a:moveTo>
                <a:lnTo>
                  <a:pt x="0" y="0"/>
                </a:lnTo>
                <a:lnTo>
                  <a:pt x="0" y="651573"/>
                </a:lnTo>
                <a:lnTo>
                  <a:pt x="7703" y="699340"/>
                </a:lnTo>
                <a:lnTo>
                  <a:pt x="29155" y="740823"/>
                </a:lnTo>
                <a:lnTo>
                  <a:pt x="61867" y="773535"/>
                </a:lnTo>
                <a:lnTo>
                  <a:pt x="103350" y="794987"/>
                </a:lnTo>
                <a:lnTo>
                  <a:pt x="151117" y="802690"/>
                </a:lnTo>
                <a:lnTo>
                  <a:pt x="2082241" y="802690"/>
                </a:lnTo>
                <a:lnTo>
                  <a:pt x="2130007" y="794987"/>
                </a:lnTo>
                <a:lnTo>
                  <a:pt x="2171491" y="773535"/>
                </a:lnTo>
                <a:lnTo>
                  <a:pt x="2204202" y="740823"/>
                </a:lnTo>
                <a:lnTo>
                  <a:pt x="2225654" y="699340"/>
                </a:lnTo>
                <a:lnTo>
                  <a:pt x="2233358" y="651573"/>
                </a:lnTo>
                <a:lnTo>
                  <a:pt x="2233358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368401" y="1274686"/>
            <a:ext cx="2242185" cy="2476500"/>
            <a:chOff x="368401" y="1274686"/>
            <a:chExt cx="2242185" cy="2476500"/>
          </a:xfrm>
        </p:grpSpPr>
        <p:sp>
          <p:nvSpPr>
            <p:cNvPr id="9" name="object 9"/>
            <p:cNvSpPr/>
            <p:nvPr/>
          </p:nvSpPr>
          <p:spPr>
            <a:xfrm>
              <a:off x="381101" y="1287386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5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72656" y="2948063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30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438075" y="2963231"/>
            <a:ext cx="2086610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10" dirty="0">
                <a:latin typeface="Arial"/>
                <a:cs typeface="Arial"/>
              </a:rPr>
              <a:t>Diamond</a:t>
            </a:r>
            <a:r>
              <a:rPr sz="1550" b="1" spc="-7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Shape</a:t>
            </a:r>
            <a:r>
              <a:rPr sz="1550" b="1" spc="-70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00696" y="3415969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57785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HCL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09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939542" y="1274686"/>
            <a:ext cx="2242185" cy="2476500"/>
            <a:chOff x="2939542" y="1274686"/>
            <a:chExt cx="2242185" cy="2476500"/>
          </a:xfrm>
        </p:grpSpPr>
        <p:sp>
          <p:nvSpPr>
            <p:cNvPr id="14" name="object 14"/>
            <p:cNvSpPr/>
            <p:nvPr/>
          </p:nvSpPr>
          <p:spPr>
            <a:xfrm>
              <a:off x="2952242" y="1287386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5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943796" y="2948063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3151289" y="2963231"/>
            <a:ext cx="1823720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20" dirty="0">
                <a:latin typeface="Arial"/>
                <a:cs typeface="Arial"/>
              </a:rPr>
              <a:t>Lotus</a:t>
            </a:r>
            <a:r>
              <a:rPr sz="1550" b="1" spc="-1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Flower</a:t>
            </a:r>
            <a:r>
              <a:rPr sz="1550" b="1" spc="-10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457955" y="3415969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HCL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10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5510682" y="1274686"/>
            <a:ext cx="2242185" cy="2476500"/>
            <a:chOff x="5510682" y="1274686"/>
            <a:chExt cx="2242185" cy="2476500"/>
          </a:xfrm>
        </p:grpSpPr>
        <p:sp>
          <p:nvSpPr>
            <p:cNvPr id="19" name="object 19"/>
            <p:cNvSpPr/>
            <p:nvPr/>
          </p:nvSpPr>
          <p:spPr>
            <a:xfrm>
              <a:off x="5523382" y="1287386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4" h="2216785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514936" y="2948063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5821641" y="2963231"/>
            <a:ext cx="1613535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latin typeface="Arial"/>
                <a:cs typeface="Arial"/>
              </a:rPr>
              <a:t>Egg</a:t>
            </a:r>
            <a:r>
              <a:rPr sz="1550" b="1" spc="-8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Shape</a:t>
            </a:r>
            <a:r>
              <a:rPr sz="1550" b="1" spc="-80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047689" y="3415969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HCL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11</a:t>
            </a:r>
            <a:endParaRPr sz="12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293557" y="2963231"/>
            <a:ext cx="1771014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latin typeface="Arial"/>
                <a:cs typeface="Arial"/>
              </a:rPr>
              <a:t>Heart</a:t>
            </a:r>
            <a:r>
              <a:rPr sz="1550" b="1" spc="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Shape</a:t>
            </a:r>
            <a:r>
              <a:rPr sz="1550" b="1" spc="5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600237" y="3415969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HCL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12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368401" y="4337682"/>
            <a:ext cx="2242185" cy="2476500"/>
            <a:chOff x="368401" y="4337682"/>
            <a:chExt cx="2242185" cy="2476500"/>
          </a:xfrm>
        </p:grpSpPr>
        <p:sp>
          <p:nvSpPr>
            <p:cNvPr id="26" name="object 26"/>
            <p:cNvSpPr/>
            <p:nvPr/>
          </p:nvSpPr>
          <p:spPr>
            <a:xfrm>
              <a:off x="381101" y="4350382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4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72656" y="6011061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30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522659" y="6026230"/>
            <a:ext cx="1921510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latin typeface="Arial"/>
                <a:cs typeface="Arial"/>
              </a:rPr>
              <a:t>Sqaure</a:t>
            </a:r>
            <a:r>
              <a:rPr sz="1550" b="1" spc="-3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Shape</a:t>
            </a:r>
            <a:r>
              <a:rPr sz="1550" b="1" spc="-35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902855" y="6478968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495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HCL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13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2939542" y="4337682"/>
            <a:ext cx="2242185" cy="2476500"/>
            <a:chOff x="2939542" y="4337682"/>
            <a:chExt cx="2242185" cy="2476500"/>
          </a:xfrm>
        </p:grpSpPr>
        <p:sp>
          <p:nvSpPr>
            <p:cNvPr id="31" name="object 31"/>
            <p:cNvSpPr/>
            <p:nvPr/>
          </p:nvSpPr>
          <p:spPr>
            <a:xfrm>
              <a:off x="2952242" y="4350382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4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943796" y="6011061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3125889" y="6026230"/>
            <a:ext cx="1861820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10" dirty="0">
                <a:latin typeface="Arial"/>
                <a:cs typeface="Arial"/>
              </a:rPr>
              <a:t>Chinese</a:t>
            </a:r>
            <a:r>
              <a:rPr sz="1550" b="1" spc="-7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Gold</a:t>
            </a:r>
            <a:r>
              <a:rPr sz="1550" b="1" spc="-65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457955" y="6478968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HCL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14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5510682" y="4337682"/>
            <a:ext cx="2242185" cy="2476500"/>
            <a:chOff x="5510682" y="4337682"/>
            <a:chExt cx="2242185" cy="2476500"/>
          </a:xfrm>
        </p:grpSpPr>
        <p:sp>
          <p:nvSpPr>
            <p:cNvPr id="36" name="object 36"/>
            <p:cNvSpPr/>
            <p:nvPr/>
          </p:nvSpPr>
          <p:spPr>
            <a:xfrm>
              <a:off x="5523382" y="4350382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4" h="2216784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514936" y="6011061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5816053" y="6026230"/>
            <a:ext cx="1607820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latin typeface="Arial"/>
                <a:cs typeface="Arial"/>
              </a:rPr>
              <a:t>Mushroom</a:t>
            </a:r>
            <a:r>
              <a:rPr sz="1550" b="1" spc="-95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039421" y="6478968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HCL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15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8081822" y="4337682"/>
            <a:ext cx="2242185" cy="2476500"/>
            <a:chOff x="8081822" y="4337682"/>
            <a:chExt cx="2242185" cy="2476500"/>
          </a:xfrm>
        </p:grpSpPr>
        <p:sp>
          <p:nvSpPr>
            <p:cNvPr id="41" name="object 41"/>
            <p:cNvSpPr/>
            <p:nvPr/>
          </p:nvSpPr>
          <p:spPr>
            <a:xfrm>
              <a:off x="8094522" y="4350382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4" h="2216784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8086064" y="6011061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8506548" y="6026230"/>
            <a:ext cx="1389380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latin typeface="Arial"/>
                <a:cs typeface="Arial"/>
              </a:rPr>
              <a:t>Cylinder</a:t>
            </a:r>
            <a:r>
              <a:rPr sz="1550" b="1" spc="-95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8620734" y="6478968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495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HCL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16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45" name="object 4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53295" y="1122019"/>
            <a:ext cx="1975434" cy="1975434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17672" y="4145305"/>
            <a:ext cx="2041397" cy="2041398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29451"/>
            <a:ext cx="12700" cy="1728038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52542" y="1171232"/>
            <a:ext cx="1945639" cy="1877009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815012" y="1228661"/>
            <a:ext cx="1762150" cy="1762150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00377" y="4097121"/>
            <a:ext cx="2177910" cy="2177910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151012" y="1228661"/>
            <a:ext cx="1889810" cy="1762150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712263" y="4448505"/>
            <a:ext cx="993730" cy="1539074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992710" y="4279544"/>
            <a:ext cx="1407769" cy="18770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EEE97B-ABAD-9001-77D0-757CB96C42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511" y="39915"/>
            <a:ext cx="2705570" cy="122691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56252" y="12"/>
            <a:ext cx="6436360" cy="7560309"/>
          </a:xfrm>
          <a:custGeom>
            <a:avLst/>
            <a:gdLst/>
            <a:ahLst/>
            <a:cxnLst/>
            <a:rect l="l" t="t" r="r" b="b"/>
            <a:pathLst>
              <a:path w="6436359" h="7560309">
                <a:moveTo>
                  <a:pt x="6435737" y="0"/>
                </a:moveTo>
                <a:lnTo>
                  <a:pt x="0" y="0"/>
                </a:lnTo>
                <a:lnTo>
                  <a:pt x="0" y="7559992"/>
                </a:lnTo>
                <a:lnTo>
                  <a:pt x="6435737" y="7559992"/>
                </a:lnTo>
                <a:lnTo>
                  <a:pt x="6435737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601413" y="1035706"/>
            <a:ext cx="3383279" cy="1631793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12700" marR="5080">
              <a:lnSpc>
                <a:spcPts val="4000"/>
              </a:lnSpc>
              <a:spcBef>
                <a:spcPts val="695"/>
              </a:spcBef>
            </a:pPr>
            <a:r>
              <a:rPr lang="en-US" sz="3800" spc="-130" dirty="0">
                <a:solidFill>
                  <a:srgbClr val="FFFFFF"/>
                </a:solidFill>
              </a:rPr>
              <a:t>AURA NATIONAL </a:t>
            </a:r>
            <a:r>
              <a:rPr sz="3800" spc="-130" dirty="0">
                <a:solidFill>
                  <a:srgbClr val="FFFFFF"/>
                </a:solidFill>
              </a:rPr>
              <a:t>Himalayan</a:t>
            </a:r>
            <a:r>
              <a:rPr sz="3800" spc="-210" dirty="0">
                <a:solidFill>
                  <a:srgbClr val="FFFFFF"/>
                </a:solidFill>
              </a:rPr>
              <a:t> </a:t>
            </a:r>
            <a:r>
              <a:rPr sz="3800" spc="-80" dirty="0">
                <a:solidFill>
                  <a:srgbClr val="FFFFFF"/>
                </a:solidFill>
              </a:rPr>
              <a:t>Pink </a:t>
            </a:r>
            <a:r>
              <a:rPr sz="3800" spc="-90" dirty="0">
                <a:solidFill>
                  <a:srgbClr val="FFFFFF"/>
                </a:solidFill>
              </a:rPr>
              <a:t>Salt</a:t>
            </a:r>
            <a:r>
              <a:rPr sz="3800" spc="-229" dirty="0">
                <a:solidFill>
                  <a:srgbClr val="FFFFFF"/>
                </a:solidFill>
              </a:rPr>
              <a:t> </a:t>
            </a:r>
            <a:r>
              <a:rPr sz="3800" spc="-10" dirty="0">
                <a:solidFill>
                  <a:srgbClr val="FFFFFF"/>
                </a:solidFill>
              </a:rPr>
              <a:t>History</a:t>
            </a:r>
            <a:endParaRPr sz="3800" dirty="0"/>
          </a:p>
        </p:txBody>
      </p:sp>
      <p:grpSp>
        <p:nvGrpSpPr>
          <p:cNvPr id="764" name="Group 763">
            <a:extLst>
              <a:ext uri="{FF2B5EF4-FFF2-40B4-BE49-F238E27FC236}">
                <a16:creationId xmlns:a16="http://schemas.microsoft.com/office/drawing/2014/main" id="{BA130C52-22B5-FBF9-F60F-4359B694EBFC}"/>
              </a:ext>
            </a:extLst>
          </p:cNvPr>
          <p:cNvGrpSpPr/>
          <p:nvPr/>
        </p:nvGrpSpPr>
        <p:grpSpPr>
          <a:xfrm>
            <a:off x="4614113" y="2815488"/>
            <a:ext cx="5635066" cy="3985032"/>
            <a:chOff x="4614113" y="2815488"/>
            <a:chExt cx="5635066" cy="3985032"/>
          </a:xfrm>
        </p:grpSpPr>
        <p:grpSp>
          <p:nvGrpSpPr>
            <p:cNvPr id="5" name="object 5"/>
            <p:cNvGrpSpPr/>
            <p:nvPr/>
          </p:nvGrpSpPr>
          <p:grpSpPr>
            <a:xfrm>
              <a:off x="4624476" y="2815488"/>
              <a:ext cx="972185" cy="162560"/>
              <a:chOff x="4624476" y="2815488"/>
              <a:chExt cx="972185" cy="162560"/>
            </a:xfrm>
          </p:grpSpPr>
          <p:pic>
            <p:nvPicPr>
              <p:cNvPr id="6" name="object 6"/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4624476" y="2825699"/>
                <a:ext cx="85623" cy="111150"/>
              </a:xfrm>
              <a:prstGeom prst="rect">
                <a:avLst/>
              </a:prstGeom>
            </p:spPr>
          </p:pic>
          <p:sp>
            <p:nvSpPr>
              <p:cNvPr id="7" name="object 7"/>
              <p:cNvSpPr/>
              <p:nvPr/>
            </p:nvSpPr>
            <p:spPr>
              <a:xfrm>
                <a:off x="4748377" y="2815488"/>
                <a:ext cx="19685" cy="121920"/>
              </a:xfrm>
              <a:custGeom>
                <a:avLst/>
                <a:gdLst/>
                <a:ahLst/>
                <a:cxnLst/>
                <a:rect l="l" t="t" r="r" b="b"/>
                <a:pathLst>
                  <a:path w="19685" h="121919">
                    <a:moveTo>
                      <a:pt x="16903" y="33959"/>
                    </a:moveTo>
                    <a:lnTo>
                      <a:pt x="2400" y="33959"/>
                    </a:lnTo>
                    <a:lnTo>
                      <a:pt x="2400" y="121348"/>
                    </a:lnTo>
                    <a:lnTo>
                      <a:pt x="16903" y="121348"/>
                    </a:lnTo>
                    <a:lnTo>
                      <a:pt x="16903" y="33959"/>
                    </a:lnTo>
                    <a:close/>
                  </a:path>
                  <a:path w="19685" h="121919">
                    <a:moveTo>
                      <a:pt x="12547" y="0"/>
                    </a:moveTo>
                    <a:lnTo>
                      <a:pt x="7124" y="0"/>
                    </a:lnTo>
                    <a:lnTo>
                      <a:pt x="4787" y="952"/>
                    </a:lnTo>
                    <a:lnTo>
                      <a:pt x="965" y="4787"/>
                    </a:lnTo>
                    <a:lnTo>
                      <a:pt x="0" y="7124"/>
                    </a:lnTo>
                    <a:lnTo>
                      <a:pt x="0" y="12661"/>
                    </a:lnTo>
                    <a:lnTo>
                      <a:pt x="965" y="14998"/>
                    </a:lnTo>
                    <a:lnTo>
                      <a:pt x="4787" y="18821"/>
                    </a:lnTo>
                    <a:lnTo>
                      <a:pt x="7124" y="19773"/>
                    </a:lnTo>
                    <a:lnTo>
                      <a:pt x="12547" y="19773"/>
                    </a:lnTo>
                    <a:lnTo>
                      <a:pt x="14808" y="18821"/>
                    </a:lnTo>
                    <a:lnTo>
                      <a:pt x="18529" y="14998"/>
                    </a:lnTo>
                    <a:lnTo>
                      <a:pt x="19456" y="12661"/>
                    </a:lnTo>
                    <a:lnTo>
                      <a:pt x="19456" y="7124"/>
                    </a:lnTo>
                    <a:lnTo>
                      <a:pt x="18529" y="4787"/>
                    </a:lnTo>
                    <a:lnTo>
                      <a:pt x="14808" y="952"/>
                    </a:lnTo>
                    <a:lnTo>
                      <a:pt x="12547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8" name="object 8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805933" y="2847873"/>
                <a:ext cx="140487" cy="88976"/>
              </a:xfrm>
              <a:prstGeom prst="rect">
                <a:avLst/>
              </a:prstGeom>
            </p:spPr>
          </p:pic>
          <p:pic>
            <p:nvPicPr>
              <p:cNvPr id="9" name="object 9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4980711" y="2848025"/>
                <a:ext cx="88671" cy="90246"/>
              </a:xfrm>
              <a:prstGeom prst="rect">
                <a:avLst/>
              </a:prstGeom>
            </p:spPr>
          </p:pic>
          <p:sp>
            <p:nvSpPr>
              <p:cNvPr id="10" name="object 10"/>
              <p:cNvSpPr/>
              <p:nvPr/>
            </p:nvSpPr>
            <p:spPr>
              <a:xfrm>
                <a:off x="5109895" y="2818828"/>
                <a:ext cx="14604" cy="118110"/>
              </a:xfrm>
              <a:custGeom>
                <a:avLst/>
                <a:gdLst/>
                <a:ahLst/>
                <a:cxnLst/>
                <a:rect l="l" t="t" r="r" b="b"/>
                <a:pathLst>
                  <a:path w="14604" h="118110">
                    <a:moveTo>
                      <a:pt x="14503" y="0"/>
                    </a:moveTo>
                    <a:lnTo>
                      <a:pt x="0" y="0"/>
                    </a:lnTo>
                    <a:lnTo>
                      <a:pt x="0" y="118008"/>
                    </a:lnTo>
                    <a:lnTo>
                      <a:pt x="14503" y="118008"/>
                    </a:lnTo>
                    <a:lnTo>
                      <a:pt x="1450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11" name="object 11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5278450" y="2849448"/>
                <a:ext cx="85623" cy="128536"/>
              </a:xfrm>
              <a:prstGeom prst="rect">
                <a:avLst/>
              </a:prstGeom>
            </p:spPr>
          </p:pic>
          <p:pic>
            <p:nvPicPr>
              <p:cNvPr id="12" name="object 12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5159628" y="2848025"/>
                <a:ext cx="88671" cy="90246"/>
              </a:xfrm>
              <a:prstGeom prst="rect">
                <a:avLst/>
              </a:prstGeom>
            </p:spPr>
          </p:pic>
          <p:pic>
            <p:nvPicPr>
              <p:cNvPr id="13" name="object 13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5389105" y="2848025"/>
                <a:ext cx="88671" cy="90246"/>
              </a:xfrm>
              <a:prstGeom prst="rect">
                <a:avLst/>
              </a:prstGeom>
            </p:spPr>
          </p:pic>
          <p:pic>
            <p:nvPicPr>
              <p:cNvPr id="14" name="object 14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5518276" y="2847873"/>
                <a:ext cx="78295" cy="88976"/>
              </a:xfrm>
              <a:prstGeom prst="rect">
                <a:avLst/>
              </a:prstGeom>
            </p:spPr>
          </p:pic>
        </p:grpSp>
        <p:grpSp>
          <p:nvGrpSpPr>
            <p:cNvPr id="15" name="object 15"/>
            <p:cNvGrpSpPr/>
            <p:nvPr/>
          </p:nvGrpSpPr>
          <p:grpSpPr>
            <a:xfrm>
              <a:off x="5837669" y="2818828"/>
              <a:ext cx="332740" cy="120014"/>
              <a:chOff x="5837669" y="2818828"/>
              <a:chExt cx="332740" cy="120014"/>
            </a:xfrm>
          </p:grpSpPr>
          <p:pic>
            <p:nvPicPr>
              <p:cNvPr id="16" name="object 16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5837669" y="2824264"/>
                <a:ext cx="75437" cy="113703"/>
              </a:xfrm>
              <a:prstGeom prst="rect">
                <a:avLst/>
              </a:prstGeom>
            </p:spPr>
          </p:pic>
          <p:pic>
            <p:nvPicPr>
              <p:cNvPr id="17" name="object 17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5944971" y="2848025"/>
                <a:ext cx="88671" cy="90246"/>
              </a:xfrm>
              <a:prstGeom prst="rect">
                <a:avLst/>
              </a:prstGeom>
            </p:spPr>
          </p:pic>
          <p:sp>
            <p:nvSpPr>
              <p:cNvPr id="18" name="object 18"/>
              <p:cNvSpPr/>
              <p:nvPr/>
            </p:nvSpPr>
            <p:spPr>
              <a:xfrm>
                <a:off x="6074156" y="2818840"/>
                <a:ext cx="95885" cy="118110"/>
              </a:xfrm>
              <a:custGeom>
                <a:avLst/>
                <a:gdLst/>
                <a:ahLst/>
                <a:cxnLst/>
                <a:rect l="l" t="t" r="r" b="b"/>
                <a:pathLst>
                  <a:path w="95885" h="118110">
                    <a:moveTo>
                      <a:pt x="14503" y="0"/>
                    </a:moveTo>
                    <a:lnTo>
                      <a:pt x="0" y="0"/>
                    </a:lnTo>
                    <a:lnTo>
                      <a:pt x="0" y="117995"/>
                    </a:lnTo>
                    <a:lnTo>
                      <a:pt x="14503" y="117995"/>
                    </a:lnTo>
                    <a:lnTo>
                      <a:pt x="14503" y="0"/>
                    </a:lnTo>
                    <a:close/>
                  </a:path>
                  <a:path w="95885" h="118110">
                    <a:moveTo>
                      <a:pt x="95694" y="30619"/>
                    </a:moveTo>
                    <a:lnTo>
                      <a:pt x="72885" y="30619"/>
                    </a:lnTo>
                    <a:lnTo>
                      <a:pt x="72885" y="8610"/>
                    </a:lnTo>
                    <a:lnTo>
                      <a:pt x="58381" y="8610"/>
                    </a:lnTo>
                    <a:lnTo>
                      <a:pt x="58381" y="30619"/>
                    </a:lnTo>
                    <a:lnTo>
                      <a:pt x="47053" y="30619"/>
                    </a:lnTo>
                    <a:lnTo>
                      <a:pt x="47053" y="42583"/>
                    </a:lnTo>
                    <a:lnTo>
                      <a:pt x="58381" y="42583"/>
                    </a:lnTo>
                    <a:lnTo>
                      <a:pt x="58381" y="102590"/>
                    </a:lnTo>
                    <a:lnTo>
                      <a:pt x="60388" y="108712"/>
                    </a:lnTo>
                    <a:lnTo>
                      <a:pt x="68478" y="116141"/>
                    </a:lnTo>
                    <a:lnTo>
                      <a:pt x="74536" y="118008"/>
                    </a:lnTo>
                    <a:lnTo>
                      <a:pt x="95694" y="118008"/>
                    </a:lnTo>
                    <a:lnTo>
                      <a:pt x="95694" y="105727"/>
                    </a:lnTo>
                    <a:lnTo>
                      <a:pt x="80543" y="105727"/>
                    </a:lnTo>
                    <a:lnTo>
                      <a:pt x="77406" y="104851"/>
                    </a:lnTo>
                    <a:lnTo>
                      <a:pt x="73787" y="101346"/>
                    </a:lnTo>
                    <a:lnTo>
                      <a:pt x="72885" y="98336"/>
                    </a:lnTo>
                    <a:lnTo>
                      <a:pt x="72885" y="42583"/>
                    </a:lnTo>
                    <a:lnTo>
                      <a:pt x="95694" y="42583"/>
                    </a:lnTo>
                    <a:lnTo>
                      <a:pt x="95694" y="3061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9" name="object 19"/>
            <p:cNvGrpSpPr/>
            <p:nvPr/>
          </p:nvGrpSpPr>
          <p:grpSpPr>
            <a:xfrm>
              <a:off x="6405511" y="2815488"/>
              <a:ext cx="120650" cy="123189"/>
              <a:chOff x="6405511" y="2815488"/>
              <a:chExt cx="120650" cy="123189"/>
            </a:xfrm>
          </p:grpSpPr>
          <p:sp>
            <p:nvSpPr>
              <p:cNvPr id="20" name="object 20"/>
              <p:cNvSpPr/>
              <p:nvPr/>
            </p:nvSpPr>
            <p:spPr>
              <a:xfrm>
                <a:off x="6405511" y="2815488"/>
                <a:ext cx="19685" cy="121920"/>
              </a:xfrm>
              <a:custGeom>
                <a:avLst/>
                <a:gdLst/>
                <a:ahLst/>
                <a:cxnLst/>
                <a:rect l="l" t="t" r="r" b="b"/>
                <a:pathLst>
                  <a:path w="19685" h="121919">
                    <a:moveTo>
                      <a:pt x="16903" y="33959"/>
                    </a:moveTo>
                    <a:lnTo>
                      <a:pt x="2400" y="33959"/>
                    </a:lnTo>
                    <a:lnTo>
                      <a:pt x="2400" y="121348"/>
                    </a:lnTo>
                    <a:lnTo>
                      <a:pt x="16903" y="121348"/>
                    </a:lnTo>
                    <a:lnTo>
                      <a:pt x="16903" y="33959"/>
                    </a:lnTo>
                    <a:close/>
                  </a:path>
                  <a:path w="19685" h="121919">
                    <a:moveTo>
                      <a:pt x="12547" y="0"/>
                    </a:moveTo>
                    <a:lnTo>
                      <a:pt x="7124" y="0"/>
                    </a:lnTo>
                    <a:lnTo>
                      <a:pt x="4787" y="952"/>
                    </a:lnTo>
                    <a:lnTo>
                      <a:pt x="965" y="4787"/>
                    </a:lnTo>
                    <a:lnTo>
                      <a:pt x="0" y="7124"/>
                    </a:lnTo>
                    <a:lnTo>
                      <a:pt x="0" y="12661"/>
                    </a:lnTo>
                    <a:lnTo>
                      <a:pt x="965" y="14998"/>
                    </a:lnTo>
                    <a:lnTo>
                      <a:pt x="4787" y="18821"/>
                    </a:lnTo>
                    <a:lnTo>
                      <a:pt x="7124" y="19773"/>
                    </a:lnTo>
                    <a:lnTo>
                      <a:pt x="12547" y="19773"/>
                    </a:lnTo>
                    <a:lnTo>
                      <a:pt x="14808" y="18821"/>
                    </a:lnTo>
                    <a:lnTo>
                      <a:pt x="18516" y="14998"/>
                    </a:lnTo>
                    <a:lnTo>
                      <a:pt x="19456" y="12661"/>
                    </a:lnTo>
                    <a:lnTo>
                      <a:pt x="19456" y="7124"/>
                    </a:lnTo>
                    <a:lnTo>
                      <a:pt x="18516" y="4787"/>
                    </a:lnTo>
                    <a:lnTo>
                      <a:pt x="14808" y="952"/>
                    </a:lnTo>
                    <a:lnTo>
                      <a:pt x="12547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21" name="object 21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6458305" y="2848025"/>
                <a:ext cx="67614" cy="90246"/>
              </a:xfrm>
              <a:prstGeom prst="rect">
                <a:avLst/>
              </a:prstGeom>
            </p:spPr>
          </p:pic>
        </p:grpSp>
        <p:grpSp>
          <p:nvGrpSpPr>
            <p:cNvPr id="22" name="object 22"/>
            <p:cNvGrpSpPr/>
            <p:nvPr/>
          </p:nvGrpSpPr>
          <p:grpSpPr>
            <a:xfrm>
              <a:off x="6760629" y="2819793"/>
              <a:ext cx="407670" cy="119380"/>
              <a:chOff x="6760629" y="2819793"/>
              <a:chExt cx="407670" cy="119380"/>
            </a:xfrm>
          </p:grpSpPr>
          <p:sp>
            <p:nvSpPr>
              <p:cNvPr id="23" name="object 23"/>
              <p:cNvSpPr/>
              <p:nvPr/>
            </p:nvSpPr>
            <p:spPr>
              <a:xfrm>
                <a:off x="6760629" y="2822092"/>
                <a:ext cx="30480" cy="114300"/>
              </a:xfrm>
              <a:custGeom>
                <a:avLst/>
                <a:gdLst/>
                <a:ahLst/>
                <a:cxnLst/>
                <a:rect l="l" t="t" r="r" b="b"/>
                <a:pathLst>
                  <a:path w="30479" h="114300">
                    <a:moveTo>
                      <a:pt x="29984" y="0"/>
                    </a:moveTo>
                    <a:lnTo>
                      <a:pt x="0" y="0"/>
                    </a:lnTo>
                    <a:lnTo>
                      <a:pt x="0" y="12700"/>
                    </a:lnTo>
                    <a:lnTo>
                      <a:pt x="15316" y="12700"/>
                    </a:lnTo>
                    <a:lnTo>
                      <a:pt x="15316" y="114300"/>
                    </a:lnTo>
                    <a:lnTo>
                      <a:pt x="29984" y="114300"/>
                    </a:lnTo>
                    <a:lnTo>
                      <a:pt x="29984" y="12700"/>
                    </a:lnTo>
                    <a:lnTo>
                      <a:pt x="29984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24" name="object 24"/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6831418" y="2819793"/>
                <a:ext cx="80225" cy="117043"/>
              </a:xfrm>
              <a:prstGeom prst="rect">
                <a:avLst/>
              </a:prstGeom>
            </p:spPr>
          </p:pic>
          <p:pic>
            <p:nvPicPr>
              <p:cNvPr id="25" name="object 25"/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6947509" y="2819793"/>
                <a:ext cx="80225" cy="117043"/>
              </a:xfrm>
              <a:prstGeom prst="rect">
                <a:avLst/>
              </a:prstGeom>
            </p:spPr>
          </p:pic>
          <p:pic>
            <p:nvPicPr>
              <p:cNvPr id="26" name="object 26"/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7060425" y="2823794"/>
                <a:ext cx="107480" cy="114973"/>
              </a:xfrm>
              <a:prstGeom prst="rect">
                <a:avLst/>
              </a:prstGeom>
            </p:spPr>
          </p:pic>
        </p:grpSp>
        <p:grpSp>
          <p:nvGrpSpPr>
            <p:cNvPr id="27" name="object 27"/>
            <p:cNvGrpSpPr/>
            <p:nvPr/>
          </p:nvGrpSpPr>
          <p:grpSpPr>
            <a:xfrm>
              <a:off x="7407567" y="2825699"/>
              <a:ext cx="431800" cy="133985"/>
              <a:chOff x="7407567" y="2825699"/>
              <a:chExt cx="431800" cy="133985"/>
            </a:xfrm>
          </p:grpSpPr>
          <p:pic>
            <p:nvPicPr>
              <p:cNvPr id="28" name="object 28"/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7407567" y="2825699"/>
                <a:ext cx="74307" cy="111150"/>
              </a:xfrm>
              <a:prstGeom prst="rect">
                <a:avLst/>
              </a:prstGeom>
            </p:spPr>
          </p:pic>
          <p:pic>
            <p:nvPicPr>
              <p:cNvPr id="29" name="object 29"/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7515047" y="2849448"/>
                <a:ext cx="78295" cy="88671"/>
              </a:xfrm>
              <a:prstGeom prst="rect">
                <a:avLst/>
              </a:prstGeom>
            </p:spPr>
          </p:pic>
          <p:sp>
            <p:nvSpPr>
              <p:cNvPr id="30" name="object 30"/>
              <p:cNvSpPr/>
              <p:nvPr/>
            </p:nvSpPr>
            <p:spPr>
              <a:xfrm>
                <a:off x="7633843" y="2847860"/>
                <a:ext cx="43180" cy="89535"/>
              </a:xfrm>
              <a:custGeom>
                <a:avLst/>
                <a:gdLst/>
                <a:ahLst/>
                <a:cxnLst/>
                <a:rect l="l" t="t" r="r" b="b"/>
                <a:pathLst>
                  <a:path w="43179" h="89535">
                    <a:moveTo>
                      <a:pt x="42735" y="0"/>
                    </a:moveTo>
                    <a:lnTo>
                      <a:pt x="35928" y="0"/>
                    </a:lnTo>
                    <a:lnTo>
                      <a:pt x="30162" y="1384"/>
                    </a:lnTo>
                    <a:lnTo>
                      <a:pt x="25438" y="4152"/>
                    </a:lnTo>
                    <a:lnTo>
                      <a:pt x="20701" y="6921"/>
                    </a:lnTo>
                    <a:lnTo>
                      <a:pt x="17056" y="10794"/>
                    </a:lnTo>
                    <a:lnTo>
                      <a:pt x="14503" y="15786"/>
                    </a:lnTo>
                    <a:lnTo>
                      <a:pt x="14503" y="1587"/>
                    </a:lnTo>
                    <a:lnTo>
                      <a:pt x="0" y="1587"/>
                    </a:lnTo>
                    <a:lnTo>
                      <a:pt x="0" y="88976"/>
                    </a:lnTo>
                    <a:lnTo>
                      <a:pt x="14503" y="88976"/>
                    </a:lnTo>
                    <a:lnTo>
                      <a:pt x="14503" y="41465"/>
                    </a:lnTo>
                    <a:lnTo>
                      <a:pt x="16029" y="29880"/>
                    </a:lnTo>
                    <a:lnTo>
                      <a:pt x="20607" y="21605"/>
                    </a:lnTo>
                    <a:lnTo>
                      <a:pt x="28235" y="16640"/>
                    </a:lnTo>
                    <a:lnTo>
                      <a:pt x="38912" y="14985"/>
                    </a:lnTo>
                    <a:lnTo>
                      <a:pt x="42735" y="14985"/>
                    </a:lnTo>
                    <a:lnTo>
                      <a:pt x="4273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31" name="object 31"/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7703832" y="2848025"/>
                <a:ext cx="85153" cy="90246"/>
              </a:xfrm>
              <a:prstGeom prst="rect">
                <a:avLst/>
              </a:prstGeom>
            </p:spPr>
          </p:pic>
          <p:sp>
            <p:nvSpPr>
              <p:cNvPr id="32" name="object 32"/>
              <p:cNvSpPr/>
              <p:nvPr/>
            </p:nvSpPr>
            <p:spPr>
              <a:xfrm>
                <a:off x="7811478" y="2916758"/>
                <a:ext cx="27940" cy="43180"/>
              </a:xfrm>
              <a:custGeom>
                <a:avLst/>
                <a:gdLst/>
                <a:ahLst/>
                <a:cxnLst/>
                <a:rect l="l" t="t" r="r" b="b"/>
                <a:pathLst>
                  <a:path w="27940" h="43180">
                    <a:moveTo>
                      <a:pt x="27584" y="0"/>
                    </a:moveTo>
                    <a:lnTo>
                      <a:pt x="11645" y="0"/>
                    </a:lnTo>
                    <a:lnTo>
                      <a:pt x="0" y="42887"/>
                    </a:lnTo>
                    <a:lnTo>
                      <a:pt x="9728" y="42887"/>
                    </a:lnTo>
                    <a:lnTo>
                      <a:pt x="27584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3" name="object 33"/>
            <p:cNvGrpSpPr/>
            <p:nvPr/>
          </p:nvGrpSpPr>
          <p:grpSpPr>
            <a:xfrm>
              <a:off x="8075866" y="2818841"/>
              <a:ext cx="1014730" cy="140970"/>
              <a:chOff x="8075866" y="2818841"/>
              <a:chExt cx="1014730" cy="140970"/>
            </a:xfrm>
          </p:grpSpPr>
          <p:pic>
            <p:nvPicPr>
              <p:cNvPr id="34" name="object 34"/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8075866" y="2825699"/>
                <a:ext cx="83718" cy="112267"/>
              </a:xfrm>
              <a:prstGeom prst="rect">
                <a:avLst/>
              </a:prstGeom>
            </p:spPr>
          </p:pic>
          <p:pic>
            <p:nvPicPr>
              <p:cNvPr id="35" name="object 35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8199767" y="2847873"/>
                <a:ext cx="78295" cy="88976"/>
              </a:xfrm>
              <a:prstGeom prst="rect">
                <a:avLst/>
              </a:prstGeom>
            </p:spPr>
          </p:pic>
          <p:pic>
            <p:nvPicPr>
              <p:cNvPr id="36" name="object 36"/>
              <p:cNvPicPr/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8312988" y="2848025"/>
                <a:ext cx="67614" cy="90246"/>
              </a:xfrm>
              <a:prstGeom prst="rect">
                <a:avLst/>
              </a:prstGeom>
            </p:spPr>
          </p:pic>
          <p:pic>
            <p:nvPicPr>
              <p:cNvPr id="37" name="object 37"/>
              <p:cNvPicPr/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8411527" y="2848025"/>
                <a:ext cx="82918" cy="90246"/>
              </a:xfrm>
              <a:prstGeom prst="rect">
                <a:avLst/>
              </a:prstGeom>
            </p:spPr>
          </p:pic>
          <p:pic>
            <p:nvPicPr>
              <p:cNvPr id="38" name="object 38"/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8524265" y="2848025"/>
                <a:ext cx="85153" cy="90246"/>
              </a:xfrm>
              <a:prstGeom prst="rect">
                <a:avLst/>
              </a:prstGeom>
            </p:spPr>
          </p:pic>
          <p:pic>
            <p:nvPicPr>
              <p:cNvPr id="39" name="object 39"/>
              <p:cNvPicPr/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8644521" y="2847873"/>
                <a:ext cx="78295" cy="88976"/>
              </a:xfrm>
              <a:prstGeom prst="rect">
                <a:avLst/>
              </a:prstGeom>
            </p:spPr>
          </p:pic>
          <p:sp>
            <p:nvSpPr>
              <p:cNvPr id="40" name="object 40"/>
              <p:cNvSpPr/>
              <p:nvPr/>
            </p:nvSpPr>
            <p:spPr>
              <a:xfrm>
                <a:off x="8754389" y="2827451"/>
                <a:ext cx="48895" cy="109855"/>
              </a:xfrm>
              <a:custGeom>
                <a:avLst/>
                <a:gdLst/>
                <a:ahLst/>
                <a:cxnLst/>
                <a:rect l="l" t="t" r="r" b="b"/>
                <a:pathLst>
                  <a:path w="48895" h="109855">
                    <a:moveTo>
                      <a:pt x="25831" y="0"/>
                    </a:moveTo>
                    <a:lnTo>
                      <a:pt x="11328" y="0"/>
                    </a:lnTo>
                    <a:lnTo>
                      <a:pt x="11328" y="22009"/>
                    </a:lnTo>
                    <a:lnTo>
                      <a:pt x="0" y="22009"/>
                    </a:lnTo>
                    <a:lnTo>
                      <a:pt x="0" y="33972"/>
                    </a:lnTo>
                    <a:lnTo>
                      <a:pt x="11328" y="33972"/>
                    </a:lnTo>
                    <a:lnTo>
                      <a:pt x="11328" y="93980"/>
                    </a:lnTo>
                    <a:lnTo>
                      <a:pt x="13334" y="100101"/>
                    </a:lnTo>
                    <a:lnTo>
                      <a:pt x="21424" y="107530"/>
                    </a:lnTo>
                    <a:lnTo>
                      <a:pt x="27482" y="109397"/>
                    </a:lnTo>
                    <a:lnTo>
                      <a:pt x="48640" y="109397"/>
                    </a:lnTo>
                    <a:lnTo>
                      <a:pt x="48640" y="97116"/>
                    </a:lnTo>
                    <a:lnTo>
                      <a:pt x="33489" y="97116"/>
                    </a:lnTo>
                    <a:lnTo>
                      <a:pt x="30352" y="96240"/>
                    </a:lnTo>
                    <a:lnTo>
                      <a:pt x="26733" y="92735"/>
                    </a:lnTo>
                    <a:lnTo>
                      <a:pt x="25831" y="89725"/>
                    </a:lnTo>
                    <a:lnTo>
                      <a:pt x="25831" y="33972"/>
                    </a:lnTo>
                    <a:lnTo>
                      <a:pt x="48640" y="33972"/>
                    </a:lnTo>
                    <a:lnTo>
                      <a:pt x="48640" y="22009"/>
                    </a:lnTo>
                    <a:lnTo>
                      <a:pt x="25831" y="22009"/>
                    </a:lnTo>
                    <a:lnTo>
                      <a:pt x="2583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41" name="object 41"/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8831084" y="2848025"/>
                <a:ext cx="85153" cy="90246"/>
              </a:xfrm>
              <a:prstGeom prst="rect">
                <a:avLst/>
              </a:prstGeom>
            </p:spPr>
          </p:pic>
          <p:pic>
            <p:nvPicPr>
              <p:cNvPr id="42" name="object 42"/>
              <p:cNvPicPr/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8945905" y="2818841"/>
                <a:ext cx="88671" cy="119430"/>
              </a:xfrm>
              <a:prstGeom prst="rect">
                <a:avLst/>
              </a:prstGeom>
            </p:spPr>
          </p:pic>
          <p:sp>
            <p:nvSpPr>
              <p:cNvPr id="43" name="object 43"/>
              <p:cNvSpPr/>
              <p:nvPr/>
            </p:nvSpPr>
            <p:spPr>
              <a:xfrm>
                <a:off x="9062478" y="2916758"/>
                <a:ext cx="27940" cy="43180"/>
              </a:xfrm>
              <a:custGeom>
                <a:avLst/>
                <a:gdLst/>
                <a:ahLst/>
                <a:cxnLst/>
                <a:rect l="l" t="t" r="r" b="b"/>
                <a:pathLst>
                  <a:path w="27940" h="43180">
                    <a:moveTo>
                      <a:pt x="27584" y="0"/>
                    </a:moveTo>
                    <a:lnTo>
                      <a:pt x="11645" y="0"/>
                    </a:lnTo>
                    <a:lnTo>
                      <a:pt x="0" y="42887"/>
                    </a:lnTo>
                    <a:lnTo>
                      <a:pt x="9728" y="42887"/>
                    </a:lnTo>
                    <a:lnTo>
                      <a:pt x="27584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4" name="object 44"/>
            <p:cNvGrpSpPr/>
            <p:nvPr/>
          </p:nvGrpSpPr>
          <p:grpSpPr>
            <a:xfrm>
              <a:off x="9326867" y="2818841"/>
              <a:ext cx="902335" cy="120014"/>
              <a:chOff x="9326867" y="2818841"/>
              <a:chExt cx="902335" cy="120014"/>
            </a:xfrm>
          </p:grpSpPr>
          <p:pic>
            <p:nvPicPr>
              <p:cNvPr id="45" name="object 45"/>
              <p:cNvPicPr/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9326867" y="2825699"/>
                <a:ext cx="83718" cy="112267"/>
              </a:xfrm>
              <a:prstGeom prst="rect">
                <a:avLst/>
              </a:prstGeom>
            </p:spPr>
          </p:pic>
          <p:pic>
            <p:nvPicPr>
              <p:cNvPr id="46" name="object 46"/>
              <p:cNvPicPr/>
              <p:nvPr/>
            </p:nvPicPr>
            <p:blipFill>
              <a:blip r:embed="rId23" cstate="print"/>
              <a:stretch>
                <a:fillRect/>
              </a:stretch>
            </p:blipFill>
            <p:spPr>
              <a:xfrm>
                <a:off x="9450768" y="2847873"/>
                <a:ext cx="78295" cy="88976"/>
              </a:xfrm>
              <a:prstGeom prst="rect">
                <a:avLst/>
              </a:prstGeom>
            </p:spPr>
          </p:pic>
          <p:sp>
            <p:nvSpPr>
              <p:cNvPr id="47" name="object 47"/>
              <p:cNvSpPr/>
              <p:nvPr/>
            </p:nvSpPr>
            <p:spPr>
              <a:xfrm>
                <a:off x="9560623" y="2827451"/>
                <a:ext cx="125095" cy="109855"/>
              </a:xfrm>
              <a:custGeom>
                <a:avLst/>
                <a:gdLst/>
                <a:ahLst/>
                <a:cxnLst/>
                <a:rect l="l" t="t" r="r" b="b"/>
                <a:pathLst>
                  <a:path w="125095" h="109855">
                    <a:moveTo>
                      <a:pt x="48641" y="22009"/>
                    </a:moveTo>
                    <a:lnTo>
                      <a:pt x="25831" y="22009"/>
                    </a:lnTo>
                    <a:lnTo>
                      <a:pt x="25831" y="0"/>
                    </a:lnTo>
                    <a:lnTo>
                      <a:pt x="11328" y="0"/>
                    </a:lnTo>
                    <a:lnTo>
                      <a:pt x="11328" y="22009"/>
                    </a:lnTo>
                    <a:lnTo>
                      <a:pt x="0" y="22009"/>
                    </a:lnTo>
                    <a:lnTo>
                      <a:pt x="0" y="33972"/>
                    </a:lnTo>
                    <a:lnTo>
                      <a:pt x="11328" y="33972"/>
                    </a:lnTo>
                    <a:lnTo>
                      <a:pt x="11328" y="93980"/>
                    </a:lnTo>
                    <a:lnTo>
                      <a:pt x="13335" y="100101"/>
                    </a:lnTo>
                    <a:lnTo>
                      <a:pt x="21424" y="107530"/>
                    </a:lnTo>
                    <a:lnTo>
                      <a:pt x="27482" y="109397"/>
                    </a:lnTo>
                    <a:lnTo>
                      <a:pt x="48641" y="109397"/>
                    </a:lnTo>
                    <a:lnTo>
                      <a:pt x="48641" y="97116"/>
                    </a:lnTo>
                    <a:lnTo>
                      <a:pt x="33489" y="97116"/>
                    </a:lnTo>
                    <a:lnTo>
                      <a:pt x="30353" y="96240"/>
                    </a:lnTo>
                    <a:lnTo>
                      <a:pt x="26733" y="92735"/>
                    </a:lnTo>
                    <a:lnTo>
                      <a:pt x="25831" y="89725"/>
                    </a:lnTo>
                    <a:lnTo>
                      <a:pt x="25831" y="33972"/>
                    </a:lnTo>
                    <a:lnTo>
                      <a:pt x="48641" y="33972"/>
                    </a:lnTo>
                    <a:lnTo>
                      <a:pt x="48641" y="22009"/>
                    </a:lnTo>
                    <a:close/>
                  </a:path>
                  <a:path w="125095" h="109855">
                    <a:moveTo>
                      <a:pt x="124866" y="20408"/>
                    </a:moveTo>
                    <a:lnTo>
                      <a:pt x="118059" y="20408"/>
                    </a:lnTo>
                    <a:lnTo>
                      <a:pt x="112293" y="21793"/>
                    </a:lnTo>
                    <a:lnTo>
                      <a:pt x="107569" y="24561"/>
                    </a:lnTo>
                    <a:lnTo>
                      <a:pt x="102831" y="27330"/>
                    </a:lnTo>
                    <a:lnTo>
                      <a:pt x="99187" y="31203"/>
                    </a:lnTo>
                    <a:lnTo>
                      <a:pt x="96634" y="36195"/>
                    </a:lnTo>
                    <a:lnTo>
                      <a:pt x="96634" y="21996"/>
                    </a:lnTo>
                    <a:lnTo>
                      <a:pt x="82130" y="21996"/>
                    </a:lnTo>
                    <a:lnTo>
                      <a:pt x="82130" y="109385"/>
                    </a:lnTo>
                    <a:lnTo>
                      <a:pt x="96634" y="109385"/>
                    </a:lnTo>
                    <a:lnTo>
                      <a:pt x="96634" y="61874"/>
                    </a:lnTo>
                    <a:lnTo>
                      <a:pt x="98158" y="50292"/>
                    </a:lnTo>
                    <a:lnTo>
                      <a:pt x="102730" y="42024"/>
                    </a:lnTo>
                    <a:lnTo>
                      <a:pt x="110363" y="37058"/>
                    </a:lnTo>
                    <a:lnTo>
                      <a:pt x="121043" y="35394"/>
                    </a:lnTo>
                    <a:lnTo>
                      <a:pt x="124866" y="35394"/>
                    </a:lnTo>
                    <a:lnTo>
                      <a:pt x="124866" y="2040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48" name="object 48"/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9712743" y="2848025"/>
                <a:ext cx="85153" cy="90246"/>
              </a:xfrm>
              <a:prstGeom prst="rect">
                <a:avLst/>
              </a:prstGeom>
            </p:spPr>
          </p:pic>
          <p:pic>
            <p:nvPicPr>
              <p:cNvPr id="49" name="object 49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9827551" y="2848025"/>
                <a:ext cx="88671" cy="90246"/>
              </a:xfrm>
              <a:prstGeom prst="rect">
                <a:avLst/>
              </a:prstGeom>
            </p:spPr>
          </p:pic>
          <p:sp>
            <p:nvSpPr>
              <p:cNvPr id="50" name="object 50"/>
              <p:cNvSpPr/>
              <p:nvPr/>
            </p:nvSpPr>
            <p:spPr>
              <a:xfrm>
                <a:off x="9948608" y="2827451"/>
                <a:ext cx="48895" cy="109855"/>
              </a:xfrm>
              <a:custGeom>
                <a:avLst/>
                <a:gdLst/>
                <a:ahLst/>
                <a:cxnLst/>
                <a:rect l="l" t="t" r="r" b="b"/>
                <a:pathLst>
                  <a:path w="48895" h="109855">
                    <a:moveTo>
                      <a:pt x="25831" y="0"/>
                    </a:moveTo>
                    <a:lnTo>
                      <a:pt x="11328" y="0"/>
                    </a:lnTo>
                    <a:lnTo>
                      <a:pt x="11328" y="22009"/>
                    </a:lnTo>
                    <a:lnTo>
                      <a:pt x="0" y="22009"/>
                    </a:lnTo>
                    <a:lnTo>
                      <a:pt x="0" y="33972"/>
                    </a:lnTo>
                    <a:lnTo>
                      <a:pt x="11328" y="33972"/>
                    </a:lnTo>
                    <a:lnTo>
                      <a:pt x="11328" y="93980"/>
                    </a:lnTo>
                    <a:lnTo>
                      <a:pt x="13334" y="100101"/>
                    </a:lnTo>
                    <a:lnTo>
                      <a:pt x="21424" y="107530"/>
                    </a:lnTo>
                    <a:lnTo>
                      <a:pt x="27482" y="109397"/>
                    </a:lnTo>
                    <a:lnTo>
                      <a:pt x="48640" y="109397"/>
                    </a:lnTo>
                    <a:lnTo>
                      <a:pt x="48640" y="97116"/>
                    </a:lnTo>
                    <a:lnTo>
                      <a:pt x="33489" y="97116"/>
                    </a:lnTo>
                    <a:lnTo>
                      <a:pt x="30352" y="96240"/>
                    </a:lnTo>
                    <a:lnTo>
                      <a:pt x="26733" y="92735"/>
                    </a:lnTo>
                    <a:lnTo>
                      <a:pt x="25831" y="89725"/>
                    </a:lnTo>
                    <a:lnTo>
                      <a:pt x="25831" y="33972"/>
                    </a:lnTo>
                    <a:lnTo>
                      <a:pt x="48640" y="33972"/>
                    </a:lnTo>
                    <a:lnTo>
                      <a:pt x="48640" y="22009"/>
                    </a:lnTo>
                    <a:lnTo>
                      <a:pt x="25831" y="22009"/>
                    </a:lnTo>
                    <a:lnTo>
                      <a:pt x="2583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51" name="object 51"/>
              <p:cNvPicPr/>
              <p:nvPr/>
            </p:nvPicPr>
            <p:blipFill>
              <a:blip r:embed="rId24" cstate="print"/>
              <a:stretch>
                <a:fillRect/>
              </a:stretch>
            </p:blipFill>
            <p:spPr>
              <a:xfrm>
                <a:off x="10025303" y="2848025"/>
                <a:ext cx="85153" cy="90246"/>
              </a:xfrm>
              <a:prstGeom prst="rect">
                <a:avLst/>
              </a:prstGeom>
            </p:spPr>
          </p:pic>
          <p:pic>
            <p:nvPicPr>
              <p:cNvPr id="52" name="object 52"/>
              <p:cNvPicPr/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10140111" y="2818841"/>
                <a:ext cx="88671" cy="119430"/>
              </a:xfrm>
              <a:prstGeom prst="rect">
                <a:avLst/>
              </a:prstGeom>
            </p:spPr>
          </p:pic>
        </p:grpSp>
        <p:grpSp>
          <p:nvGrpSpPr>
            <p:cNvPr id="53" name="object 53"/>
            <p:cNvGrpSpPr/>
            <p:nvPr/>
          </p:nvGrpSpPr>
          <p:grpSpPr>
            <a:xfrm>
              <a:off x="4619040" y="3075177"/>
              <a:ext cx="330835" cy="120014"/>
              <a:chOff x="4619040" y="3075177"/>
              <a:chExt cx="330835" cy="120014"/>
            </a:xfrm>
          </p:grpSpPr>
          <p:pic>
            <p:nvPicPr>
              <p:cNvPr id="54" name="object 54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4619040" y="3104362"/>
                <a:ext cx="88671" cy="90246"/>
              </a:xfrm>
              <a:prstGeom prst="rect">
                <a:avLst/>
              </a:prstGeom>
            </p:spPr>
          </p:pic>
          <p:pic>
            <p:nvPicPr>
              <p:cNvPr id="55" name="object 55"/>
              <p:cNvPicPr/>
              <p:nvPr/>
            </p:nvPicPr>
            <p:blipFill>
              <a:blip r:embed="rId25" cstate="print"/>
              <a:stretch>
                <a:fillRect/>
              </a:stretch>
            </p:blipFill>
            <p:spPr>
              <a:xfrm>
                <a:off x="4748225" y="3104222"/>
                <a:ext cx="78295" cy="88976"/>
              </a:xfrm>
              <a:prstGeom prst="rect">
                <a:avLst/>
              </a:prstGeom>
            </p:spPr>
          </p:pic>
          <p:pic>
            <p:nvPicPr>
              <p:cNvPr id="56" name="object 56"/>
              <p:cNvPicPr/>
              <p:nvPr/>
            </p:nvPicPr>
            <p:blipFill>
              <a:blip r:embed="rId26" cstate="print"/>
              <a:stretch>
                <a:fillRect/>
              </a:stretch>
            </p:blipFill>
            <p:spPr>
              <a:xfrm>
                <a:off x="4860785" y="3075177"/>
                <a:ext cx="88671" cy="119430"/>
              </a:xfrm>
              <a:prstGeom prst="rect">
                <a:avLst/>
              </a:prstGeom>
            </p:spPr>
          </p:pic>
        </p:grpSp>
        <p:pic>
          <p:nvPicPr>
            <p:cNvPr id="57" name="object 5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06022" y="3104362"/>
              <a:ext cx="88671" cy="90246"/>
            </a:xfrm>
            <a:prstGeom prst="rect">
              <a:avLst/>
            </a:prstGeom>
          </p:spPr>
        </p:pic>
        <p:grpSp>
          <p:nvGrpSpPr>
            <p:cNvPr id="58" name="object 58"/>
            <p:cNvGrpSpPr/>
            <p:nvPr/>
          </p:nvGrpSpPr>
          <p:grpSpPr>
            <a:xfrm>
              <a:off x="5351259" y="3071355"/>
              <a:ext cx="293370" cy="165100"/>
              <a:chOff x="5351259" y="3071355"/>
              <a:chExt cx="293370" cy="165100"/>
            </a:xfrm>
          </p:grpSpPr>
          <p:pic>
            <p:nvPicPr>
              <p:cNvPr id="59" name="object 59"/>
              <p:cNvPicPr/>
              <p:nvPr/>
            </p:nvPicPr>
            <p:blipFill>
              <a:blip r:embed="rId27" cstate="print"/>
              <a:stretch>
                <a:fillRect/>
              </a:stretch>
            </p:blipFill>
            <p:spPr>
              <a:xfrm>
                <a:off x="5351259" y="3104362"/>
                <a:ext cx="88671" cy="131876"/>
              </a:xfrm>
              <a:prstGeom prst="rect">
                <a:avLst/>
              </a:prstGeom>
            </p:spPr>
          </p:pic>
          <p:sp>
            <p:nvSpPr>
              <p:cNvPr id="60" name="object 60"/>
              <p:cNvSpPr/>
              <p:nvPr/>
            </p:nvSpPr>
            <p:spPr>
              <a:xfrm>
                <a:off x="5478031" y="3071355"/>
                <a:ext cx="167005" cy="121920"/>
              </a:xfrm>
              <a:custGeom>
                <a:avLst/>
                <a:gdLst/>
                <a:ahLst/>
                <a:cxnLst/>
                <a:rect l="l" t="t" r="r" b="b"/>
                <a:pathLst>
                  <a:path w="167004" h="121919">
                    <a:moveTo>
                      <a:pt x="16903" y="34442"/>
                    </a:moveTo>
                    <a:lnTo>
                      <a:pt x="2400" y="34442"/>
                    </a:lnTo>
                    <a:lnTo>
                      <a:pt x="2400" y="121831"/>
                    </a:lnTo>
                    <a:lnTo>
                      <a:pt x="16903" y="121831"/>
                    </a:lnTo>
                    <a:lnTo>
                      <a:pt x="16903" y="34442"/>
                    </a:lnTo>
                    <a:close/>
                  </a:path>
                  <a:path w="167004" h="121919">
                    <a:moveTo>
                      <a:pt x="19456" y="7607"/>
                    </a:moveTo>
                    <a:lnTo>
                      <a:pt x="18529" y="5270"/>
                    </a:lnTo>
                    <a:lnTo>
                      <a:pt x="14808" y="1435"/>
                    </a:lnTo>
                    <a:lnTo>
                      <a:pt x="12547" y="482"/>
                    </a:lnTo>
                    <a:lnTo>
                      <a:pt x="7124" y="482"/>
                    </a:lnTo>
                    <a:lnTo>
                      <a:pt x="4787" y="1435"/>
                    </a:lnTo>
                    <a:lnTo>
                      <a:pt x="965" y="5270"/>
                    </a:lnTo>
                    <a:lnTo>
                      <a:pt x="0" y="7607"/>
                    </a:lnTo>
                    <a:lnTo>
                      <a:pt x="0" y="13144"/>
                    </a:lnTo>
                    <a:lnTo>
                      <a:pt x="965" y="15481"/>
                    </a:lnTo>
                    <a:lnTo>
                      <a:pt x="4787" y="19304"/>
                    </a:lnTo>
                    <a:lnTo>
                      <a:pt x="7124" y="20256"/>
                    </a:lnTo>
                    <a:lnTo>
                      <a:pt x="12547" y="20256"/>
                    </a:lnTo>
                    <a:lnTo>
                      <a:pt x="14808" y="19304"/>
                    </a:lnTo>
                    <a:lnTo>
                      <a:pt x="18529" y="15481"/>
                    </a:lnTo>
                    <a:lnTo>
                      <a:pt x="19456" y="13144"/>
                    </a:lnTo>
                    <a:lnTo>
                      <a:pt x="19456" y="7607"/>
                    </a:lnTo>
                    <a:close/>
                  </a:path>
                  <a:path w="167004" h="121919">
                    <a:moveTo>
                      <a:pt x="93141" y="34442"/>
                    </a:moveTo>
                    <a:lnTo>
                      <a:pt x="74803" y="34442"/>
                    </a:lnTo>
                    <a:lnTo>
                      <a:pt x="74803" y="22479"/>
                    </a:lnTo>
                    <a:lnTo>
                      <a:pt x="76111" y="18364"/>
                    </a:lnTo>
                    <a:lnTo>
                      <a:pt x="81318" y="13373"/>
                    </a:lnTo>
                    <a:lnTo>
                      <a:pt x="85813" y="12115"/>
                    </a:lnTo>
                    <a:lnTo>
                      <a:pt x="92189" y="12115"/>
                    </a:lnTo>
                    <a:lnTo>
                      <a:pt x="92189" y="0"/>
                    </a:lnTo>
                    <a:lnTo>
                      <a:pt x="81013" y="0"/>
                    </a:lnTo>
                    <a:lnTo>
                      <a:pt x="72910" y="2260"/>
                    </a:lnTo>
                    <a:lnTo>
                      <a:pt x="62814" y="11303"/>
                    </a:lnTo>
                    <a:lnTo>
                      <a:pt x="60286" y="18440"/>
                    </a:lnTo>
                    <a:lnTo>
                      <a:pt x="60286" y="34442"/>
                    </a:lnTo>
                    <a:lnTo>
                      <a:pt x="48971" y="34442"/>
                    </a:lnTo>
                    <a:lnTo>
                      <a:pt x="48971" y="46405"/>
                    </a:lnTo>
                    <a:lnTo>
                      <a:pt x="60286" y="46405"/>
                    </a:lnTo>
                    <a:lnTo>
                      <a:pt x="60286" y="121831"/>
                    </a:lnTo>
                    <a:lnTo>
                      <a:pt x="74803" y="121831"/>
                    </a:lnTo>
                    <a:lnTo>
                      <a:pt x="74803" y="46405"/>
                    </a:lnTo>
                    <a:lnTo>
                      <a:pt x="93141" y="46405"/>
                    </a:lnTo>
                    <a:lnTo>
                      <a:pt x="93141" y="34442"/>
                    </a:lnTo>
                    <a:close/>
                  </a:path>
                  <a:path w="167004" h="121919">
                    <a:moveTo>
                      <a:pt x="166497" y="34442"/>
                    </a:moveTo>
                    <a:lnTo>
                      <a:pt x="143687" y="34442"/>
                    </a:lnTo>
                    <a:lnTo>
                      <a:pt x="143687" y="12433"/>
                    </a:lnTo>
                    <a:lnTo>
                      <a:pt x="129184" y="12433"/>
                    </a:lnTo>
                    <a:lnTo>
                      <a:pt x="129184" y="34442"/>
                    </a:lnTo>
                    <a:lnTo>
                      <a:pt x="117856" y="34442"/>
                    </a:lnTo>
                    <a:lnTo>
                      <a:pt x="117856" y="46405"/>
                    </a:lnTo>
                    <a:lnTo>
                      <a:pt x="129184" y="46405"/>
                    </a:lnTo>
                    <a:lnTo>
                      <a:pt x="129184" y="106413"/>
                    </a:lnTo>
                    <a:lnTo>
                      <a:pt x="131191" y="112534"/>
                    </a:lnTo>
                    <a:lnTo>
                      <a:pt x="139280" y="119964"/>
                    </a:lnTo>
                    <a:lnTo>
                      <a:pt x="145338" y="121831"/>
                    </a:lnTo>
                    <a:lnTo>
                      <a:pt x="166497" y="121831"/>
                    </a:lnTo>
                    <a:lnTo>
                      <a:pt x="166497" y="109550"/>
                    </a:lnTo>
                    <a:lnTo>
                      <a:pt x="151345" y="109550"/>
                    </a:lnTo>
                    <a:lnTo>
                      <a:pt x="148209" y="108673"/>
                    </a:lnTo>
                    <a:lnTo>
                      <a:pt x="144589" y="105168"/>
                    </a:lnTo>
                    <a:lnTo>
                      <a:pt x="143687" y="102158"/>
                    </a:lnTo>
                    <a:lnTo>
                      <a:pt x="143687" y="46405"/>
                    </a:lnTo>
                    <a:lnTo>
                      <a:pt x="166497" y="46405"/>
                    </a:lnTo>
                    <a:lnTo>
                      <a:pt x="166497" y="3444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1" name="object 61"/>
            <p:cNvGrpSpPr/>
            <p:nvPr/>
          </p:nvGrpSpPr>
          <p:grpSpPr>
            <a:xfrm>
              <a:off x="5794070" y="3071355"/>
              <a:ext cx="159385" cy="123825"/>
              <a:chOff x="5794070" y="3071355"/>
              <a:chExt cx="159385" cy="123825"/>
            </a:xfrm>
          </p:grpSpPr>
          <p:pic>
            <p:nvPicPr>
              <p:cNvPr id="62" name="object 62"/>
              <p:cNvPicPr/>
              <p:nvPr/>
            </p:nvPicPr>
            <p:blipFill>
              <a:blip r:embed="rId28" cstate="print"/>
              <a:stretch>
                <a:fillRect/>
              </a:stretch>
            </p:blipFill>
            <p:spPr>
              <a:xfrm>
                <a:off x="5794070" y="3104362"/>
                <a:ext cx="88341" cy="90258"/>
              </a:xfrm>
              <a:prstGeom prst="rect">
                <a:avLst/>
              </a:prstGeom>
            </p:spPr>
          </p:pic>
          <p:sp>
            <p:nvSpPr>
              <p:cNvPr id="63" name="object 63"/>
              <p:cNvSpPr/>
              <p:nvPr/>
            </p:nvSpPr>
            <p:spPr>
              <a:xfrm>
                <a:off x="5908878" y="3071355"/>
                <a:ext cx="44450" cy="121920"/>
              </a:xfrm>
              <a:custGeom>
                <a:avLst/>
                <a:gdLst/>
                <a:ahLst/>
                <a:cxnLst/>
                <a:rect l="l" t="t" r="r" b="b"/>
                <a:pathLst>
                  <a:path w="44450" h="121919">
                    <a:moveTo>
                      <a:pt x="43218" y="0"/>
                    </a:moveTo>
                    <a:lnTo>
                      <a:pt x="32042" y="0"/>
                    </a:lnTo>
                    <a:lnTo>
                      <a:pt x="23939" y="2260"/>
                    </a:lnTo>
                    <a:lnTo>
                      <a:pt x="13843" y="11302"/>
                    </a:lnTo>
                    <a:lnTo>
                      <a:pt x="11315" y="18440"/>
                    </a:lnTo>
                    <a:lnTo>
                      <a:pt x="11315" y="34442"/>
                    </a:lnTo>
                    <a:lnTo>
                      <a:pt x="0" y="34442"/>
                    </a:lnTo>
                    <a:lnTo>
                      <a:pt x="0" y="46405"/>
                    </a:lnTo>
                    <a:lnTo>
                      <a:pt x="11315" y="46405"/>
                    </a:lnTo>
                    <a:lnTo>
                      <a:pt x="11315" y="121831"/>
                    </a:lnTo>
                    <a:lnTo>
                      <a:pt x="25831" y="121831"/>
                    </a:lnTo>
                    <a:lnTo>
                      <a:pt x="25831" y="46405"/>
                    </a:lnTo>
                    <a:lnTo>
                      <a:pt x="44170" y="46405"/>
                    </a:lnTo>
                    <a:lnTo>
                      <a:pt x="44170" y="34442"/>
                    </a:lnTo>
                    <a:lnTo>
                      <a:pt x="25831" y="34442"/>
                    </a:lnTo>
                    <a:lnTo>
                      <a:pt x="25831" y="22478"/>
                    </a:lnTo>
                    <a:lnTo>
                      <a:pt x="27139" y="18364"/>
                    </a:lnTo>
                    <a:lnTo>
                      <a:pt x="32346" y="13373"/>
                    </a:lnTo>
                    <a:lnTo>
                      <a:pt x="36842" y="12115"/>
                    </a:lnTo>
                    <a:lnTo>
                      <a:pt x="43218" y="12115"/>
                    </a:lnTo>
                    <a:lnTo>
                      <a:pt x="4321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4" name="object 64"/>
            <p:cNvGrpSpPr/>
            <p:nvPr/>
          </p:nvGrpSpPr>
          <p:grpSpPr>
            <a:xfrm>
              <a:off x="6107391" y="3081883"/>
              <a:ext cx="599440" cy="113030"/>
              <a:chOff x="6107391" y="3081883"/>
              <a:chExt cx="599440" cy="113030"/>
            </a:xfrm>
          </p:grpSpPr>
          <p:pic>
            <p:nvPicPr>
              <p:cNvPr id="65" name="object 65"/>
              <p:cNvPicPr/>
              <p:nvPr/>
            </p:nvPicPr>
            <p:blipFill>
              <a:blip r:embed="rId29" cstate="print"/>
              <a:stretch>
                <a:fillRect/>
              </a:stretch>
            </p:blipFill>
            <p:spPr>
              <a:xfrm>
                <a:off x="6107391" y="3081883"/>
                <a:ext cx="87388" cy="111302"/>
              </a:xfrm>
              <a:prstGeom prst="rect">
                <a:avLst/>
              </a:prstGeom>
            </p:spPr>
          </p:pic>
          <p:pic>
            <p:nvPicPr>
              <p:cNvPr id="66" name="object 66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6230010" y="3104362"/>
                <a:ext cx="88671" cy="90246"/>
              </a:xfrm>
              <a:prstGeom prst="rect">
                <a:avLst/>
              </a:prstGeom>
            </p:spPr>
          </p:pic>
          <p:sp>
            <p:nvSpPr>
              <p:cNvPr id="67" name="object 67"/>
              <p:cNvSpPr/>
              <p:nvPr/>
            </p:nvSpPr>
            <p:spPr>
              <a:xfrm>
                <a:off x="6351054" y="3083788"/>
                <a:ext cx="48895" cy="109855"/>
              </a:xfrm>
              <a:custGeom>
                <a:avLst/>
                <a:gdLst/>
                <a:ahLst/>
                <a:cxnLst/>
                <a:rect l="l" t="t" r="r" b="b"/>
                <a:pathLst>
                  <a:path w="48895" h="109855">
                    <a:moveTo>
                      <a:pt x="25831" y="0"/>
                    </a:moveTo>
                    <a:lnTo>
                      <a:pt x="11328" y="0"/>
                    </a:lnTo>
                    <a:lnTo>
                      <a:pt x="11328" y="22009"/>
                    </a:lnTo>
                    <a:lnTo>
                      <a:pt x="0" y="22009"/>
                    </a:lnTo>
                    <a:lnTo>
                      <a:pt x="0" y="33972"/>
                    </a:lnTo>
                    <a:lnTo>
                      <a:pt x="11328" y="33972"/>
                    </a:lnTo>
                    <a:lnTo>
                      <a:pt x="11328" y="93980"/>
                    </a:lnTo>
                    <a:lnTo>
                      <a:pt x="13334" y="100101"/>
                    </a:lnTo>
                    <a:lnTo>
                      <a:pt x="21424" y="107530"/>
                    </a:lnTo>
                    <a:lnTo>
                      <a:pt x="27482" y="109397"/>
                    </a:lnTo>
                    <a:lnTo>
                      <a:pt x="48640" y="109397"/>
                    </a:lnTo>
                    <a:lnTo>
                      <a:pt x="48640" y="97116"/>
                    </a:lnTo>
                    <a:lnTo>
                      <a:pt x="33489" y="97116"/>
                    </a:lnTo>
                    <a:lnTo>
                      <a:pt x="30352" y="96240"/>
                    </a:lnTo>
                    <a:lnTo>
                      <a:pt x="26733" y="92735"/>
                    </a:lnTo>
                    <a:lnTo>
                      <a:pt x="25831" y="89725"/>
                    </a:lnTo>
                    <a:lnTo>
                      <a:pt x="25831" y="33972"/>
                    </a:lnTo>
                    <a:lnTo>
                      <a:pt x="48640" y="33972"/>
                    </a:lnTo>
                    <a:lnTo>
                      <a:pt x="48640" y="22009"/>
                    </a:lnTo>
                    <a:lnTo>
                      <a:pt x="25831" y="22009"/>
                    </a:lnTo>
                    <a:lnTo>
                      <a:pt x="2583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68" name="object 68"/>
              <p:cNvPicPr/>
              <p:nvPr/>
            </p:nvPicPr>
            <p:blipFill>
              <a:blip r:embed="rId30" cstate="print"/>
              <a:stretch>
                <a:fillRect/>
              </a:stretch>
            </p:blipFill>
            <p:spPr>
              <a:xfrm>
                <a:off x="6432384" y="3105797"/>
                <a:ext cx="78295" cy="88671"/>
              </a:xfrm>
              <a:prstGeom prst="rect">
                <a:avLst/>
              </a:prstGeom>
            </p:spPr>
          </p:pic>
          <p:sp>
            <p:nvSpPr>
              <p:cNvPr id="69" name="object 69"/>
              <p:cNvSpPr/>
              <p:nvPr/>
            </p:nvSpPr>
            <p:spPr>
              <a:xfrm>
                <a:off x="6551168" y="3104210"/>
                <a:ext cx="43180" cy="89535"/>
              </a:xfrm>
              <a:custGeom>
                <a:avLst/>
                <a:gdLst/>
                <a:ahLst/>
                <a:cxnLst/>
                <a:rect l="l" t="t" r="r" b="b"/>
                <a:pathLst>
                  <a:path w="43179" h="89535">
                    <a:moveTo>
                      <a:pt x="42735" y="0"/>
                    </a:moveTo>
                    <a:lnTo>
                      <a:pt x="35928" y="0"/>
                    </a:lnTo>
                    <a:lnTo>
                      <a:pt x="30162" y="1384"/>
                    </a:lnTo>
                    <a:lnTo>
                      <a:pt x="25438" y="4152"/>
                    </a:lnTo>
                    <a:lnTo>
                      <a:pt x="20701" y="6921"/>
                    </a:lnTo>
                    <a:lnTo>
                      <a:pt x="17056" y="10794"/>
                    </a:lnTo>
                    <a:lnTo>
                      <a:pt x="14503" y="15786"/>
                    </a:lnTo>
                    <a:lnTo>
                      <a:pt x="14503" y="1587"/>
                    </a:lnTo>
                    <a:lnTo>
                      <a:pt x="0" y="1587"/>
                    </a:lnTo>
                    <a:lnTo>
                      <a:pt x="0" y="88976"/>
                    </a:lnTo>
                    <a:lnTo>
                      <a:pt x="14503" y="88976"/>
                    </a:lnTo>
                    <a:lnTo>
                      <a:pt x="14503" y="41465"/>
                    </a:lnTo>
                    <a:lnTo>
                      <a:pt x="16029" y="29880"/>
                    </a:lnTo>
                    <a:lnTo>
                      <a:pt x="20607" y="21605"/>
                    </a:lnTo>
                    <a:lnTo>
                      <a:pt x="28235" y="16640"/>
                    </a:lnTo>
                    <a:lnTo>
                      <a:pt x="38912" y="14985"/>
                    </a:lnTo>
                    <a:lnTo>
                      <a:pt x="42735" y="14985"/>
                    </a:lnTo>
                    <a:lnTo>
                      <a:pt x="4273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70" name="object 70"/>
              <p:cNvPicPr/>
              <p:nvPr/>
            </p:nvPicPr>
            <p:blipFill>
              <a:blip r:embed="rId24" cstate="print"/>
              <a:stretch>
                <a:fillRect/>
              </a:stretch>
            </p:blipFill>
            <p:spPr>
              <a:xfrm>
                <a:off x="6621170" y="3104362"/>
                <a:ext cx="85153" cy="90246"/>
              </a:xfrm>
              <a:prstGeom prst="rect">
                <a:avLst/>
              </a:prstGeom>
            </p:spPr>
          </p:pic>
        </p:grpSp>
        <p:grpSp>
          <p:nvGrpSpPr>
            <p:cNvPr id="71" name="object 71"/>
            <p:cNvGrpSpPr/>
            <p:nvPr/>
          </p:nvGrpSpPr>
          <p:grpSpPr>
            <a:xfrm>
              <a:off x="6854773" y="3083788"/>
              <a:ext cx="165100" cy="111125"/>
              <a:chOff x="6854773" y="3083788"/>
              <a:chExt cx="165100" cy="111125"/>
            </a:xfrm>
          </p:grpSpPr>
          <p:sp>
            <p:nvSpPr>
              <p:cNvPr id="72" name="object 72"/>
              <p:cNvSpPr/>
              <p:nvPr/>
            </p:nvSpPr>
            <p:spPr>
              <a:xfrm>
                <a:off x="6854773" y="3083788"/>
                <a:ext cx="48895" cy="109855"/>
              </a:xfrm>
              <a:custGeom>
                <a:avLst/>
                <a:gdLst/>
                <a:ahLst/>
                <a:cxnLst/>
                <a:rect l="l" t="t" r="r" b="b"/>
                <a:pathLst>
                  <a:path w="48895" h="109855">
                    <a:moveTo>
                      <a:pt x="25831" y="0"/>
                    </a:moveTo>
                    <a:lnTo>
                      <a:pt x="11328" y="0"/>
                    </a:lnTo>
                    <a:lnTo>
                      <a:pt x="11328" y="22009"/>
                    </a:lnTo>
                    <a:lnTo>
                      <a:pt x="0" y="22009"/>
                    </a:lnTo>
                    <a:lnTo>
                      <a:pt x="0" y="33972"/>
                    </a:lnTo>
                    <a:lnTo>
                      <a:pt x="11328" y="33972"/>
                    </a:lnTo>
                    <a:lnTo>
                      <a:pt x="11328" y="93980"/>
                    </a:lnTo>
                    <a:lnTo>
                      <a:pt x="13334" y="100101"/>
                    </a:lnTo>
                    <a:lnTo>
                      <a:pt x="21424" y="107530"/>
                    </a:lnTo>
                    <a:lnTo>
                      <a:pt x="27482" y="109397"/>
                    </a:lnTo>
                    <a:lnTo>
                      <a:pt x="48640" y="109397"/>
                    </a:lnTo>
                    <a:lnTo>
                      <a:pt x="48640" y="97116"/>
                    </a:lnTo>
                    <a:lnTo>
                      <a:pt x="33489" y="97116"/>
                    </a:lnTo>
                    <a:lnTo>
                      <a:pt x="30352" y="96240"/>
                    </a:lnTo>
                    <a:lnTo>
                      <a:pt x="26733" y="92735"/>
                    </a:lnTo>
                    <a:lnTo>
                      <a:pt x="25831" y="89725"/>
                    </a:lnTo>
                    <a:lnTo>
                      <a:pt x="25831" y="33972"/>
                    </a:lnTo>
                    <a:lnTo>
                      <a:pt x="48640" y="33972"/>
                    </a:lnTo>
                    <a:lnTo>
                      <a:pt x="48640" y="22009"/>
                    </a:lnTo>
                    <a:lnTo>
                      <a:pt x="25831" y="22009"/>
                    </a:lnTo>
                    <a:lnTo>
                      <a:pt x="2583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73" name="object 73"/>
              <p:cNvPicPr/>
              <p:nvPr/>
            </p:nvPicPr>
            <p:blipFill>
              <a:blip r:embed="rId31" cstate="print"/>
              <a:stretch>
                <a:fillRect/>
              </a:stretch>
            </p:blipFill>
            <p:spPr>
              <a:xfrm>
                <a:off x="6931456" y="3104362"/>
                <a:ext cx="88341" cy="90258"/>
              </a:xfrm>
              <a:prstGeom prst="rect">
                <a:avLst/>
              </a:prstGeom>
            </p:spPr>
          </p:pic>
        </p:grpSp>
        <p:grpSp>
          <p:nvGrpSpPr>
            <p:cNvPr id="74" name="object 74"/>
            <p:cNvGrpSpPr/>
            <p:nvPr/>
          </p:nvGrpSpPr>
          <p:grpSpPr>
            <a:xfrm>
              <a:off x="7176363" y="3075177"/>
              <a:ext cx="618490" cy="120014"/>
              <a:chOff x="7176363" y="3075177"/>
              <a:chExt cx="618490" cy="120014"/>
            </a:xfrm>
          </p:grpSpPr>
          <p:pic>
            <p:nvPicPr>
              <p:cNvPr id="75" name="object 75"/>
              <p:cNvPicPr/>
              <p:nvPr/>
            </p:nvPicPr>
            <p:blipFill>
              <a:blip r:embed="rId32" cstate="print"/>
              <a:stretch>
                <a:fillRect/>
              </a:stretch>
            </p:blipFill>
            <p:spPr>
              <a:xfrm>
                <a:off x="7176363" y="3075177"/>
                <a:ext cx="78295" cy="118008"/>
              </a:xfrm>
              <a:prstGeom prst="rect">
                <a:avLst/>
              </a:prstGeom>
            </p:spPr>
          </p:pic>
          <p:pic>
            <p:nvPicPr>
              <p:cNvPr id="76" name="object 76"/>
              <p:cNvPicPr/>
              <p:nvPr/>
            </p:nvPicPr>
            <p:blipFill>
              <a:blip r:embed="rId33" cstate="print"/>
              <a:stretch>
                <a:fillRect/>
              </a:stretch>
            </p:blipFill>
            <p:spPr>
              <a:xfrm>
                <a:off x="7293571" y="3105797"/>
                <a:ext cx="78295" cy="88671"/>
              </a:xfrm>
              <a:prstGeom prst="rect">
                <a:avLst/>
              </a:prstGeom>
            </p:spPr>
          </p:pic>
          <p:pic>
            <p:nvPicPr>
              <p:cNvPr id="77" name="object 77"/>
              <p:cNvPicPr/>
              <p:nvPr/>
            </p:nvPicPr>
            <p:blipFill>
              <a:blip r:embed="rId34" cstate="print"/>
              <a:stretch>
                <a:fillRect/>
              </a:stretch>
            </p:blipFill>
            <p:spPr>
              <a:xfrm>
                <a:off x="7412367" y="3104210"/>
                <a:ext cx="140487" cy="88976"/>
              </a:xfrm>
              <a:prstGeom prst="rect">
                <a:avLst/>
              </a:prstGeom>
            </p:spPr>
          </p:pic>
          <p:pic>
            <p:nvPicPr>
              <p:cNvPr id="78" name="object 78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7587132" y="3104362"/>
                <a:ext cx="88671" cy="90246"/>
              </a:xfrm>
              <a:prstGeom prst="rect">
                <a:avLst/>
              </a:prstGeom>
            </p:spPr>
          </p:pic>
          <p:pic>
            <p:nvPicPr>
              <p:cNvPr id="79" name="object 79"/>
              <p:cNvPicPr/>
              <p:nvPr/>
            </p:nvPicPr>
            <p:blipFill>
              <a:blip r:embed="rId35" cstate="print"/>
              <a:stretch>
                <a:fillRect/>
              </a:stretch>
            </p:blipFill>
            <p:spPr>
              <a:xfrm>
                <a:off x="7716316" y="3104222"/>
                <a:ext cx="78295" cy="88976"/>
              </a:xfrm>
              <a:prstGeom prst="rect">
                <a:avLst/>
              </a:prstGeom>
            </p:spPr>
          </p:pic>
        </p:grpSp>
        <p:grpSp>
          <p:nvGrpSpPr>
            <p:cNvPr id="80" name="object 80"/>
            <p:cNvGrpSpPr/>
            <p:nvPr/>
          </p:nvGrpSpPr>
          <p:grpSpPr>
            <a:xfrm>
              <a:off x="7955788" y="3071837"/>
              <a:ext cx="648970" cy="164465"/>
              <a:chOff x="7955788" y="3071837"/>
              <a:chExt cx="648970" cy="164465"/>
            </a:xfrm>
          </p:grpSpPr>
          <p:pic>
            <p:nvPicPr>
              <p:cNvPr id="81" name="object 81"/>
              <p:cNvPicPr/>
              <p:nvPr/>
            </p:nvPicPr>
            <p:blipFill>
              <a:blip r:embed="rId36" cstate="print"/>
              <a:stretch>
                <a:fillRect/>
              </a:stretch>
            </p:blipFill>
            <p:spPr>
              <a:xfrm>
                <a:off x="7955788" y="3075177"/>
                <a:ext cx="88671" cy="119430"/>
              </a:xfrm>
              <a:prstGeom prst="rect">
                <a:avLst/>
              </a:prstGeom>
            </p:spPr>
          </p:pic>
          <p:pic>
            <p:nvPicPr>
              <p:cNvPr id="82" name="object 82"/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8074113" y="3104362"/>
                <a:ext cx="85153" cy="90246"/>
              </a:xfrm>
              <a:prstGeom prst="rect">
                <a:avLst/>
              </a:prstGeom>
            </p:spPr>
          </p:pic>
          <p:sp>
            <p:nvSpPr>
              <p:cNvPr id="83" name="object 83"/>
              <p:cNvSpPr/>
              <p:nvPr/>
            </p:nvSpPr>
            <p:spPr>
              <a:xfrm>
                <a:off x="8191969" y="3071837"/>
                <a:ext cx="19685" cy="121920"/>
              </a:xfrm>
              <a:custGeom>
                <a:avLst/>
                <a:gdLst/>
                <a:ahLst/>
                <a:cxnLst/>
                <a:rect l="l" t="t" r="r" b="b"/>
                <a:pathLst>
                  <a:path w="19684" h="121919">
                    <a:moveTo>
                      <a:pt x="16903" y="33959"/>
                    </a:moveTo>
                    <a:lnTo>
                      <a:pt x="2400" y="33959"/>
                    </a:lnTo>
                    <a:lnTo>
                      <a:pt x="2400" y="121348"/>
                    </a:lnTo>
                    <a:lnTo>
                      <a:pt x="16903" y="121348"/>
                    </a:lnTo>
                    <a:lnTo>
                      <a:pt x="16903" y="33959"/>
                    </a:lnTo>
                    <a:close/>
                  </a:path>
                  <a:path w="19684" h="121919">
                    <a:moveTo>
                      <a:pt x="12547" y="0"/>
                    </a:moveTo>
                    <a:lnTo>
                      <a:pt x="7124" y="0"/>
                    </a:lnTo>
                    <a:lnTo>
                      <a:pt x="4787" y="952"/>
                    </a:lnTo>
                    <a:lnTo>
                      <a:pt x="965" y="4787"/>
                    </a:lnTo>
                    <a:lnTo>
                      <a:pt x="0" y="7124"/>
                    </a:lnTo>
                    <a:lnTo>
                      <a:pt x="0" y="12661"/>
                    </a:lnTo>
                    <a:lnTo>
                      <a:pt x="965" y="14998"/>
                    </a:lnTo>
                    <a:lnTo>
                      <a:pt x="4787" y="18821"/>
                    </a:lnTo>
                    <a:lnTo>
                      <a:pt x="7124" y="19773"/>
                    </a:lnTo>
                    <a:lnTo>
                      <a:pt x="12547" y="19773"/>
                    </a:lnTo>
                    <a:lnTo>
                      <a:pt x="14808" y="18821"/>
                    </a:lnTo>
                    <a:lnTo>
                      <a:pt x="18529" y="14998"/>
                    </a:lnTo>
                    <a:lnTo>
                      <a:pt x="19456" y="12661"/>
                    </a:lnTo>
                    <a:lnTo>
                      <a:pt x="19456" y="7124"/>
                    </a:lnTo>
                    <a:lnTo>
                      <a:pt x="18529" y="4787"/>
                    </a:lnTo>
                    <a:lnTo>
                      <a:pt x="14808" y="952"/>
                    </a:lnTo>
                    <a:lnTo>
                      <a:pt x="12547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84" name="object 84"/>
              <p:cNvPicPr/>
              <p:nvPr/>
            </p:nvPicPr>
            <p:blipFill>
              <a:blip r:embed="rId35" cstate="print"/>
              <a:stretch>
                <a:fillRect/>
              </a:stretch>
            </p:blipFill>
            <p:spPr>
              <a:xfrm>
                <a:off x="8249526" y="3104222"/>
                <a:ext cx="78295" cy="88976"/>
              </a:xfrm>
              <a:prstGeom prst="rect">
                <a:avLst/>
              </a:prstGeom>
            </p:spPr>
          </p:pic>
          <p:pic>
            <p:nvPicPr>
              <p:cNvPr id="85" name="object 85"/>
              <p:cNvPicPr/>
              <p:nvPr/>
            </p:nvPicPr>
            <p:blipFill>
              <a:blip r:embed="rId37" cstate="print"/>
              <a:stretch>
                <a:fillRect/>
              </a:stretch>
            </p:blipFill>
            <p:spPr>
              <a:xfrm>
                <a:off x="8362111" y="3104362"/>
                <a:ext cx="88671" cy="131876"/>
              </a:xfrm>
              <a:prstGeom prst="rect">
                <a:avLst/>
              </a:prstGeom>
            </p:spPr>
          </p:pic>
          <p:pic>
            <p:nvPicPr>
              <p:cNvPr id="86" name="object 86"/>
              <p:cNvPicPr/>
              <p:nvPr/>
            </p:nvPicPr>
            <p:blipFill>
              <a:blip r:embed="rId38" cstate="print"/>
              <a:stretch>
                <a:fillRect/>
              </a:stretch>
            </p:blipFill>
            <p:spPr>
              <a:xfrm>
                <a:off x="8486508" y="3104362"/>
                <a:ext cx="67614" cy="90246"/>
              </a:xfrm>
              <a:prstGeom prst="rect">
                <a:avLst/>
              </a:prstGeom>
            </p:spPr>
          </p:pic>
          <p:sp>
            <p:nvSpPr>
              <p:cNvPr id="87" name="object 87"/>
              <p:cNvSpPr/>
              <p:nvPr/>
            </p:nvSpPr>
            <p:spPr>
              <a:xfrm>
                <a:off x="8585212" y="3174377"/>
                <a:ext cx="1968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19684" h="20319">
                    <a:moveTo>
                      <a:pt x="12534" y="0"/>
                    </a:moveTo>
                    <a:lnTo>
                      <a:pt x="7112" y="0"/>
                    </a:lnTo>
                    <a:lnTo>
                      <a:pt x="4775" y="952"/>
                    </a:lnTo>
                    <a:lnTo>
                      <a:pt x="952" y="4775"/>
                    </a:lnTo>
                    <a:lnTo>
                      <a:pt x="0" y="7111"/>
                    </a:lnTo>
                    <a:lnTo>
                      <a:pt x="0" y="12649"/>
                    </a:lnTo>
                    <a:lnTo>
                      <a:pt x="952" y="14985"/>
                    </a:lnTo>
                    <a:lnTo>
                      <a:pt x="2857" y="16890"/>
                    </a:lnTo>
                    <a:lnTo>
                      <a:pt x="4775" y="18808"/>
                    </a:lnTo>
                    <a:lnTo>
                      <a:pt x="7112" y="19761"/>
                    </a:lnTo>
                    <a:lnTo>
                      <a:pt x="12534" y="19761"/>
                    </a:lnTo>
                    <a:lnTo>
                      <a:pt x="14795" y="18808"/>
                    </a:lnTo>
                    <a:lnTo>
                      <a:pt x="18503" y="14985"/>
                    </a:lnTo>
                    <a:lnTo>
                      <a:pt x="19456" y="12649"/>
                    </a:lnTo>
                    <a:lnTo>
                      <a:pt x="19456" y="7111"/>
                    </a:lnTo>
                    <a:lnTo>
                      <a:pt x="18503" y="4775"/>
                    </a:lnTo>
                    <a:lnTo>
                      <a:pt x="14795" y="952"/>
                    </a:lnTo>
                    <a:lnTo>
                      <a:pt x="12534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8" name="object 88"/>
            <p:cNvGrpSpPr/>
            <p:nvPr/>
          </p:nvGrpSpPr>
          <p:grpSpPr>
            <a:xfrm>
              <a:off x="8754529" y="3071837"/>
              <a:ext cx="345440" cy="123189"/>
              <a:chOff x="8754529" y="3071837"/>
              <a:chExt cx="345440" cy="123189"/>
            </a:xfrm>
          </p:grpSpPr>
          <p:sp>
            <p:nvSpPr>
              <p:cNvPr id="89" name="object 89"/>
              <p:cNvSpPr/>
              <p:nvPr/>
            </p:nvSpPr>
            <p:spPr>
              <a:xfrm>
                <a:off x="8754529" y="3082035"/>
                <a:ext cx="75565" cy="111760"/>
              </a:xfrm>
              <a:custGeom>
                <a:avLst/>
                <a:gdLst/>
                <a:ahLst/>
                <a:cxnLst/>
                <a:rect l="l" t="t" r="r" b="b"/>
                <a:pathLst>
                  <a:path w="75565" h="111760">
                    <a:moveTo>
                      <a:pt x="75272" y="0"/>
                    </a:moveTo>
                    <a:lnTo>
                      <a:pt x="0" y="0"/>
                    </a:lnTo>
                    <a:lnTo>
                      <a:pt x="0" y="11430"/>
                    </a:lnTo>
                    <a:lnTo>
                      <a:pt x="30467" y="11430"/>
                    </a:lnTo>
                    <a:lnTo>
                      <a:pt x="30467" y="111760"/>
                    </a:lnTo>
                    <a:lnTo>
                      <a:pt x="44970" y="111760"/>
                    </a:lnTo>
                    <a:lnTo>
                      <a:pt x="44970" y="11430"/>
                    </a:lnTo>
                    <a:lnTo>
                      <a:pt x="75272" y="11430"/>
                    </a:lnTo>
                    <a:lnTo>
                      <a:pt x="75272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90" name="object 90"/>
              <p:cNvPicPr/>
              <p:nvPr/>
            </p:nvPicPr>
            <p:blipFill>
              <a:blip r:embed="rId39" cstate="print"/>
              <a:stretch>
                <a:fillRect/>
              </a:stretch>
            </p:blipFill>
            <p:spPr>
              <a:xfrm>
                <a:off x="8863609" y="3075177"/>
                <a:ext cx="78295" cy="118008"/>
              </a:xfrm>
              <a:prstGeom prst="rect">
                <a:avLst/>
              </a:prstGeom>
            </p:spPr>
          </p:pic>
          <p:sp>
            <p:nvSpPr>
              <p:cNvPr id="91" name="object 91"/>
              <p:cNvSpPr/>
              <p:nvPr/>
            </p:nvSpPr>
            <p:spPr>
              <a:xfrm>
                <a:off x="8979204" y="3071837"/>
                <a:ext cx="19685" cy="121920"/>
              </a:xfrm>
              <a:custGeom>
                <a:avLst/>
                <a:gdLst/>
                <a:ahLst/>
                <a:cxnLst/>
                <a:rect l="l" t="t" r="r" b="b"/>
                <a:pathLst>
                  <a:path w="19684" h="121919">
                    <a:moveTo>
                      <a:pt x="16903" y="33959"/>
                    </a:moveTo>
                    <a:lnTo>
                      <a:pt x="2400" y="33959"/>
                    </a:lnTo>
                    <a:lnTo>
                      <a:pt x="2400" y="121348"/>
                    </a:lnTo>
                    <a:lnTo>
                      <a:pt x="16903" y="121348"/>
                    </a:lnTo>
                    <a:lnTo>
                      <a:pt x="16903" y="33959"/>
                    </a:lnTo>
                    <a:close/>
                  </a:path>
                  <a:path w="19684" h="121919">
                    <a:moveTo>
                      <a:pt x="12560" y="0"/>
                    </a:moveTo>
                    <a:lnTo>
                      <a:pt x="7137" y="0"/>
                    </a:lnTo>
                    <a:lnTo>
                      <a:pt x="4800" y="952"/>
                    </a:lnTo>
                    <a:lnTo>
                      <a:pt x="965" y="4787"/>
                    </a:lnTo>
                    <a:lnTo>
                      <a:pt x="0" y="7124"/>
                    </a:lnTo>
                    <a:lnTo>
                      <a:pt x="0" y="12661"/>
                    </a:lnTo>
                    <a:lnTo>
                      <a:pt x="965" y="14998"/>
                    </a:lnTo>
                    <a:lnTo>
                      <a:pt x="4800" y="18821"/>
                    </a:lnTo>
                    <a:lnTo>
                      <a:pt x="7137" y="19773"/>
                    </a:lnTo>
                    <a:lnTo>
                      <a:pt x="12560" y="19773"/>
                    </a:lnTo>
                    <a:lnTo>
                      <a:pt x="14808" y="18821"/>
                    </a:lnTo>
                    <a:lnTo>
                      <a:pt x="18529" y="14998"/>
                    </a:lnTo>
                    <a:lnTo>
                      <a:pt x="19456" y="12661"/>
                    </a:lnTo>
                    <a:lnTo>
                      <a:pt x="19456" y="7124"/>
                    </a:lnTo>
                    <a:lnTo>
                      <a:pt x="18529" y="4787"/>
                    </a:lnTo>
                    <a:lnTo>
                      <a:pt x="14808" y="952"/>
                    </a:lnTo>
                    <a:lnTo>
                      <a:pt x="1256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92" name="object 92"/>
              <p:cNvPicPr/>
              <p:nvPr/>
            </p:nvPicPr>
            <p:blipFill>
              <a:blip r:embed="rId40" cstate="print"/>
              <a:stretch>
                <a:fillRect/>
              </a:stretch>
            </p:blipFill>
            <p:spPr>
              <a:xfrm>
                <a:off x="9032011" y="3104362"/>
                <a:ext cx="67614" cy="90246"/>
              </a:xfrm>
              <a:prstGeom prst="rect">
                <a:avLst/>
              </a:prstGeom>
            </p:spPr>
          </p:pic>
        </p:grpSp>
        <p:grpSp>
          <p:nvGrpSpPr>
            <p:cNvPr id="93" name="object 93"/>
            <p:cNvGrpSpPr/>
            <p:nvPr/>
          </p:nvGrpSpPr>
          <p:grpSpPr>
            <a:xfrm>
              <a:off x="9257474" y="3071837"/>
              <a:ext cx="972185" cy="162560"/>
              <a:chOff x="9257474" y="3071837"/>
              <a:chExt cx="972185" cy="162560"/>
            </a:xfrm>
          </p:grpSpPr>
          <p:pic>
            <p:nvPicPr>
              <p:cNvPr id="94" name="object 94"/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9257474" y="3082035"/>
                <a:ext cx="85623" cy="111150"/>
              </a:xfrm>
              <a:prstGeom prst="rect">
                <a:avLst/>
              </a:prstGeom>
            </p:spPr>
          </p:pic>
          <p:sp>
            <p:nvSpPr>
              <p:cNvPr id="95" name="object 95"/>
              <p:cNvSpPr/>
              <p:nvPr/>
            </p:nvSpPr>
            <p:spPr>
              <a:xfrm>
                <a:off x="9381362" y="3071837"/>
                <a:ext cx="19685" cy="121920"/>
              </a:xfrm>
              <a:custGeom>
                <a:avLst/>
                <a:gdLst/>
                <a:ahLst/>
                <a:cxnLst/>
                <a:rect l="l" t="t" r="r" b="b"/>
                <a:pathLst>
                  <a:path w="19684" h="121919">
                    <a:moveTo>
                      <a:pt x="16903" y="33959"/>
                    </a:moveTo>
                    <a:lnTo>
                      <a:pt x="2400" y="33959"/>
                    </a:lnTo>
                    <a:lnTo>
                      <a:pt x="2400" y="121348"/>
                    </a:lnTo>
                    <a:lnTo>
                      <a:pt x="16903" y="121348"/>
                    </a:lnTo>
                    <a:lnTo>
                      <a:pt x="16903" y="33959"/>
                    </a:lnTo>
                    <a:close/>
                  </a:path>
                  <a:path w="19684" h="121919">
                    <a:moveTo>
                      <a:pt x="12547" y="0"/>
                    </a:moveTo>
                    <a:lnTo>
                      <a:pt x="7124" y="0"/>
                    </a:lnTo>
                    <a:lnTo>
                      <a:pt x="4787" y="952"/>
                    </a:lnTo>
                    <a:lnTo>
                      <a:pt x="965" y="4787"/>
                    </a:lnTo>
                    <a:lnTo>
                      <a:pt x="0" y="7124"/>
                    </a:lnTo>
                    <a:lnTo>
                      <a:pt x="0" y="12661"/>
                    </a:lnTo>
                    <a:lnTo>
                      <a:pt x="965" y="14998"/>
                    </a:lnTo>
                    <a:lnTo>
                      <a:pt x="4787" y="18821"/>
                    </a:lnTo>
                    <a:lnTo>
                      <a:pt x="7124" y="19773"/>
                    </a:lnTo>
                    <a:lnTo>
                      <a:pt x="12547" y="19773"/>
                    </a:lnTo>
                    <a:lnTo>
                      <a:pt x="14808" y="18821"/>
                    </a:lnTo>
                    <a:lnTo>
                      <a:pt x="18516" y="14998"/>
                    </a:lnTo>
                    <a:lnTo>
                      <a:pt x="19456" y="12661"/>
                    </a:lnTo>
                    <a:lnTo>
                      <a:pt x="19456" y="7124"/>
                    </a:lnTo>
                    <a:lnTo>
                      <a:pt x="18516" y="4787"/>
                    </a:lnTo>
                    <a:lnTo>
                      <a:pt x="14808" y="952"/>
                    </a:lnTo>
                    <a:lnTo>
                      <a:pt x="12547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96" name="object 96"/>
              <p:cNvPicPr/>
              <p:nvPr/>
            </p:nvPicPr>
            <p:blipFill>
              <a:blip r:embed="rId41" cstate="print"/>
              <a:stretch>
                <a:fillRect/>
              </a:stretch>
            </p:blipFill>
            <p:spPr>
              <a:xfrm>
                <a:off x="9438932" y="3104210"/>
                <a:ext cx="140487" cy="88976"/>
              </a:xfrm>
              <a:prstGeom prst="rect">
                <a:avLst/>
              </a:prstGeom>
            </p:spPr>
          </p:pic>
          <p:pic>
            <p:nvPicPr>
              <p:cNvPr id="97" name="object 97"/>
              <p:cNvPicPr/>
              <p:nvPr/>
            </p:nvPicPr>
            <p:blipFill>
              <a:blip r:embed="rId42" cstate="print"/>
              <a:stretch>
                <a:fillRect/>
              </a:stretch>
            </p:blipFill>
            <p:spPr>
              <a:xfrm>
                <a:off x="9613709" y="3104362"/>
                <a:ext cx="88671" cy="90246"/>
              </a:xfrm>
              <a:prstGeom prst="rect">
                <a:avLst/>
              </a:prstGeom>
            </p:spPr>
          </p:pic>
          <p:sp>
            <p:nvSpPr>
              <p:cNvPr id="98" name="object 98"/>
              <p:cNvSpPr/>
              <p:nvPr/>
            </p:nvSpPr>
            <p:spPr>
              <a:xfrm>
                <a:off x="9742881" y="3075177"/>
                <a:ext cx="14604" cy="118110"/>
              </a:xfrm>
              <a:custGeom>
                <a:avLst/>
                <a:gdLst/>
                <a:ahLst/>
                <a:cxnLst/>
                <a:rect l="l" t="t" r="r" b="b"/>
                <a:pathLst>
                  <a:path w="14604" h="118110">
                    <a:moveTo>
                      <a:pt x="14503" y="0"/>
                    </a:moveTo>
                    <a:lnTo>
                      <a:pt x="0" y="0"/>
                    </a:lnTo>
                    <a:lnTo>
                      <a:pt x="0" y="118008"/>
                    </a:lnTo>
                    <a:lnTo>
                      <a:pt x="14503" y="118008"/>
                    </a:lnTo>
                    <a:lnTo>
                      <a:pt x="1450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99" name="object 99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9792627" y="3104362"/>
                <a:ext cx="88671" cy="90246"/>
              </a:xfrm>
              <a:prstGeom prst="rect">
                <a:avLst/>
              </a:prstGeom>
            </p:spPr>
          </p:pic>
          <p:pic>
            <p:nvPicPr>
              <p:cNvPr id="100" name="object 100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9911448" y="3105797"/>
                <a:ext cx="85623" cy="128536"/>
              </a:xfrm>
              <a:prstGeom prst="rect">
                <a:avLst/>
              </a:prstGeom>
            </p:spPr>
          </p:pic>
          <p:pic>
            <p:nvPicPr>
              <p:cNvPr id="101" name="object 101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0022090" y="3104362"/>
                <a:ext cx="88671" cy="90246"/>
              </a:xfrm>
              <a:prstGeom prst="rect">
                <a:avLst/>
              </a:prstGeom>
            </p:spPr>
          </p:pic>
          <p:pic>
            <p:nvPicPr>
              <p:cNvPr id="102" name="object 102"/>
              <p:cNvPicPr/>
              <p:nvPr/>
            </p:nvPicPr>
            <p:blipFill>
              <a:blip r:embed="rId25" cstate="print"/>
              <a:stretch>
                <a:fillRect/>
              </a:stretch>
            </p:blipFill>
            <p:spPr>
              <a:xfrm>
                <a:off x="10151275" y="3104222"/>
                <a:ext cx="78295" cy="88976"/>
              </a:xfrm>
              <a:prstGeom prst="rect">
                <a:avLst/>
              </a:prstGeom>
            </p:spPr>
          </p:pic>
        </p:grpSp>
        <p:grpSp>
          <p:nvGrpSpPr>
            <p:cNvPr id="103" name="object 103"/>
            <p:cNvGrpSpPr/>
            <p:nvPr/>
          </p:nvGrpSpPr>
          <p:grpSpPr>
            <a:xfrm>
              <a:off x="4621276" y="3331527"/>
              <a:ext cx="332740" cy="120014"/>
              <a:chOff x="4621276" y="3331527"/>
              <a:chExt cx="332740" cy="120014"/>
            </a:xfrm>
          </p:grpSpPr>
          <p:pic>
            <p:nvPicPr>
              <p:cNvPr id="104" name="object 104"/>
              <p:cNvPicPr/>
              <p:nvPr/>
            </p:nvPicPr>
            <p:blipFill>
              <a:blip r:embed="rId43" cstate="print"/>
              <a:stretch>
                <a:fillRect/>
              </a:stretch>
            </p:blipFill>
            <p:spPr>
              <a:xfrm>
                <a:off x="4621276" y="3336950"/>
                <a:ext cx="75437" cy="113703"/>
              </a:xfrm>
              <a:prstGeom prst="rect">
                <a:avLst/>
              </a:prstGeom>
            </p:spPr>
          </p:pic>
          <p:pic>
            <p:nvPicPr>
              <p:cNvPr id="105" name="object 105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4728591" y="3360712"/>
                <a:ext cx="88671" cy="90246"/>
              </a:xfrm>
              <a:prstGeom prst="rect">
                <a:avLst/>
              </a:prstGeom>
            </p:spPr>
          </p:pic>
          <p:sp>
            <p:nvSpPr>
              <p:cNvPr id="106" name="object 106"/>
              <p:cNvSpPr/>
              <p:nvPr/>
            </p:nvSpPr>
            <p:spPr>
              <a:xfrm>
                <a:off x="4857762" y="3331540"/>
                <a:ext cx="95885" cy="118110"/>
              </a:xfrm>
              <a:custGeom>
                <a:avLst/>
                <a:gdLst/>
                <a:ahLst/>
                <a:cxnLst/>
                <a:rect l="l" t="t" r="r" b="b"/>
                <a:pathLst>
                  <a:path w="95885" h="118110">
                    <a:moveTo>
                      <a:pt x="14503" y="0"/>
                    </a:moveTo>
                    <a:lnTo>
                      <a:pt x="0" y="0"/>
                    </a:lnTo>
                    <a:lnTo>
                      <a:pt x="0" y="117995"/>
                    </a:lnTo>
                    <a:lnTo>
                      <a:pt x="14503" y="117995"/>
                    </a:lnTo>
                    <a:lnTo>
                      <a:pt x="14503" y="0"/>
                    </a:lnTo>
                    <a:close/>
                  </a:path>
                  <a:path w="95885" h="118110">
                    <a:moveTo>
                      <a:pt x="95694" y="30607"/>
                    </a:moveTo>
                    <a:lnTo>
                      <a:pt x="72885" y="30607"/>
                    </a:lnTo>
                    <a:lnTo>
                      <a:pt x="72885" y="8597"/>
                    </a:lnTo>
                    <a:lnTo>
                      <a:pt x="58381" y="8597"/>
                    </a:lnTo>
                    <a:lnTo>
                      <a:pt x="58381" y="30607"/>
                    </a:lnTo>
                    <a:lnTo>
                      <a:pt x="47053" y="30607"/>
                    </a:lnTo>
                    <a:lnTo>
                      <a:pt x="47053" y="42570"/>
                    </a:lnTo>
                    <a:lnTo>
                      <a:pt x="58381" y="42570"/>
                    </a:lnTo>
                    <a:lnTo>
                      <a:pt x="58381" y="102577"/>
                    </a:lnTo>
                    <a:lnTo>
                      <a:pt x="60388" y="108699"/>
                    </a:lnTo>
                    <a:lnTo>
                      <a:pt x="68478" y="116128"/>
                    </a:lnTo>
                    <a:lnTo>
                      <a:pt x="74536" y="117995"/>
                    </a:lnTo>
                    <a:lnTo>
                      <a:pt x="95694" y="117995"/>
                    </a:lnTo>
                    <a:lnTo>
                      <a:pt x="95694" y="105714"/>
                    </a:lnTo>
                    <a:lnTo>
                      <a:pt x="80543" y="105714"/>
                    </a:lnTo>
                    <a:lnTo>
                      <a:pt x="77406" y="104838"/>
                    </a:lnTo>
                    <a:lnTo>
                      <a:pt x="73787" y="101333"/>
                    </a:lnTo>
                    <a:lnTo>
                      <a:pt x="72885" y="98323"/>
                    </a:lnTo>
                    <a:lnTo>
                      <a:pt x="72885" y="42570"/>
                    </a:lnTo>
                    <a:lnTo>
                      <a:pt x="95694" y="42570"/>
                    </a:lnTo>
                    <a:lnTo>
                      <a:pt x="95694" y="3060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7" name="object 107"/>
            <p:cNvGrpSpPr/>
            <p:nvPr/>
          </p:nvGrpSpPr>
          <p:grpSpPr>
            <a:xfrm>
              <a:off x="5106580" y="3328174"/>
              <a:ext cx="120650" cy="123189"/>
              <a:chOff x="5106580" y="3328174"/>
              <a:chExt cx="120650" cy="123189"/>
            </a:xfrm>
          </p:grpSpPr>
          <p:sp>
            <p:nvSpPr>
              <p:cNvPr id="108" name="object 108"/>
              <p:cNvSpPr/>
              <p:nvPr/>
            </p:nvSpPr>
            <p:spPr>
              <a:xfrm>
                <a:off x="5106580" y="3328174"/>
                <a:ext cx="19685" cy="121920"/>
              </a:xfrm>
              <a:custGeom>
                <a:avLst/>
                <a:gdLst/>
                <a:ahLst/>
                <a:cxnLst/>
                <a:rect l="l" t="t" r="r" b="b"/>
                <a:pathLst>
                  <a:path w="19685" h="121920">
                    <a:moveTo>
                      <a:pt x="16903" y="33972"/>
                    </a:moveTo>
                    <a:lnTo>
                      <a:pt x="2400" y="33972"/>
                    </a:lnTo>
                    <a:lnTo>
                      <a:pt x="2400" y="121361"/>
                    </a:lnTo>
                    <a:lnTo>
                      <a:pt x="16903" y="121361"/>
                    </a:lnTo>
                    <a:lnTo>
                      <a:pt x="16903" y="33972"/>
                    </a:lnTo>
                    <a:close/>
                  </a:path>
                  <a:path w="19685" h="121920">
                    <a:moveTo>
                      <a:pt x="12547" y="0"/>
                    </a:moveTo>
                    <a:lnTo>
                      <a:pt x="7124" y="0"/>
                    </a:lnTo>
                    <a:lnTo>
                      <a:pt x="4787" y="965"/>
                    </a:lnTo>
                    <a:lnTo>
                      <a:pt x="965" y="4800"/>
                    </a:lnTo>
                    <a:lnTo>
                      <a:pt x="0" y="7137"/>
                    </a:lnTo>
                    <a:lnTo>
                      <a:pt x="0" y="12661"/>
                    </a:lnTo>
                    <a:lnTo>
                      <a:pt x="965" y="14998"/>
                    </a:lnTo>
                    <a:lnTo>
                      <a:pt x="4787" y="18834"/>
                    </a:lnTo>
                    <a:lnTo>
                      <a:pt x="7124" y="19786"/>
                    </a:lnTo>
                    <a:lnTo>
                      <a:pt x="12547" y="19786"/>
                    </a:lnTo>
                    <a:lnTo>
                      <a:pt x="14795" y="18834"/>
                    </a:lnTo>
                    <a:lnTo>
                      <a:pt x="18516" y="14998"/>
                    </a:lnTo>
                    <a:lnTo>
                      <a:pt x="19443" y="12661"/>
                    </a:lnTo>
                    <a:lnTo>
                      <a:pt x="19443" y="7137"/>
                    </a:lnTo>
                    <a:lnTo>
                      <a:pt x="18516" y="4800"/>
                    </a:lnTo>
                    <a:lnTo>
                      <a:pt x="14795" y="965"/>
                    </a:lnTo>
                    <a:lnTo>
                      <a:pt x="12547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109" name="object 109"/>
              <p:cNvPicPr/>
              <p:nvPr/>
            </p:nvPicPr>
            <p:blipFill>
              <a:blip r:embed="rId44" cstate="print"/>
              <a:stretch>
                <a:fillRect/>
              </a:stretch>
            </p:blipFill>
            <p:spPr>
              <a:xfrm>
                <a:off x="5159374" y="3360712"/>
                <a:ext cx="67614" cy="90246"/>
              </a:xfrm>
              <a:prstGeom prst="rect">
                <a:avLst/>
              </a:prstGeom>
            </p:spPr>
          </p:pic>
        </p:grpSp>
        <p:pic>
          <p:nvPicPr>
            <p:cNvPr id="110" name="object 1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79948" y="3360711"/>
              <a:ext cx="88671" cy="90246"/>
            </a:xfrm>
            <a:prstGeom prst="rect">
              <a:avLst/>
            </a:prstGeom>
          </p:spPr>
        </p:pic>
        <p:grpSp>
          <p:nvGrpSpPr>
            <p:cNvPr id="111" name="object 111"/>
            <p:cNvGrpSpPr/>
            <p:nvPr/>
          </p:nvGrpSpPr>
          <p:grpSpPr>
            <a:xfrm>
              <a:off x="5631167" y="3331527"/>
              <a:ext cx="953769" cy="120014"/>
              <a:chOff x="5631167" y="3331527"/>
              <a:chExt cx="953769" cy="120014"/>
            </a:xfrm>
          </p:grpSpPr>
          <p:pic>
            <p:nvPicPr>
              <p:cNvPr id="112" name="object 112"/>
              <p:cNvPicPr/>
              <p:nvPr/>
            </p:nvPicPr>
            <p:blipFill>
              <a:blip r:embed="rId34" cstate="print"/>
              <a:stretch>
                <a:fillRect/>
              </a:stretch>
            </p:blipFill>
            <p:spPr>
              <a:xfrm>
                <a:off x="5631167" y="3360559"/>
                <a:ext cx="140487" cy="88976"/>
              </a:xfrm>
              <a:prstGeom prst="rect">
                <a:avLst/>
              </a:prstGeom>
            </p:spPr>
          </p:pic>
          <p:pic>
            <p:nvPicPr>
              <p:cNvPr id="113" name="object 113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5805931" y="3360712"/>
                <a:ext cx="88671" cy="90246"/>
              </a:xfrm>
              <a:prstGeom prst="rect">
                <a:avLst/>
              </a:prstGeom>
            </p:spPr>
          </p:pic>
          <p:sp>
            <p:nvSpPr>
              <p:cNvPr id="114" name="object 114"/>
              <p:cNvSpPr/>
              <p:nvPr/>
            </p:nvSpPr>
            <p:spPr>
              <a:xfrm>
                <a:off x="5935103" y="3360559"/>
                <a:ext cx="43180" cy="89535"/>
              </a:xfrm>
              <a:custGeom>
                <a:avLst/>
                <a:gdLst/>
                <a:ahLst/>
                <a:cxnLst/>
                <a:rect l="l" t="t" r="r" b="b"/>
                <a:pathLst>
                  <a:path w="43179" h="89535">
                    <a:moveTo>
                      <a:pt x="42735" y="0"/>
                    </a:moveTo>
                    <a:lnTo>
                      <a:pt x="35928" y="0"/>
                    </a:lnTo>
                    <a:lnTo>
                      <a:pt x="30162" y="1384"/>
                    </a:lnTo>
                    <a:lnTo>
                      <a:pt x="25438" y="4152"/>
                    </a:lnTo>
                    <a:lnTo>
                      <a:pt x="20700" y="6921"/>
                    </a:lnTo>
                    <a:lnTo>
                      <a:pt x="17056" y="10794"/>
                    </a:lnTo>
                    <a:lnTo>
                      <a:pt x="14503" y="15786"/>
                    </a:lnTo>
                    <a:lnTo>
                      <a:pt x="14503" y="1587"/>
                    </a:lnTo>
                    <a:lnTo>
                      <a:pt x="0" y="1587"/>
                    </a:lnTo>
                    <a:lnTo>
                      <a:pt x="0" y="88976"/>
                    </a:lnTo>
                    <a:lnTo>
                      <a:pt x="14503" y="88976"/>
                    </a:lnTo>
                    <a:lnTo>
                      <a:pt x="14503" y="41465"/>
                    </a:lnTo>
                    <a:lnTo>
                      <a:pt x="16029" y="29880"/>
                    </a:lnTo>
                    <a:lnTo>
                      <a:pt x="20607" y="21605"/>
                    </a:lnTo>
                    <a:lnTo>
                      <a:pt x="28235" y="16640"/>
                    </a:lnTo>
                    <a:lnTo>
                      <a:pt x="38912" y="14985"/>
                    </a:lnTo>
                    <a:lnTo>
                      <a:pt x="42735" y="14985"/>
                    </a:lnTo>
                    <a:lnTo>
                      <a:pt x="4273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115" name="object 115"/>
              <p:cNvPicPr/>
              <p:nvPr/>
            </p:nvPicPr>
            <p:blipFill>
              <a:blip r:embed="rId45" cstate="print"/>
              <a:stretch>
                <a:fillRect/>
              </a:stretch>
            </p:blipFill>
            <p:spPr>
              <a:xfrm>
                <a:off x="6000165" y="3362147"/>
                <a:ext cx="85471" cy="87388"/>
              </a:xfrm>
              <a:prstGeom prst="rect">
                <a:avLst/>
              </a:prstGeom>
            </p:spPr>
          </p:pic>
          <p:pic>
            <p:nvPicPr>
              <p:cNvPr id="116" name="object 116"/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6110503" y="3360712"/>
                <a:ext cx="85153" cy="90246"/>
              </a:xfrm>
              <a:prstGeom prst="rect">
                <a:avLst/>
              </a:prstGeom>
            </p:spPr>
          </p:pic>
          <p:sp>
            <p:nvSpPr>
              <p:cNvPr id="117" name="object 117"/>
              <p:cNvSpPr/>
              <p:nvPr/>
            </p:nvSpPr>
            <p:spPr>
              <a:xfrm>
                <a:off x="6230746" y="3331527"/>
                <a:ext cx="14604" cy="118110"/>
              </a:xfrm>
              <a:custGeom>
                <a:avLst/>
                <a:gdLst/>
                <a:ahLst/>
                <a:cxnLst/>
                <a:rect l="l" t="t" r="r" b="b"/>
                <a:pathLst>
                  <a:path w="14604" h="118110">
                    <a:moveTo>
                      <a:pt x="14503" y="0"/>
                    </a:moveTo>
                    <a:lnTo>
                      <a:pt x="0" y="0"/>
                    </a:lnTo>
                    <a:lnTo>
                      <a:pt x="0" y="118008"/>
                    </a:lnTo>
                    <a:lnTo>
                      <a:pt x="14503" y="118008"/>
                    </a:lnTo>
                    <a:lnTo>
                      <a:pt x="1450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118" name="object 118"/>
              <p:cNvPicPr/>
              <p:nvPr/>
            </p:nvPicPr>
            <p:blipFill>
              <a:blip r:embed="rId28" cstate="print"/>
              <a:stretch>
                <a:fillRect/>
              </a:stretch>
            </p:blipFill>
            <p:spPr>
              <a:xfrm>
                <a:off x="6280505" y="3360712"/>
                <a:ext cx="88341" cy="90258"/>
              </a:xfrm>
              <a:prstGeom prst="rect">
                <a:avLst/>
              </a:prstGeom>
            </p:spPr>
          </p:pic>
          <p:pic>
            <p:nvPicPr>
              <p:cNvPr id="119" name="object 119"/>
              <p:cNvPicPr/>
              <p:nvPr/>
            </p:nvPicPr>
            <p:blipFill>
              <a:blip r:embed="rId33" cstate="print"/>
              <a:stretch>
                <a:fillRect/>
              </a:stretch>
            </p:blipFill>
            <p:spPr>
              <a:xfrm>
                <a:off x="6403123" y="3362147"/>
                <a:ext cx="78295" cy="88671"/>
              </a:xfrm>
              <a:prstGeom prst="rect">
                <a:avLst/>
              </a:prstGeom>
            </p:spPr>
          </p:pic>
          <p:pic>
            <p:nvPicPr>
              <p:cNvPr id="120" name="object 120"/>
              <p:cNvPicPr/>
              <p:nvPr/>
            </p:nvPicPr>
            <p:blipFill>
              <a:blip r:embed="rId46" cstate="print"/>
              <a:stretch>
                <a:fillRect/>
              </a:stretch>
            </p:blipFill>
            <p:spPr>
              <a:xfrm>
                <a:off x="6517131" y="3360712"/>
                <a:ext cx="67614" cy="90246"/>
              </a:xfrm>
              <a:prstGeom prst="rect">
                <a:avLst/>
              </a:prstGeom>
            </p:spPr>
          </p:pic>
        </p:grpSp>
        <p:grpSp>
          <p:nvGrpSpPr>
            <p:cNvPr id="121" name="object 121"/>
            <p:cNvGrpSpPr/>
            <p:nvPr/>
          </p:nvGrpSpPr>
          <p:grpSpPr>
            <a:xfrm>
              <a:off x="6737731" y="3328174"/>
              <a:ext cx="647700" cy="162560"/>
              <a:chOff x="6737731" y="3328174"/>
              <a:chExt cx="647700" cy="162560"/>
            </a:xfrm>
          </p:grpSpPr>
          <p:pic>
            <p:nvPicPr>
              <p:cNvPr id="122" name="object 122"/>
              <p:cNvPicPr/>
              <p:nvPr/>
            </p:nvPicPr>
            <p:blipFill>
              <a:blip r:embed="rId47" cstate="print"/>
              <a:stretch>
                <a:fillRect/>
              </a:stretch>
            </p:blipFill>
            <p:spPr>
              <a:xfrm>
                <a:off x="6737731" y="3331527"/>
                <a:ext cx="88671" cy="119430"/>
              </a:xfrm>
              <a:prstGeom prst="rect">
                <a:avLst/>
              </a:prstGeom>
            </p:spPr>
          </p:pic>
          <p:sp>
            <p:nvSpPr>
              <p:cNvPr id="123" name="object 123"/>
              <p:cNvSpPr/>
              <p:nvPr/>
            </p:nvSpPr>
            <p:spPr>
              <a:xfrm>
                <a:off x="6864502" y="3328174"/>
                <a:ext cx="19685" cy="121920"/>
              </a:xfrm>
              <a:custGeom>
                <a:avLst/>
                <a:gdLst/>
                <a:ahLst/>
                <a:cxnLst/>
                <a:rect l="l" t="t" r="r" b="b"/>
                <a:pathLst>
                  <a:path w="19684" h="121920">
                    <a:moveTo>
                      <a:pt x="16903" y="33972"/>
                    </a:moveTo>
                    <a:lnTo>
                      <a:pt x="2400" y="33972"/>
                    </a:lnTo>
                    <a:lnTo>
                      <a:pt x="2400" y="121361"/>
                    </a:lnTo>
                    <a:lnTo>
                      <a:pt x="16903" y="121361"/>
                    </a:lnTo>
                    <a:lnTo>
                      <a:pt x="16903" y="33972"/>
                    </a:lnTo>
                    <a:close/>
                  </a:path>
                  <a:path w="19684" h="121920">
                    <a:moveTo>
                      <a:pt x="12547" y="0"/>
                    </a:moveTo>
                    <a:lnTo>
                      <a:pt x="7124" y="0"/>
                    </a:lnTo>
                    <a:lnTo>
                      <a:pt x="4787" y="965"/>
                    </a:lnTo>
                    <a:lnTo>
                      <a:pt x="965" y="4800"/>
                    </a:lnTo>
                    <a:lnTo>
                      <a:pt x="0" y="7137"/>
                    </a:lnTo>
                    <a:lnTo>
                      <a:pt x="0" y="12661"/>
                    </a:lnTo>
                    <a:lnTo>
                      <a:pt x="965" y="14998"/>
                    </a:lnTo>
                    <a:lnTo>
                      <a:pt x="4787" y="18834"/>
                    </a:lnTo>
                    <a:lnTo>
                      <a:pt x="7124" y="19786"/>
                    </a:lnTo>
                    <a:lnTo>
                      <a:pt x="12547" y="19786"/>
                    </a:lnTo>
                    <a:lnTo>
                      <a:pt x="14795" y="18834"/>
                    </a:lnTo>
                    <a:lnTo>
                      <a:pt x="18516" y="14998"/>
                    </a:lnTo>
                    <a:lnTo>
                      <a:pt x="19443" y="12661"/>
                    </a:lnTo>
                    <a:lnTo>
                      <a:pt x="19443" y="7137"/>
                    </a:lnTo>
                    <a:lnTo>
                      <a:pt x="18516" y="4800"/>
                    </a:lnTo>
                    <a:lnTo>
                      <a:pt x="14795" y="965"/>
                    </a:lnTo>
                    <a:lnTo>
                      <a:pt x="12547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124" name="object 124"/>
              <p:cNvPicPr/>
              <p:nvPr/>
            </p:nvPicPr>
            <p:blipFill>
              <a:blip r:embed="rId24" cstate="print"/>
              <a:stretch>
                <a:fillRect/>
              </a:stretch>
            </p:blipFill>
            <p:spPr>
              <a:xfrm>
                <a:off x="6916648" y="3360712"/>
                <a:ext cx="85153" cy="90246"/>
              </a:xfrm>
              <a:prstGeom prst="rect">
                <a:avLst/>
              </a:prstGeom>
            </p:spPr>
          </p:pic>
          <p:sp>
            <p:nvSpPr>
              <p:cNvPr id="125" name="object 125"/>
              <p:cNvSpPr/>
              <p:nvPr/>
            </p:nvSpPr>
            <p:spPr>
              <a:xfrm>
                <a:off x="7028764" y="3340138"/>
                <a:ext cx="48895" cy="109855"/>
              </a:xfrm>
              <a:custGeom>
                <a:avLst/>
                <a:gdLst/>
                <a:ahLst/>
                <a:cxnLst/>
                <a:rect l="l" t="t" r="r" b="b"/>
                <a:pathLst>
                  <a:path w="48895" h="109854">
                    <a:moveTo>
                      <a:pt x="25831" y="0"/>
                    </a:moveTo>
                    <a:lnTo>
                      <a:pt x="11328" y="0"/>
                    </a:lnTo>
                    <a:lnTo>
                      <a:pt x="11328" y="22009"/>
                    </a:lnTo>
                    <a:lnTo>
                      <a:pt x="0" y="22009"/>
                    </a:lnTo>
                    <a:lnTo>
                      <a:pt x="0" y="33972"/>
                    </a:lnTo>
                    <a:lnTo>
                      <a:pt x="11328" y="33972"/>
                    </a:lnTo>
                    <a:lnTo>
                      <a:pt x="11328" y="93980"/>
                    </a:lnTo>
                    <a:lnTo>
                      <a:pt x="13334" y="100101"/>
                    </a:lnTo>
                    <a:lnTo>
                      <a:pt x="21424" y="107530"/>
                    </a:lnTo>
                    <a:lnTo>
                      <a:pt x="27482" y="109397"/>
                    </a:lnTo>
                    <a:lnTo>
                      <a:pt x="48640" y="109397"/>
                    </a:lnTo>
                    <a:lnTo>
                      <a:pt x="48640" y="97116"/>
                    </a:lnTo>
                    <a:lnTo>
                      <a:pt x="33489" y="97116"/>
                    </a:lnTo>
                    <a:lnTo>
                      <a:pt x="30352" y="96240"/>
                    </a:lnTo>
                    <a:lnTo>
                      <a:pt x="26733" y="92735"/>
                    </a:lnTo>
                    <a:lnTo>
                      <a:pt x="25831" y="89725"/>
                    </a:lnTo>
                    <a:lnTo>
                      <a:pt x="25831" y="33972"/>
                    </a:lnTo>
                    <a:lnTo>
                      <a:pt x="48640" y="33972"/>
                    </a:lnTo>
                    <a:lnTo>
                      <a:pt x="48640" y="22009"/>
                    </a:lnTo>
                    <a:lnTo>
                      <a:pt x="25831" y="22009"/>
                    </a:lnTo>
                    <a:lnTo>
                      <a:pt x="2583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126" name="object 126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7105447" y="3360712"/>
                <a:ext cx="88671" cy="90246"/>
              </a:xfrm>
              <a:prstGeom prst="rect">
                <a:avLst/>
              </a:prstGeom>
            </p:spPr>
          </p:pic>
          <p:sp>
            <p:nvSpPr>
              <p:cNvPr id="127" name="object 127"/>
              <p:cNvSpPr/>
              <p:nvPr/>
            </p:nvSpPr>
            <p:spPr>
              <a:xfrm>
                <a:off x="7234631" y="3360559"/>
                <a:ext cx="43180" cy="89535"/>
              </a:xfrm>
              <a:custGeom>
                <a:avLst/>
                <a:gdLst/>
                <a:ahLst/>
                <a:cxnLst/>
                <a:rect l="l" t="t" r="r" b="b"/>
                <a:pathLst>
                  <a:path w="43179" h="89535">
                    <a:moveTo>
                      <a:pt x="42735" y="0"/>
                    </a:moveTo>
                    <a:lnTo>
                      <a:pt x="35928" y="0"/>
                    </a:lnTo>
                    <a:lnTo>
                      <a:pt x="30162" y="1384"/>
                    </a:lnTo>
                    <a:lnTo>
                      <a:pt x="25438" y="4152"/>
                    </a:lnTo>
                    <a:lnTo>
                      <a:pt x="20701" y="6921"/>
                    </a:lnTo>
                    <a:lnTo>
                      <a:pt x="17056" y="10794"/>
                    </a:lnTo>
                    <a:lnTo>
                      <a:pt x="14503" y="15786"/>
                    </a:lnTo>
                    <a:lnTo>
                      <a:pt x="14503" y="1587"/>
                    </a:lnTo>
                    <a:lnTo>
                      <a:pt x="0" y="1587"/>
                    </a:lnTo>
                    <a:lnTo>
                      <a:pt x="0" y="88976"/>
                    </a:lnTo>
                    <a:lnTo>
                      <a:pt x="14503" y="88976"/>
                    </a:lnTo>
                    <a:lnTo>
                      <a:pt x="14503" y="41465"/>
                    </a:lnTo>
                    <a:lnTo>
                      <a:pt x="16029" y="29880"/>
                    </a:lnTo>
                    <a:lnTo>
                      <a:pt x="20607" y="21605"/>
                    </a:lnTo>
                    <a:lnTo>
                      <a:pt x="28235" y="16640"/>
                    </a:lnTo>
                    <a:lnTo>
                      <a:pt x="38912" y="14985"/>
                    </a:lnTo>
                    <a:lnTo>
                      <a:pt x="42735" y="14985"/>
                    </a:lnTo>
                    <a:lnTo>
                      <a:pt x="4273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128" name="object 128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7299693" y="3362147"/>
                <a:ext cx="85623" cy="128536"/>
              </a:xfrm>
              <a:prstGeom prst="rect">
                <a:avLst/>
              </a:prstGeom>
            </p:spPr>
          </p:pic>
        </p:grpSp>
        <p:grpSp>
          <p:nvGrpSpPr>
            <p:cNvPr id="129" name="object 129"/>
            <p:cNvGrpSpPr/>
            <p:nvPr/>
          </p:nvGrpSpPr>
          <p:grpSpPr>
            <a:xfrm>
              <a:off x="7533030" y="3331527"/>
              <a:ext cx="1093470" cy="160020"/>
              <a:chOff x="7533030" y="3331527"/>
              <a:chExt cx="1093470" cy="160020"/>
            </a:xfrm>
          </p:grpSpPr>
          <p:pic>
            <p:nvPicPr>
              <p:cNvPr id="130" name="object 130"/>
              <p:cNvPicPr/>
              <p:nvPr/>
            </p:nvPicPr>
            <p:blipFill>
              <a:blip r:embed="rId38" cstate="print"/>
              <a:stretch>
                <a:fillRect/>
              </a:stretch>
            </p:blipFill>
            <p:spPr>
              <a:xfrm>
                <a:off x="7533030" y="3360712"/>
                <a:ext cx="67614" cy="90246"/>
              </a:xfrm>
              <a:prstGeom prst="rect">
                <a:avLst/>
              </a:prstGeom>
            </p:spPr>
          </p:pic>
          <p:pic>
            <p:nvPicPr>
              <p:cNvPr id="131" name="object 131"/>
              <p:cNvPicPr/>
              <p:nvPr/>
            </p:nvPicPr>
            <p:blipFill>
              <a:blip r:embed="rId33" cstate="print"/>
              <a:stretch>
                <a:fillRect/>
              </a:stretch>
            </p:blipFill>
            <p:spPr>
              <a:xfrm>
                <a:off x="7636192" y="3362147"/>
                <a:ext cx="78295" cy="88671"/>
              </a:xfrm>
              <a:prstGeom prst="rect">
                <a:avLst/>
              </a:prstGeom>
            </p:spPr>
          </p:pic>
          <p:pic>
            <p:nvPicPr>
              <p:cNvPr id="132" name="object 132"/>
              <p:cNvPicPr/>
              <p:nvPr/>
            </p:nvPicPr>
            <p:blipFill>
              <a:blip r:embed="rId48" cstate="print"/>
              <a:stretch>
                <a:fillRect/>
              </a:stretch>
            </p:blipFill>
            <p:spPr>
              <a:xfrm>
                <a:off x="7878736" y="3360712"/>
                <a:ext cx="88671" cy="130276"/>
              </a:xfrm>
              <a:prstGeom prst="rect">
                <a:avLst/>
              </a:prstGeom>
            </p:spPr>
          </p:pic>
          <p:pic>
            <p:nvPicPr>
              <p:cNvPr id="133" name="object 133"/>
              <p:cNvPicPr/>
              <p:nvPr/>
            </p:nvPicPr>
            <p:blipFill>
              <a:blip r:embed="rId49" cstate="print"/>
              <a:stretch>
                <a:fillRect/>
              </a:stretch>
            </p:blipFill>
            <p:spPr>
              <a:xfrm>
                <a:off x="7754988" y="3360712"/>
                <a:ext cx="88671" cy="130276"/>
              </a:xfrm>
              <a:prstGeom prst="rect">
                <a:avLst/>
              </a:prstGeom>
            </p:spPr>
          </p:pic>
          <p:sp>
            <p:nvSpPr>
              <p:cNvPr id="134" name="object 134"/>
              <p:cNvSpPr/>
              <p:nvPr/>
            </p:nvSpPr>
            <p:spPr>
              <a:xfrm>
                <a:off x="8002485" y="3331527"/>
                <a:ext cx="14604" cy="118110"/>
              </a:xfrm>
              <a:custGeom>
                <a:avLst/>
                <a:gdLst/>
                <a:ahLst/>
                <a:cxnLst/>
                <a:rect l="l" t="t" r="r" b="b"/>
                <a:pathLst>
                  <a:path w="14604" h="118110">
                    <a:moveTo>
                      <a:pt x="14503" y="0"/>
                    </a:moveTo>
                    <a:lnTo>
                      <a:pt x="0" y="0"/>
                    </a:lnTo>
                    <a:lnTo>
                      <a:pt x="0" y="118008"/>
                    </a:lnTo>
                    <a:lnTo>
                      <a:pt x="14503" y="118008"/>
                    </a:lnTo>
                    <a:lnTo>
                      <a:pt x="1450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135" name="object 135"/>
              <p:cNvPicPr/>
              <p:nvPr/>
            </p:nvPicPr>
            <p:blipFill>
              <a:blip r:embed="rId50" cstate="print"/>
              <a:stretch>
                <a:fillRect/>
              </a:stretch>
            </p:blipFill>
            <p:spPr>
              <a:xfrm>
                <a:off x="8172487" y="3360559"/>
                <a:ext cx="140487" cy="88976"/>
              </a:xfrm>
              <a:prstGeom prst="rect">
                <a:avLst/>
              </a:prstGeom>
            </p:spPr>
          </p:pic>
          <p:pic>
            <p:nvPicPr>
              <p:cNvPr id="136" name="object 136"/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8052244" y="3360712"/>
                <a:ext cx="85153" cy="90246"/>
              </a:xfrm>
              <a:prstGeom prst="rect">
                <a:avLst/>
              </a:prstGeom>
            </p:spPr>
          </p:pic>
          <p:pic>
            <p:nvPicPr>
              <p:cNvPr id="137" name="object 137"/>
              <p:cNvPicPr/>
              <p:nvPr/>
            </p:nvPicPr>
            <p:blipFill>
              <a:blip r:embed="rId24" cstate="print"/>
              <a:stretch>
                <a:fillRect/>
              </a:stretch>
            </p:blipFill>
            <p:spPr>
              <a:xfrm>
                <a:off x="8347252" y="3360712"/>
                <a:ext cx="85153" cy="90246"/>
              </a:xfrm>
              <a:prstGeom prst="rect">
                <a:avLst/>
              </a:prstGeom>
            </p:spPr>
          </p:pic>
          <p:pic>
            <p:nvPicPr>
              <p:cNvPr id="138" name="object 138"/>
              <p:cNvPicPr/>
              <p:nvPr/>
            </p:nvPicPr>
            <p:blipFill>
              <a:blip r:embed="rId25" cstate="print"/>
              <a:stretch>
                <a:fillRect/>
              </a:stretch>
            </p:blipFill>
            <p:spPr>
              <a:xfrm>
                <a:off x="8467496" y="3360559"/>
                <a:ext cx="78295" cy="88976"/>
              </a:xfrm>
              <a:prstGeom prst="rect">
                <a:avLst/>
              </a:prstGeom>
            </p:spPr>
          </p:pic>
          <p:sp>
            <p:nvSpPr>
              <p:cNvPr id="139" name="object 139"/>
              <p:cNvSpPr/>
              <p:nvPr/>
            </p:nvSpPr>
            <p:spPr>
              <a:xfrm>
                <a:off x="8577363" y="3340138"/>
                <a:ext cx="48895" cy="109855"/>
              </a:xfrm>
              <a:custGeom>
                <a:avLst/>
                <a:gdLst/>
                <a:ahLst/>
                <a:cxnLst/>
                <a:rect l="l" t="t" r="r" b="b"/>
                <a:pathLst>
                  <a:path w="48895" h="109854">
                    <a:moveTo>
                      <a:pt x="25831" y="0"/>
                    </a:moveTo>
                    <a:lnTo>
                      <a:pt x="11328" y="0"/>
                    </a:lnTo>
                    <a:lnTo>
                      <a:pt x="11328" y="22009"/>
                    </a:lnTo>
                    <a:lnTo>
                      <a:pt x="0" y="22009"/>
                    </a:lnTo>
                    <a:lnTo>
                      <a:pt x="0" y="33972"/>
                    </a:lnTo>
                    <a:lnTo>
                      <a:pt x="11328" y="33972"/>
                    </a:lnTo>
                    <a:lnTo>
                      <a:pt x="11328" y="93980"/>
                    </a:lnTo>
                    <a:lnTo>
                      <a:pt x="13334" y="100101"/>
                    </a:lnTo>
                    <a:lnTo>
                      <a:pt x="21424" y="107530"/>
                    </a:lnTo>
                    <a:lnTo>
                      <a:pt x="27482" y="109397"/>
                    </a:lnTo>
                    <a:lnTo>
                      <a:pt x="48640" y="109397"/>
                    </a:lnTo>
                    <a:lnTo>
                      <a:pt x="48640" y="97116"/>
                    </a:lnTo>
                    <a:lnTo>
                      <a:pt x="33489" y="97116"/>
                    </a:lnTo>
                    <a:lnTo>
                      <a:pt x="30352" y="96240"/>
                    </a:lnTo>
                    <a:lnTo>
                      <a:pt x="26733" y="92735"/>
                    </a:lnTo>
                    <a:lnTo>
                      <a:pt x="25831" y="89725"/>
                    </a:lnTo>
                    <a:lnTo>
                      <a:pt x="25831" y="33972"/>
                    </a:lnTo>
                    <a:lnTo>
                      <a:pt x="48640" y="33972"/>
                    </a:lnTo>
                    <a:lnTo>
                      <a:pt x="48640" y="22009"/>
                    </a:lnTo>
                    <a:lnTo>
                      <a:pt x="25831" y="22009"/>
                    </a:lnTo>
                    <a:lnTo>
                      <a:pt x="2583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40" name="object 140"/>
            <p:cNvGrpSpPr/>
            <p:nvPr/>
          </p:nvGrpSpPr>
          <p:grpSpPr>
            <a:xfrm>
              <a:off x="8773400" y="3331527"/>
              <a:ext cx="364490" cy="120014"/>
              <a:chOff x="8773400" y="3331527"/>
              <a:chExt cx="364490" cy="120014"/>
            </a:xfrm>
          </p:grpSpPr>
          <p:sp>
            <p:nvSpPr>
              <p:cNvPr id="141" name="object 141"/>
              <p:cNvSpPr/>
              <p:nvPr/>
            </p:nvSpPr>
            <p:spPr>
              <a:xfrm>
                <a:off x="8773400" y="3340138"/>
                <a:ext cx="48895" cy="109855"/>
              </a:xfrm>
              <a:custGeom>
                <a:avLst/>
                <a:gdLst/>
                <a:ahLst/>
                <a:cxnLst/>
                <a:rect l="l" t="t" r="r" b="b"/>
                <a:pathLst>
                  <a:path w="48895" h="109854">
                    <a:moveTo>
                      <a:pt x="25831" y="0"/>
                    </a:moveTo>
                    <a:lnTo>
                      <a:pt x="11328" y="0"/>
                    </a:lnTo>
                    <a:lnTo>
                      <a:pt x="11328" y="22009"/>
                    </a:lnTo>
                    <a:lnTo>
                      <a:pt x="0" y="22009"/>
                    </a:lnTo>
                    <a:lnTo>
                      <a:pt x="0" y="33972"/>
                    </a:lnTo>
                    <a:lnTo>
                      <a:pt x="11328" y="33972"/>
                    </a:lnTo>
                    <a:lnTo>
                      <a:pt x="11328" y="93980"/>
                    </a:lnTo>
                    <a:lnTo>
                      <a:pt x="13334" y="100101"/>
                    </a:lnTo>
                    <a:lnTo>
                      <a:pt x="21424" y="107530"/>
                    </a:lnTo>
                    <a:lnTo>
                      <a:pt x="27482" y="109397"/>
                    </a:lnTo>
                    <a:lnTo>
                      <a:pt x="48640" y="109397"/>
                    </a:lnTo>
                    <a:lnTo>
                      <a:pt x="48640" y="97116"/>
                    </a:lnTo>
                    <a:lnTo>
                      <a:pt x="33489" y="97116"/>
                    </a:lnTo>
                    <a:lnTo>
                      <a:pt x="30352" y="96240"/>
                    </a:lnTo>
                    <a:lnTo>
                      <a:pt x="26733" y="92735"/>
                    </a:lnTo>
                    <a:lnTo>
                      <a:pt x="25831" y="89725"/>
                    </a:lnTo>
                    <a:lnTo>
                      <a:pt x="25831" y="33972"/>
                    </a:lnTo>
                    <a:lnTo>
                      <a:pt x="48640" y="33972"/>
                    </a:lnTo>
                    <a:lnTo>
                      <a:pt x="48640" y="22009"/>
                    </a:lnTo>
                    <a:lnTo>
                      <a:pt x="25831" y="22009"/>
                    </a:lnTo>
                    <a:lnTo>
                      <a:pt x="2583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142" name="object 142"/>
              <p:cNvPicPr/>
              <p:nvPr/>
            </p:nvPicPr>
            <p:blipFill>
              <a:blip r:embed="rId51" cstate="print"/>
              <a:stretch>
                <a:fillRect/>
              </a:stretch>
            </p:blipFill>
            <p:spPr>
              <a:xfrm>
                <a:off x="8855519" y="3331527"/>
                <a:ext cx="78295" cy="118008"/>
              </a:xfrm>
              <a:prstGeom prst="rect">
                <a:avLst/>
              </a:prstGeom>
            </p:spPr>
          </p:pic>
          <p:pic>
            <p:nvPicPr>
              <p:cNvPr id="143" name="object 143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8968079" y="3360712"/>
                <a:ext cx="88671" cy="90246"/>
              </a:xfrm>
              <a:prstGeom prst="rect">
                <a:avLst/>
              </a:prstGeom>
            </p:spPr>
          </p:pic>
          <p:sp>
            <p:nvSpPr>
              <p:cNvPr id="144" name="object 144"/>
              <p:cNvSpPr/>
              <p:nvPr/>
            </p:nvSpPr>
            <p:spPr>
              <a:xfrm>
                <a:off x="9089135" y="3340138"/>
                <a:ext cx="48895" cy="109855"/>
              </a:xfrm>
              <a:custGeom>
                <a:avLst/>
                <a:gdLst/>
                <a:ahLst/>
                <a:cxnLst/>
                <a:rect l="l" t="t" r="r" b="b"/>
                <a:pathLst>
                  <a:path w="48895" h="109854">
                    <a:moveTo>
                      <a:pt x="25831" y="0"/>
                    </a:moveTo>
                    <a:lnTo>
                      <a:pt x="11328" y="0"/>
                    </a:lnTo>
                    <a:lnTo>
                      <a:pt x="11328" y="22009"/>
                    </a:lnTo>
                    <a:lnTo>
                      <a:pt x="0" y="22009"/>
                    </a:lnTo>
                    <a:lnTo>
                      <a:pt x="0" y="33972"/>
                    </a:lnTo>
                    <a:lnTo>
                      <a:pt x="11328" y="33972"/>
                    </a:lnTo>
                    <a:lnTo>
                      <a:pt x="11328" y="93980"/>
                    </a:lnTo>
                    <a:lnTo>
                      <a:pt x="13334" y="100101"/>
                    </a:lnTo>
                    <a:lnTo>
                      <a:pt x="21424" y="107530"/>
                    </a:lnTo>
                    <a:lnTo>
                      <a:pt x="27482" y="109397"/>
                    </a:lnTo>
                    <a:lnTo>
                      <a:pt x="48640" y="109397"/>
                    </a:lnTo>
                    <a:lnTo>
                      <a:pt x="48640" y="97116"/>
                    </a:lnTo>
                    <a:lnTo>
                      <a:pt x="33489" y="97116"/>
                    </a:lnTo>
                    <a:lnTo>
                      <a:pt x="30352" y="96240"/>
                    </a:lnTo>
                    <a:lnTo>
                      <a:pt x="26733" y="92735"/>
                    </a:lnTo>
                    <a:lnTo>
                      <a:pt x="25831" y="89725"/>
                    </a:lnTo>
                    <a:lnTo>
                      <a:pt x="25831" y="33972"/>
                    </a:lnTo>
                    <a:lnTo>
                      <a:pt x="48640" y="33972"/>
                    </a:lnTo>
                    <a:lnTo>
                      <a:pt x="48640" y="22009"/>
                    </a:lnTo>
                    <a:lnTo>
                      <a:pt x="25831" y="22009"/>
                    </a:lnTo>
                    <a:lnTo>
                      <a:pt x="2583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45" name="object 145"/>
            <p:cNvGrpSpPr/>
            <p:nvPr/>
          </p:nvGrpSpPr>
          <p:grpSpPr>
            <a:xfrm>
              <a:off x="9293288" y="3331527"/>
              <a:ext cx="452120" cy="120014"/>
              <a:chOff x="9293288" y="3331527"/>
              <a:chExt cx="452120" cy="120014"/>
            </a:xfrm>
          </p:grpSpPr>
          <p:sp>
            <p:nvSpPr>
              <p:cNvPr id="146" name="object 146"/>
              <p:cNvSpPr/>
              <p:nvPr/>
            </p:nvSpPr>
            <p:spPr>
              <a:xfrm>
                <a:off x="9293288" y="3331527"/>
                <a:ext cx="14604" cy="118110"/>
              </a:xfrm>
              <a:custGeom>
                <a:avLst/>
                <a:gdLst/>
                <a:ahLst/>
                <a:cxnLst/>
                <a:rect l="l" t="t" r="r" b="b"/>
                <a:pathLst>
                  <a:path w="14604" h="118110">
                    <a:moveTo>
                      <a:pt x="14503" y="0"/>
                    </a:moveTo>
                    <a:lnTo>
                      <a:pt x="0" y="0"/>
                    </a:lnTo>
                    <a:lnTo>
                      <a:pt x="0" y="118008"/>
                    </a:lnTo>
                    <a:lnTo>
                      <a:pt x="14503" y="118008"/>
                    </a:lnTo>
                    <a:lnTo>
                      <a:pt x="1450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147" name="object 147"/>
              <p:cNvPicPr/>
              <p:nvPr/>
            </p:nvPicPr>
            <p:blipFill>
              <a:blip r:embed="rId28" cstate="print"/>
              <a:stretch>
                <a:fillRect/>
              </a:stretch>
            </p:blipFill>
            <p:spPr>
              <a:xfrm>
                <a:off x="9343047" y="3360712"/>
                <a:ext cx="88341" cy="90258"/>
              </a:xfrm>
              <a:prstGeom prst="rect">
                <a:avLst/>
              </a:prstGeom>
            </p:spPr>
          </p:pic>
          <p:pic>
            <p:nvPicPr>
              <p:cNvPr id="148" name="object 148"/>
              <p:cNvPicPr/>
              <p:nvPr/>
            </p:nvPicPr>
            <p:blipFill>
              <a:blip r:embed="rId52" cstate="print"/>
              <a:stretch>
                <a:fillRect/>
              </a:stretch>
            </p:blipFill>
            <p:spPr>
              <a:xfrm>
                <a:off x="9461055" y="3360712"/>
                <a:ext cx="88341" cy="90258"/>
              </a:xfrm>
              <a:prstGeom prst="rect">
                <a:avLst/>
              </a:prstGeom>
            </p:spPr>
          </p:pic>
          <p:pic>
            <p:nvPicPr>
              <p:cNvPr id="149" name="object 149"/>
              <p:cNvPicPr/>
              <p:nvPr/>
            </p:nvPicPr>
            <p:blipFill>
              <a:blip r:embed="rId53" cstate="print"/>
              <a:stretch>
                <a:fillRect/>
              </a:stretch>
            </p:blipFill>
            <p:spPr>
              <a:xfrm>
                <a:off x="9584461" y="3331527"/>
                <a:ext cx="68567" cy="118008"/>
              </a:xfrm>
              <a:prstGeom prst="rect">
                <a:avLst/>
              </a:prstGeom>
            </p:spPr>
          </p:pic>
          <p:pic>
            <p:nvPicPr>
              <p:cNvPr id="150" name="object 150"/>
              <p:cNvPicPr/>
              <p:nvPr/>
            </p:nvPicPr>
            <p:blipFill>
              <a:blip r:embed="rId38" cstate="print"/>
              <a:stretch>
                <a:fillRect/>
              </a:stretch>
            </p:blipFill>
            <p:spPr>
              <a:xfrm>
                <a:off x="9677755" y="3360712"/>
                <a:ext cx="67614" cy="90246"/>
              </a:xfrm>
              <a:prstGeom prst="rect">
                <a:avLst/>
              </a:prstGeom>
            </p:spPr>
          </p:pic>
        </p:grpSp>
        <p:grpSp>
          <p:nvGrpSpPr>
            <p:cNvPr id="151" name="object 151"/>
            <p:cNvGrpSpPr/>
            <p:nvPr/>
          </p:nvGrpSpPr>
          <p:grpSpPr>
            <a:xfrm>
              <a:off x="9898341" y="3331527"/>
              <a:ext cx="330835" cy="120014"/>
              <a:chOff x="9898341" y="3331527"/>
              <a:chExt cx="330835" cy="120014"/>
            </a:xfrm>
          </p:grpSpPr>
          <p:pic>
            <p:nvPicPr>
              <p:cNvPr id="152" name="object 152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9898341" y="3360712"/>
                <a:ext cx="88671" cy="90246"/>
              </a:xfrm>
              <a:prstGeom prst="rect">
                <a:avLst/>
              </a:prstGeom>
            </p:spPr>
          </p:pic>
          <p:pic>
            <p:nvPicPr>
              <p:cNvPr id="153" name="object 153"/>
              <p:cNvPicPr/>
              <p:nvPr/>
            </p:nvPicPr>
            <p:blipFill>
              <a:blip r:embed="rId25" cstate="print"/>
              <a:stretch>
                <a:fillRect/>
              </a:stretch>
            </p:blipFill>
            <p:spPr>
              <a:xfrm>
                <a:off x="10027513" y="3360559"/>
                <a:ext cx="78295" cy="88976"/>
              </a:xfrm>
              <a:prstGeom prst="rect">
                <a:avLst/>
              </a:prstGeom>
            </p:spPr>
          </p:pic>
          <p:pic>
            <p:nvPicPr>
              <p:cNvPr id="154" name="object 154"/>
              <p:cNvPicPr/>
              <p:nvPr/>
            </p:nvPicPr>
            <p:blipFill>
              <a:blip r:embed="rId54" cstate="print"/>
              <a:stretch>
                <a:fillRect/>
              </a:stretch>
            </p:blipFill>
            <p:spPr>
              <a:xfrm>
                <a:off x="10140086" y="3331527"/>
                <a:ext cx="88671" cy="119430"/>
              </a:xfrm>
              <a:prstGeom prst="rect">
                <a:avLst/>
              </a:prstGeom>
            </p:spPr>
          </p:pic>
        </p:grpSp>
        <p:grpSp>
          <p:nvGrpSpPr>
            <p:cNvPr id="155" name="object 155"/>
            <p:cNvGrpSpPr/>
            <p:nvPr/>
          </p:nvGrpSpPr>
          <p:grpSpPr>
            <a:xfrm>
              <a:off x="4616348" y="3596487"/>
              <a:ext cx="556895" cy="111125"/>
              <a:chOff x="4616348" y="3596487"/>
              <a:chExt cx="556895" cy="111125"/>
            </a:xfrm>
          </p:grpSpPr>
          <p:sp>
            <p:nvSpPr>
              <p:cNvPr id="156" name="object 156"/>
              <p:cNvSpPr/>
              <p:nvPr/>
            </p:nvSpPr>
            <p:spPr>
              <a:xfrm>
                <a:off x="4616348" y="3596487"/>
                <a:ext cx="48895" cy="109855"/>
              </a:xfrm>
              <a:custGeom>
                <a:avLst/>
                <a:gdLst/>
                <a:ahLst/>
                <a:cxnLst/>
                <a:rect l="l" t="t" r="r" b="b"/>
                <a:pathLst>
                  <a:path w="48895" h="109854">
                    <a:moveTo>
                      <a:pt x="25831" y="0"/>
                    </a:moveTo>
                    <a:lnTo>
                      <a:pt x="11328" y="0"/>
                    </a:lnTo>
                    <a:lnTo>
                      <a:pt x="11328" y="22009"/>
                    </a:lnTo>
                    <a:lnTo>
                      <a:pt x="0" y="22009"/>
                    </a:lnTo>
                    <a:lnTo>
                      <a:pt x="0" y="33972"/>
                    </a:lnTo>
                    <a:lnTo>
                      <a:pt x="11328" y="33972"/>
                    </a:lnTo>
                    <a:lnTo>
                      <a:pt x="11328" y="93980"/>
                    </a:lnTo>
                    <a:lnTo>
                      <a:pt x="13334" y="100101"/>
                    </a:lnTo>
                    <a:lnTo>
                      <a:pt x="21424" y="107530"/>
                    </a:lnTo>
                    <a:lnTo>
                      <a:pt x="27482" y="109397"/>
                    </a:lnTo>
                    <a:lnTo>
                      <a:pt x="48640" y="109397"/>
                    </a:lnTo>
                    <a:lnTo>
                      <a:pt x="48640" y="97116"/>
                    </a:lnTo>
                    <a:lnTo>
                      <a:pt x="33489" y="97116"/>
                    </a:lnTo>
                    <a:lnTo>
                      <a:pt x="30352" y="96240"/>
                    </a:lnTo>
                    <a:lnTo>
                      <a:pt x="26733" y="92735"/>
                    </a:lnTo>
                    <a:lnTo>
                      <a:pt x="25831" y="89725"/>
                    </a:lnTo>
                    <a:lnTo>
                      <a:pt x="25831" y="33972"/>
                    </a:lnTo>
                    <a:lnTo>
                      <a:pt x="48640" y="33972"/>
                    </a:lnTo>
                    <a:lnTo>
                      <a:pt x="48640" y="22009"/>
                    </a:lnTo>
                    <a:lnTo>
                      <a:pt x="25831" y="22009"/>
                    </a:lnTo>
                    <a:lnTo>
                      <a:pt x="2583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157" name="object 157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4693031" y="3617061"/>
                <a:ext cx="88671" cy="90246"/>
              </a:xfrm>
              <a:prstGeom prst="rect">
                <a:avLst/>
              </a:prstGeom>
            </p:spPr>
          </p:pic>
          <p:pic>
            <p:nvPicPr>
              <p:cNvPr id="158" name="object 158"/>
              <p:cNvPicPr/>
              <p:nvPr/>
            </p:nvPicPr>
            <p:blipFill>
              <a:blip r:embed="rId55" cstate="print"/>
              <a:stretch>
                <a:fillRect/>
              </a:stretch>
            </p:blipFill>
            <p:spPr>
              <a:xfrm>
                <a:off x="4817427" y="3617061"/>
                <a:ext cx="67614" cy="90246"/>
              </a:xfrm>
              <a:prstGeom prst="rect">
                <a:avLst/>
              </a:prstGeom>
            </p:spPr>
          </p:pic>
          <p:sp>
            <p:nvSpPr>
              <p:cNvPr id="159" name="object 159"/>
              <p:cNvSpPr/>
              <p:nvPr/>
            </p:nvSpPr>
            <p:spPr>
              <a:xfrm>
                <a:off x="4913261" y="3596487"/>
                <a:ext cx="48895" cy="109855"/>
              </a:xfrm>
              <a:custGeom>
                <a:avLst/>
                <a:gdLst/>
                <a:ahLst/>
                <a:cxnLst/>
                <a:rect l="l" t="t" r="r" b="b"/>
                <a:pathLst>
                  <a:path w="48895" h="109854">
                    <a:moveTo>
                      <a:pt x="25831" y="0"/>
                    </a:moveTo>
                    <a:lnTo>
                      <a:pt x="11328" y="0"/>
                    </a:lnTo>
                    <a:lnTo>
                      <a:pt x="11328" y="22009"/>
                    </a:lnTo>
                    <a:lnTo>
                      <a:pt x="0" y="22009"/>
                    </a:lnTo>
                    <a:lnTo>
                      <a:pt x="0" y="33972"/>
                    </a:lnTo>
                    <a:lnTo>
                      <a:pt x="11328" y="33972"/>
                    </a:lnTo>
                    <a:lnTo>
                      <a:pt x="11328" y="93980"/>
                    </a:lnTo>
                    <a:lnTo>
                      <a:pt x="13334" y="100101"/>
                    </a:lnTo>
                    <a:lnTo>
                      <a:pt x="21424" y="107530"/>
                    </a:lnTo>
                    <a:lnTo>
                      <a:pt x="27482" y="109397"/>
                    </a:lnTo>
                    <a:lnTo>
                      <a:pt x="48640" y="109397"/>
                    </a:lnTo>
                    <a:lnTo>
                      <a:pt x="48640" y="97116"/>
                    </a:lnTo>
                    <a:lnTo>
                      <a:pt x="33489" y="97116"/>
                    </a:lnTo>
                    <a:lnTo>
                      <a:pt x="30352" y="96240"/>
                    </a:lnTo>
                    <a:lnTo>
                      <a:pt x="26733" y="92735"/>
                    </a:lnTo>
                    <a:lnTo>
                      <a:pt x="25831" y="89725"/>
                    </a:lnTo>
                    <a:lnTo>
                      <a:pt x="25831" y="33972"/>
                    </a:lnTo>
                    <a:lnTo>
                      <a:pt x="48640" y="33972"/>
                    </a:lnTo>
                    <a:lnTo>
                      <a:pt x="48640" y="22009"/>
                    </a:lnTo>
                    <a:lnTo>
                      <a:pt x="25831" y="22009"/>
                    </a:lnTo>
                    <a:lnTo>
                      <a:pt x="2583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160" name="object 160"/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4989957" y="3617061"/>
                <a:ext cx="85153" cy="90246"/>
              </a:xfrm>
              <a:prstGeom prst="rect">
                <a:avLst/>
              </a:prstGeom>
            </p:spPr>
          </p:pic>
          <p:pic>
            <p:nvPicPr>
              <p:cNvPr id="161" name="object 161"/>
              <p:cNvPicPr/>
              <p:nvPr/>
            </p:nvPicPr>
            <p:blipFill>
              <a:blip r:embed="rId55" cstate="print"/>
              <a:stretch>
                <a:fillRect/>
              </a:stretch>
            </p:blipFill>
            <p:spPr>
              <a:xfrm>
                <a:off x="5105412" y="3617061"/>
                <a:ext cx="67614" cy="90246"/>
              </a:xfrm>
              <a:prstGeom prst="rect">
                <a:avLst/>
              </a:prstGeom>
            </p:spPr>
          </p:pic>
        </p:grpSp>
        <p:grpSp>
          <p:nvGrpSpPr>
            <p:cNvPr id="162" name="object 162"/>
            <p:cNvGrpSpPr/>
            <p:nvPr/>
          </p:nvGrpSpPr>
          <p:grpSpPr>
            <a:xfrm>
              <a:off x="5284304" y="3584054"/>
              <a:ext cx="871855" cy="123825"/>
              <a:chOff x="5284304" y="3584054"/>
              <a:chExt cx="871855" cy="123825"/>
            </a:xfrm>
          </p:grpSpPr>
          <p:sp>
            <p:nvSpPr>
              <p:cNvPr id="163" name="object 163"/>
              <p:cNvSpPr/>
              <p:nvPr/>
            </p:nvSpPr>
            <p:spPr>
              <a:xfrm>
                <a:off x="5284304" y="3584054"/>
                <a:ext cx="44450" cy="121920"/>
              </a:xfrm>
              <a:custGeom>
                <a:avLst/>
                <a:gdLst/>
                <a:ahLst/>
                <a:cxnLst/>
                <a:rect l="l" t="t" r="r" b="b"/>
                <a:pathLst>
                  <a:path w="44450" h="121920">
                    <a:moveTo>
                      <a:pt x="43218" y="0"/>
                    </a:moveTo>
                    <a:lnTo>
                      <a:pt x="32042" y="0"/>
                    </a:lnTo>
                    <a:lnTo>
                      <a:pt x="23939" y="2260"/>
                    </a:lnTo>
                    <a:lnTo>
                      <a:pt x="13843" y="11302"/>
                    </a:lnTo>
                    <a:lnTo>
                      <a:pt x="11315" y="18440"/>
                    </a:lnTo>
                    <a:lnTo>
                      <a:pt x="11315" y="34442"/>
                    </a:lnTo>
                    <a:lnTo>
                      <a:pt x="0" y="34442"/>
                    </a:lnTo>
                    <a:lnTo>
                      <a:pt x="0" y="46405"/>
                    </a:lnTo>
                    <a:lnTo>
                      <a:pt x="11315" y="46405"/>
                    </a:lnTo>
                    <a:lnTo>
                      <a:pt x="11315" y="121831"/>
                    </a:lnTo>
                    <a:lnTo>
                      <a:pt x="25831" y="121831"/>
                    </a:lnTo>
                    <a:lnTo>
                      <a:pt x="25831" y="46405"/>
                    </a:lnTo>
                    <a:lnTo>
                      <a:pt x="44170" y="46405"/>
                    </a:lnTo>
                    <a:lnTo>
                      <a:pt x="44170" y="34442"/>
                    </a:lnTo>
                    <a:lnTo>
                      <a:pt x="25831" y="34442"/>
                    </a:lnTo>
                    <a:lnTo>
                      <a:pt x="25831" y="22478"/>
                    </a:lnTo>
                    <a:lnTo>
                      <a:pt x="27139" y="18364"/>
                    </a:lnTo>
                    <a:lnTo>
                      <a:pt x="32346" y="13373"/>
                    </a:lnTo>
                    <a:lnTo>
                      <a:pt x="36842" y="12115"/>
                    </a:lnTo>
                    <a:lnTo>
                      <a:pt x="43218" y="12115"/>
                    </a:lnTo>
                    <a:lnTo>
                      <a:pt x="4321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164" name="object 164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5355894" y="3617061"/>
                <a:ext cx="88671" cy="90246"/>
              </a:xfrm>
              <a:prstGeom prst="rect">
                <a:avLst/>
              </a:prstGeom>
            </p:spPr>
          </p:pic>
          <p:pic>
            <p:nvPicPr>
              <p:cNvPr id="165" name="object 165"/>
              <p:cNvPicPr/>
              <p:nvPr/>
            </p:nvPicPr>
            <p:blipFill>
              <a:blip r:embed="rId25" cstate="print"/>
              <a:stretch>
                <a:fillRect/>
              </a:stretch>
            </p:blipFill>
            <p:spPr>
              <a:xfrm>
                <a:off x="5485079" y="3616909"/>
                <a:ext cx="78295" cy="88976"/>
              </a:xfrm>
              <a:prstGeom prst="rect">
                <a:avLst/>
              </a:prstGeom>
            </p:spPr>
          </p:pic>
          <p:sp>
            <p:nvSpPr>
              <p:cNvPr id="166" name="object 166"/>
              <p:cNvSpPr/>
              <p:nvPr/>
            </p:nvSpPr>
            <p:spPr>
              <a:xfrm>
                <a:off x="5594934" y="3596487"/>
                <a:ext cx="48895" cy="109855"/>
              </a:xfrm>
              <a:custGeom>
                <a:avLst/>
                <a:gdLst/>
                <a:ahLst/>
                <a:cxnLst/>
                <a:rect l="l" t="t" r="r" b="b"/>
                <a:pathLst>
                  <a:path w="48895" h="109854">
                    <a:moveTo>
                      <a:pt x="25831" y="0"/>
                    </a:moveTo>
                    <a:lnTo>
                      <a:pt x="11328" y="0"/>
                    </a:lnTo>
                    <a:lnTo>
                      <a:pt x="11328" y="22009"/>
                    </a:lnTo>
                    <a:lnTo>
                      <a:pt x="0" y="22009"/>
                    </a:lnTo>
                    <a:lnTo>
                      <a:pt x="0" y="33972"/>
                    </a:lnTo>
                    <a:lnTo>
                      <a:pt x="11328" y="33972"/>
                    </a:lnTo>
                    <a:lnTo>
                      <a:pt x="11328" y="93980"/>
                    </a:lnTo>
                    <a:lnTo>
                      <a:pt x="13334" y="100101"/>
                    </a:lnTo>
                    <a:lnTo>
                      <a:pt x="21424" y="107530"/>
                    </a:lnTo>
                    <a:lnTo>
                      <a:pt x="27482" y="109397"/>
                    </a:lnTo>
                    <a:lnTo>
                      <a:pt x="48640" y="109397"/>
                    </a:lnTo>
                    <a:lnTo>
                      <a:pt x="48640" y="97116"/>
                    </a:lnTo>
                    <a:lnTo>
                      <a:pt x="33489" y="97116"/>
                    </a:lnTo>
                    <a:lnTo>
                      <a:pt x="30352" y="96240"/>
                    </a:lnTo>
                    <a:lnTo>
                      <a:pt x="26733" y="92735"/>
                    </a:lnTo>
                    <a:lnTo>
                      <a:pt x="25831" y="89725"/>
                    </a:lnTo>
                    <a:lnTo>
                      <a:pt x="25831" y="33972"/>
                    </a:lnTo>
                    <a:lnTo>
                      <a:pt x="48640" y="33972"/>
                    </a:lnTo>
                    <a:lnTo>
                      <a:pt x="48640" y="22009"/>
                    </a:lnTo>
                    <a:lnTo>
                      <a:pt x="25831" y="22009"/>
                    </a:lnTo>
                    <a:lnTo>
                      <a:pt x="2583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167" name="object 167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5671629" y="3617061"/>
                <a:ext cx="88671" cy="90246"/>
              </a:xfrm>
              <a:prstGeom prst="rect">
                <a:avLst/>
              </a:prstGeom>
            </p:spPr>
          </p:pic>
          <p:pic>
            <p:nvPicPr>
              <p:cNvPr id="168" name="object 168"/>
              <p:cNvPicPr/>
              <p:nvPr/>
            </p:nvPicPr>
            <p:blipFill>
              <a:blip r:embed="rId55" cstate="print"/>
              <a:stretch>
                <a:fillRect/>
              </a:stretch>
            </p:blipFill>
            <p:spPr>
              <a:xfrm>
                <a:off x="5796026" y="3617061"/>
                <a:ext cx="67614" cy="90246"/>
              </a:xfrm>
              <a:prstGeom prst="rect">
                <a:avLst/>
              </a:prstGeom>
            </p:spPr>
          </p:pic>
          <p:sp>
            <p:nvSpPr>
              <p:cNvPr id="169" name="object 169"/>
              <p:cNvSpPr/>
              <p:nvPr/>
            </p:nvSpPr>
            <p:spPr>
              <a:xfrm>
                <a:off x="5891860" y="3584524"/>
                <a:ext cx="99695" cy="121920"/>
              </a:xfrm>
              <a:custGeom>
                <a:avLst/>
                <a:gdLst/>
                <a:ahLst/>
                <a:cxnLst/>
                <a:rect l="l" t="t" r="r" b="b"/>
                <a:pathLst>
                  <a:path w="99695" h="121920">
                    <a:moveTo>
                      <a:pt x="48641" y="33972"/>
                    </a:moveTo>
                    <a:lnTo>
                      <a:pt x="25831" y="33972"/>
                    </a:lnTo>
                    <a:lnTo>
                      <a:pt x="25831" y="11963"/>
                    </a:lnTo>
                    <a:lnTo>
                      <a:pt x="11328" y="11963"/>
                    </a:lnTo>
                    <a:lnTo>
                      <a:pt x="11328" y="33972"/>
                    </a:lnTo>
                    <a:lnTo>
                      <a:pt x="0" y="33972"/>
                    </a:lnTo>
                    <a:lnTo>
                      <a:pt x="0" y="45935"/>
                    </a:lnTo>
                    <a:lnTo>
                      <a:pt x="11328" y="45935"/>
                    </a:lnTo>
                    <a:lnTo>
                      <a:pt x="11328" y="105943"/>
                    </a:lnTo>
                    <a:lnTo>
                      <a:pt x="13335" y="112064"/>
                    </a:lnTo>
                    <a:lnTo>
                      <a:pt x="21424" y="119494"/>
                    </a:lnTo>
                    <a:lnTo>
                      <a:pt x="27482" y="121361"/>
                    </a:lnTo>
                    <a:lnTo>
                      <a:pt x="48641" y="121361"/>
                    </a:lnTo>
                    <a:lnTo>
                      <a:pt x="48641" y="109080"/>
                    </a:lnTo>
                    <a:lnTo>
                      <a:pt x="33489" y="109080"/>
                    </a:lnTo>
                    <a:lnTo>
                      <a:pt x="30353" y="108204"/>
                    </a:lnTo>
                    <a:lnTo>
                      <a:pt x="26733" y="104698"/>
                    </a:lnTo>
                    <a:lnTo>
                      <a:pt x="25831" y="101688"/>
                    </a:lnTo>
                    <a:lnTo>
                      <a:pt x="25831" y="45935"/>
                    </a:lnTo>
                    <a:lnTo>
                      <a:pt x="48641" y="45935"/>
                    </a:lnTo>
                    <a:lnTo>
                      <a:pt x="48641" y="33972"/>
                    </a:lnTo>
                    <a:close/>
                  </a:path>
                  <a:path w="99695" h="121920">
                    <a:moveTo>
                      <a:pt x="96634" y="33972"/>
                    </a:moveTo>
                    <a:lnTo>
                      <a:pt x="82130" y="33972"/>
                    </a:lnTo>
                    <a:lnTo>
                      <a:pt x="82130" y="121361"/>
                    </a:lnTo>
                    <a:lnTo>
                      <a:pt x="96634" y="121361"/>
                    </a:lnTo>
                    <a:lnTo>
                      <a:pt x="96634" y="33972"/>
                    </a:lnTo>
                    <a:close/>
                  </a:path>
                  <a:path w="99695" h="121920">
                    <a:moveTo>
                      <a:pt x="99187" y="7137"/>
                    </a:moveTo>
                    <a:lnTo>
                      <a:pt x="98259" y="4800"/>
                    </a:lnTo>
                    <a:lnTo>
                      <a:pt x="94538" y="952"/>
                    </a:lnTo>
                    <a:lnTo>
                      <a:pt x="92278" y="0"/>
                    </a:lnTo>
                    <a:lnTo>
                      <a:pt x="86855" y="0"/>
                    </a:lnTo>
                    <a:lnTo>
                      <a:pt x="84518" y="952"/>
                    </a:lnTo>
                    <a:lnTo>
                      <a:pt x="80695" y="4800"/>
                    </a:lnTo>
                    <a:lnTo>
                      <a:pt x="79730" y="7137"/>
                    </a:lnTo>
                    <a:lnTo>
                      <a:pt x="79730" y="12661"/>
                    </a:lnTo>
                    <a:lnTo>
                      <a:pt x="80695" y="14998"/>
                    </a:lnTo>
                    <a:lnTo>
                      <a:pt x="84518" y="18821"/>
                    </a:lnTo>
                    <a:lnTo>
                      <a:pt x="86855" y="19773"/>
                    </a:lnTo>
                    <a:lnTo>
                      <a:pt x="92278" y="19773"/>
                    </a:lnTo>
                    <a:lnTo>
                      <a:pt x="94538" y="18821"/>
                    </a:lnTo>
                    <a:lnTo>
                      <a:pt x="98259" y="14998"/>
                    </a:lnTo>
                    <a:lnTo>
                      <a:pt x="99187" y="12661"/>
                    </a:lnTo>
                    <a:lnTo>
                      <a:pt x="99187" y="713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170" name="object 170"/>
              <p:cNvPicPr/>
              <p:nvPr/>
            </p:nvPicPr>
            <p:blipFill>
              <a:blip r:embed="rId56" cstate="print"/>
              <a:stretch>
                <a:fillRect/>
              </a:stretch>
            </p:blipFill>
            <p:spPr>
              <a:xfrm>
                <a:off x="6023737" y="3617061"/>
                <a:ext cx="82918" cy="90246"/>
              </a:xfrm>
              <a:prstGeom prst="rect">
                <a:avLst/>
              </a:prstGeom>
            </p:spPr>
          </p:pic>
          <p:sp>
            <p:nvSpPr>
              <p:cNvPr id="171" name="object 171"/>
              <p:cNvSpPr/>
              <p:nvPr/>
            </p:nvSpPr>
            <p:spPr>
              <a:xfrm>
                <a:off x="6136652" y="3687076"/>
                <a:ext cx="1968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19685" h="20320">
                    <a:moveTo>
                      <a:pt x="12534" y="0"/>
                    </a:moveTo>
                    <a:lnTo>
                      <a:pt x="7112" y="0"/>
                    </a:lnTo>
                    <a:lnTo>
                      <a:pt x="4775" y="952"/>
                    </a:lnTo>
                    <a:lnTo>
                      <a:pt x="952" y="4775"/>
                    </a:lnTo>
                    <a:lnTo>
                      <a:pt x="0" y="7111"/>
                    </a:lnTo>
                    <a:lnTo>
                      <a:pt x="0" y="12649"/>
                    </a:lnTo>
                    <a:lnTo>
                      <a:pt x="952" y="14985"/>
                    </a:lnTo>
                    <a:lnTo>
                      <a:pt x="2857" y="16890"/>
                    </a:lnTo>
                    <a:lnTo>
                      <a:pt x="4775" y="18808"/>
                    </a:lnTo>
                    <a:lnTo>
                      <a:pt x="7112" y="19761"/>
                    </a:lnTo>
                    <a:lnTo>
                      <a:pt x="12534" y="19761"/>
                    </a:lnTo>
                    <a:lnTo>
                      <a:pt x="14795" y="18808"/>
                    </a:lnTo>
                    <a:lnTo>
                      <a:pt x="18503" y="14985"/>
                    </a:lnTo>
                    <a:lnTo>
                      <a:pt x="19456" y="12649"/>
                    </a:lnTo>
                    <a:lnTo>
                      <a:pt x="19456" y="7111"/>
                    </a:lnTo>
                    <a:lnTo>
                      <a:pt x="18503" y="4775"/>
                    </a:lnTo>
                    <a:lnTo>
                      <a:pt x="14795" y="952"/>
                    </a:lnTo>
                    <a:lnTo>
                      <a:pt x="12534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72" name="object 172"/>
            <p:cNvSpPr/>
            <p:nvPr/>
          </p:nvSpPr>
          <p:spPr>
            <a:xfrm>
              <a:off x="6274854" y="3594734"/>
              <a:ext cx="95885" cy="111760"/>
            </a:xfrm>
            <a:custGeom>
              <a:avLst/>
              <a:gdLst/>
              <a:ahLst/>
              <a:cxnLst/>
              <a:rect l="l" t="t" r="r" b="b"/>
              <a:pathLst>
                <a:path w="95885" h="111760">
                  <a:moveTo>
                    <a:pt x="14503" y="0"/>
                  </a:moveTo>
                  <a:lnTo>
                    <a:pt x="0" y="0"/>
                  </a:lnTo>
                  <a:lnTo>
                    <a:pt x="0" y="111150"/>
                  </a:lnTo>
                  <a:lnTo>
                    <a:pt x="14503" y="111150"/>
                  </a:lnTo>
                  <a:lnTo>
                    <a:pt x="14503" y="0"/>
                  </a:lnTo>
                  <a:close/>
                </a:path>
                <a:path w="95885" h="111760">
                  <a:moveTo>
                    <a:pt x="95694" y="23761"/>
                  </a:moveTo>
                  <a:lnTo>
                    <a:pt x="72885" y="23761"/>
                  </a:lnTo>
                  <a:lnTo>
                    <a:pt x="72885" y="1752"/>
                  </a:lnTo>
                  <a:lnTo>
                    <a:pt x="58381" y="1752"/>
                  </a:lnTo>
                  <a:lnTo>
                    <a:pt x="58381" y="23761"/>
                  </a:lnTo>
                  <a:lnTo>
                    <a:pt x="47053" y="23761"/>
                  </a:lnTo>
                  <a:lnTo>
                    <a:pt x="47053" y="35725"/>
                  </a:lnTo>
                  <a:lnTo>
                    <a:pt x="58381" y="35725"/>
                  </a:lnTo>
                  <a:lnTo>
                    <a:pt x="58381" y="95732"/>
                  </a:lnTo>
                  <a:lnTo>
                    <a:pt x="60388" y="101854"/>
                  </a:lnTo>
                  <a:lnTo>
                    <a:pt x="68478" y="109283"/>
                  </a:lnTo>
                  <a:lnTo>
                    <a:pt x="74536" y="111150"/>
                  </a:lnTo>
                  <a:lnTo>
                    <a:pt x="95694" y="111150"/>
                  </a:lnTo>
                  <a:lnTo>
                    <a:pt x="95694" y="98869"/>
                  </a:lnTo>
                  <a:lnTo>
                    <a:pt x="80543" y="98869"/>
                  </a:lnTo>
                  <a:lnTo>
                    <a:pt x="77406" y="97993"/>
                  </a:lnTo>
                  <a:lnTo>
                    <a:pt x="73787" y="94488"/>
                  </a:lnTo>
                  <a:lnTo>
                    <a:pt x="72885" y="91478"/>
                  </a:lnTo>
                  <a:lnTo>
                    <a:pt x="72885" y="35725"/>
                  </a:lnTo>
                  <a:lnTo>
                    <a:pt x="95694" y="35725"/>
                  </a:lnTo>
                  <a:lnTo>
                    <a:pt x="95694" y="237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tx1"/>
                </a:solidFill>
              </a:endParaRPr>
            </a:p>
          </p:txBody>
        </p:sp>
        <p:grpSp>
          <p:nvGrpSpPr>
            <p:cNvPr id="173" name="object 173"/>
            <p:cNvGrpSpPr/>
            <p:nvPr/>
          </p:nvGrpSpPr>
          <p:grpSpPr>
            <a:xfrm>
              <a:off x="6485153" y="3584524"/>
              <a:ext cx="120650" cy="123189"/>
              <a:chOff x="6485153" y="3584524"/>
              <a:chExt cx="120650" cy="123189"/>
            </a:xfrm>
          </p:grpSpPr>
          <p:sp>
            <p:nvSpPr>
              <p:cNvPr id="174" name="object 174"/>
              <p:cNvSpPr/>
              <p:nvPr/>
            </p:nvSpPr>
            <p:spPr>
              <a:xfrm>
                <a:off x="6485153" y="3584524"/>
                <a:ext cx="19685" cy="121920"/>
              </a:xfrm>
              <a:custGeom>
                <a:avLst/>
                <a:gdLst/>
                <a:ahLst/>
                <a:cxnLst/>
                <a:rect l="l" t="t" r="r" b="b"/>
                <a:pathLst>
                  <a:path w="19684" h="121920">
                    <a:moveTo>
                      <a:pt x="16903" y="33972"/>
                    </a:moveTo>
                    <a:lnTo>
                      <a:pt x="2400" y="33972"/>
                    </a:lnTo>
                    <a:lnTo>
                      <a:pt x="2400" y="121361"/>
                    </a:lnTo>
                    <a:lnTo>
                      <a:pt x="16903" y="121361"/>
                    </a:lnTo>
                    <a:lnTo>
                      <a:pt x="16903" y="33972"/>
                    </a:lnTo>
                    <a:close/>
                  </a:path>
                  <a:path w="19684" h="121920">
                    <a:moveTo>
                      <a:pt x="12547" y="0"/>
                    </a:moveTo>
                    <a:lnTo>
                      <a:pt x="7124" y="0"/>
                    </a:lnTo>
                    <a:lnTo>
                      <a:pt x="4787" y="952"/>
                    </a:lnTo>
                    <a:lnTo>
                      <a:pt x="965" y="4800"/>
                    </a:lnTo>
                    <a:lnTo>
                      <a:pt x="0" y="7137"/>
                    </a:lnTo>
                    <a:lnTo>
                      <a:pt x="0" y="12661"/>
                    </a:lnTo>
                    <a:lnTo>
                      <a:pt x="965" y="14998"/>
                    </a:lnTo>
                    <a:lnTo>
                      <a:pt x="4787" y="18821"/>
                    </a:lnTo>
                    <a:lnTo>
                      <a:pt x="7124" y="19773"/>
                    </a:lnTo>
                    <a:lnTo>
                      <a:pt x="12547" y="19773"/>
                    </a:lnTo>
                    <a:lnTo>
                      <a:pt x="14808" y="18821"/>
                    </a:lnTo>
                    <a:lnTo>
                      <a:pt x="18529" y="14998"/>
                    </a:lnTo>
                    <a:lnTo>
                      <a:pt x="19456" y="12661"/>
                    </a:lnTo>
                    <a:lnTo>
                      <a:pt x="19456" y="7137"/>
                    </a:lnTo>
                    <a:lnTo>
                      <a:pt x="18529" y="4800"/>
                    </a:lnTo>
                    <a:lnTo>
                      <a:pt x="14808" y="952"/>
                    </a:lnTo>
                    <a:lnTo>
                      <a:pt x="12547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175" name="object 175"/>
              <p:cNvPicPr/>
              <p:nvPr/>
            </p:nvPicPr>
            <p:blipFill>
              <a:blip r:embed="rId57" cstate="print"/>
              <a:stretch>
                <a:fillRect/>
              </a:stretch>
            </p:blipFill>
            <p:spPr>
              <a:xfrm>
                <a:off x="6537934" y="3617061"/>
                <a:ext cx="67614" cy="90246"/>
              </a:xfrm>
              <a:prstGeom prst="rect">
                <a:avLst/>
              </a:prstGeom>
            </p:spPr>
          </p:pic>
        </p:grpSp>
        <p:grpSp>
          <p:nvGrpSpPr>
            <p:cNvPr id="176" name="object 176"/>
            <p:cNvGrpSpPr/>
            <p:nvPr/>
          </p:nvGrpSpPr>
          <p:grpSpPr>
            <a:xfrm>
              <a:off x="6725424" y="3584524"/>
              <a:ext cx="321945" cy="123189"/>
              <a:chOff x="6725424" y="3584524"/>
              <a:chExt cx="321945" cy="123189"/>
            </a:xfrm>
          </p:grpSpPr>
          <p:sp>
            <p:nvSpPr>
              <p:cNvPr id="177" name="object 177"/>
              <p:cNvSpPr/>
              <p:nvPr/>
            </p:nvSpPr>
            <p:spPr>
              <a:xfrm>
                <a:off x="6725424" y="3584524"/>
                <a:ext cx="92710" cy="121920"/>
              </a:xfrm>
              <a:custGeom>
                <a:avLst/>
                <a:gdLst/>
                <a:ahLst/>
                <a:cxnLst/>
                <a:rect l="l" t="t" r="r" b="b"/>
                <a:pathLst>
                  <a:path w="92709" h="121920">
                    <a:moveTo>
                      <a:pt x="42735" y="32372"/>
                    </a:moveTo>
                    <a:lnTo>
                      <a:pt x="35928" y="32372"/>
                    </a:lnTo>
                    <a:lnTo>
                      <a:pt x="30162" y="33756"/>
                    </a:lnTo>
                    <a:lnTo>
                      <a:pt x="25438" y="36525"/>
                    </a:lnTo>
                    <a:lnTo>
                      <a:pt x="20701" y="39293"/>
                    </a:lnTo>
                    <a:lnTo>
                      <a:pt x="17056" y="43167"/>
                    </a:lnTo>
                    <a:lnTo>
                      <a:pt x="14503" y="48158"/>
                    </a:lnTo>
                    <a:lnTo>
                      <a:pt x="14503" y="33959"/>
                    </a:lnTo>
                    <a:lnTo>
                      <a:pt x="0" y="33959"/>
                    </a:lnTo>
                    <a:lnTo>
                      <a:pt x="0" y="121348"/>
                    </a:lnTo>
                    <a:lnTo>
                      <a:pt x="14503" y="121348"/>
                    </a:lnTo>
                    <a:lnTo>
                      <a:pt x="14503" y="73837"/>
                    </a:lnTo>
                    <a:lnTo>
                      <a:pt x="16027" y="62255"/>
                    </a:lnTo>
                    <a:lnTo>
                      <a:pt x="20599" y="53987"/>
                    </a:lnTo>
                    <a:lnTo>
                      <a:pt x="28232" y="49022"/>
                    </a:lnTo>
                    <a:lnTo>
                      <a:pt x="38912" y="47358"/>
                    </a:lnTo>
                    <a:lnTo>
                      <a:pt x="42735" y="47358"/>
                    </a:lnTo>
                    <a:lnTo>
                      <a:pt x="42735" y="32372"/>
                    </a:lnTo>
                    <a:close/>
                  </a:path>
                  <a:path w="92709" h="121920">
                    <a:moveTo>
                      <a:pt x="89941" y="33972"/>
                    </a:moveTo>
                    <a:lnTo>
                      <a:pt x="75438" y="33972"/>
                    </a:lnTo>
                    <a:lnTo>
                      <a:pt x="75438" y="121361"/>
                    </a:lnTo>
                    <a:lnTo>
                      <a:pt x="89941" y="121361"/>
                    </a:lnTo>
                    <a:lnTo>
                      <a:pt x="89941" y="33972"/>
                    </a:lnTo>
                    <a:close/>
                  </a:path>
                  <a:path w="92709" h="121920">
                    <a:moveTo>
                      <a:pt x="92481" y="7137"/>
                    </a:moveTo>
                    <a:lnTo>
                      <a:pt x="91554" y="4800"/>
                    </a:lnTo>
                    <a:lnTo>
                      <a:pt x="87833" y="952"/>
                    </a:lnTo>
                    <a:lnTo>
                      <a:pt x="85585" y="0"/>
                    </a:lnTo>
                    <a:lnTo>
                      <a:pt x="80162" y="0"/>
                    </a:lnTo>
                    <a:lnTo>
                      <a:pt x="77825" y="952"/>
                    </a:lnTo>
                    <a:lnTo>
                      <a:pt x="74002" y="4800"/>
                    </a:lnTo>
                    <a:lnTo>
                      <a:pt x="73025" y="7137"/>
                    </a:lnTo>
                    <a:lnTo>
                      <a:pt x="73025" y="12661"/>
                    </a:lnTo>
                    <a:lnTo>
                      <a:pt x="74002" y="14998"/>
                    </a:lnTo>
                    <a:lnTo>
                      <a:pt x="77825" y="18821"/>
                    </a:lnTo>
                    <a:lnTo>
                      <a:pt x="80162" y="19773"/>
                    </a:lnTo>
                    <a:lnTo>
                      <a:pt x="85585" y="19773"/>
                    </a:lnTo>
                    <a:lnTo>
                      <a:pt x="87833" y="18821"/>
                    </a:lnTo>
                    <a:lnTo>
                      <a:pt x="91554" y="14998"/>
                    </a:lnTo>
                    <a:lnTo>
                      <a:pt x="92481" y="12661"/>
                    </a:lnTo>
                    <a:lnTo>
                      <a:pt x="92481" y="713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178" name="object 178"/>
              <p:cNvPicPr/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6850595" y="3617061"/>
                <a:ext cx="82918" cy="90246"/>
              </a:xfrm>
              <a:prstGeom prst="rect">
                <a:avLst/>
              </a:prstGeom>
            </p:spPr>
          </p:pic>
          <p:pic>
            <p:nvPicPr>
              <p:cNvPr id="179" name="object 179"/>
              <p:cNvPicPr/>
              <p:nvPr/>
            </p:nvPicPr>
            <p:blipFill>
              <a:blip r:embed="rId39" cstate="print"/>
              <a:stretch>
                <a:fillRect/>
              </a:stretch>
            </p:blipFill>
            <p:spPr>
              <a:xfrm>
                <a:off x="6968769" y="3587877"/>
                <a:ext cx="78295" cy="118008"/>
              </a:xfrm>
              <a:prstGeom prst="rect">
                <a:avLst/>
              </a:prstGeom>
            </p:spPr>
          </p:pic>
        </p:grpSp>
        <p:grpSp>
          <p:nvGrpSpPr>
            <p:cNvPr id="180" name="object 180"/>
            <p:cNvGrpSpPr/>
            <p:nvPr/>
          </p:nvGrpSpPr>
          <p:grpSpPr>
            <a:xfrm>
              <a:off x="7167892" y="3584524"/>
              <a:ext cx="135890" cy="121920"/>
              <a:chOff x="7167892" y="3584524"/>
              <a:chExt cx="135890" cy="121920"/>
            </a:xfrm>
          </p:grpSpPr>
          <p:sp>
            <p:nvSpPr>
              <p:cNvPr id="181" name="object 181"/>
              <p:cNvSpPr/>
              <p:nvPr/>
            </p:nvSpPr>
            <p:spPr>
              <a:xfrm>
                <a:off x="7167892" y="3584524"/>
                <a:ext cx="19685" cy="121920"/>
              </a:xfrm>
              <a:custGeom>
                <a:avLst/>
                <a:gdLst/>
                <a:ahLst/>
                <a:cxnLst/>
                <a:rect l="l" t="t" r="r" b="b"/>
                <a:pathLst>
                  <a:path w="19684" h="121920">
                    <a:moveTo>
                      <a:pt x="16903" y="33972"/>
                    </a:moveTo>
                    <a:lnTo>
                      <a:pt x="2400" y="33972"/>
                    </a:lnTo>
                    <a:lnTo>
                      <a:pt x="2400" y="121361"/>
                    </a:lnTo>
                    <a:lnTo>
                      <a:pt x="16903" y="121361"/>
                    </a:lnTo>
                    <a:lnTo>
                      <a:pt x="16903" y="33972"/>
                    </a:lnTo>
                    <a:close/>
                  </a:path>
                  <a:path w="19684" h="121920">
                    <a:moveTo>
                      <a:pt x="12560" y="0"/>
                    </a:moveTo>
                    <a:lnTo>
                      <a:pt x="7137" y="0"/>
                    </a:lnTo>
                    <a:lnTo>
                      <a:pt x="4800" y="952"/>
                    </a:lnTo>
                    <a:lnTo>
                      <a:pt x="2870" y="2870"/>
                    </a:lnTo>
                    <a:lnTo>
                      <a:pt x="965" y="4800"/>
                    </a:lnTo>
                    <a:lnTo>
                      <a:pt x="0" y="7137"/>
                    </a:lnTo>
                    <a:lnTo>
                      <a:pt x="0" y="12661"/>
                    </a:lnTo>
                    <a:lnTo>
                      <a:pt x="965" y="14998"/>
                    </a:lnTo>
                    <a:lnTo>
                      <a:pt x="4800" y="18821"/>
                    </a:lnTo>
                    <a:lnTo>
                      <a:pt x="7137" y="19773"/>
                    </a:lnTo>
                    <a:lnTo>
                      <a:pt x="12560" y="19773"/>
                    </a:lnTo>
                    <a:lnTo>
                      <a:pt x="14808" y="18821"/>
                    </a:lnTo>
                    <a:lnTo>
                      <a:pt x="18529" y="14998"/>
                    </a:lnTo>
                    <a:lnTo>
                      <a:pt x="19456" y="12661"/>
                    </a:lnTo>
                    <a:lnTo>
                      <a:pt x="19456" y="7137"/>
                    </a:lnTo>
                    <a:lnTo>
                      <a:pt x="18529" y="4800"/>
                    </a:lnTo>
                    <a:lnTo>
                      <a:pt x="14808" y="952"/>
                    </a:lnTo>
                    <a:lnTo>
                      <a:pt x="1256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182" name="object 182"/>
              <p:cNvPicPr/>
              <p:nvPr/>
            </p:nvPicPr>
            <p:blipFill>
              <a:blip r:embed="rId58" cstate="print"/>
              <a:stretch>
                <a:fillRect/>
              </a:stretch>
            </p:blipFill>
            <p:spPr>
              <a:xfrm>
                <a:off x="7225461" y="3616909"/>
                <a:ext cx="78295" cy="88976"/>
              </a:xfrm>
              <a:prstGeom prst="rect">
                <a:avLst/>
              </a:prstGeom>
            </p:spPr>
          </p:pic>
        </p:grpSp>
        <p:grpSp>
          <p:nvGrpSpPr>
            <p:cNvPr id="183" name="object 183"/>
            <p:cNvGrpSpPr/>
            <p:nvPr/>
          </p:nvGrpSpPr>
          <p:grpSpPr>
            <a:xfrm>
              <a:off x="7418857" y="3596487"/>
              <a:ext cx="474345" cy="111125"/>
              <a:chOff x="7418857" y="3596487"/>
              <a:chExt cx="474345" cy="111125"/>
            </a:xfrm>
          </p:grpSpPr>
          <p:sp>
            <p:nvSpPr>
              <p:cNvPr id="184" name="object 184"/>
              <p:cNvSpPr/>
              <p:nvPr/>
            </p:nvSpPr>
            <p:spPr>
              <a:xfrm>
                <a:off x="7418857" y="3596487"/>
                <a:ext cx="125095" cy="109855"/>
              </a:xfrm>
              <a:custGeom>
                <a:avLst/>
                <a:gdLst/>
                <a:ahLst/>
                <a:cxnLst/>
                <a:rect l="l" t="t" r="r" b="b"/>
                <a:pathLst>
                  <a:path w="125095" h="109854">
                    <a:moveTo>
                      <a:pt x="48641" y="22009"/>
                    </a:moveTo>
                    <a:lnTo>
                      <a:pt x="25831" y="22009"/>
                    </a:lnTo>
                    <a:lnTo>
                      <a:pt x="25831" y="0"/>
                    </a:lnTo>
                    <a:lnTo>
                      <a:pt x="11328" y="0"/>
                    </a:lnTo>
                    <a:lnTo>
                      <a:pt x="11328" y="22009"/>
                    </a:lnTo>
                    <a:lnTo>
                      <a:pt x="0" y="22009"/>
                    </a:lnTo>
                    <a:lnTo>
                      <a:pt x="0" y="33972"/>
                    </a:lnTo>
                    <a:lnTo>
                      <a:pt x="11328" y="33972"/>
                    </a:lnTo>
                    <a:lnTo>
                      <a:pt x="11328" y="93980"/>
                    </a:lnTo>
                    <a:lnTo>
                      <a:pt x="13335" y="100101"/>
                    </a:lnTo>
                    <a:lnTo>
                      <a:pt x="21424" y="107530"/>
                    </a:lnTo>
                    <a:lnTo>
                      <a:pt x="27482" y="109397"/>
                    </a:lnTo>
                    <a:lnTo>
                      <a:pt x="48641" y="109397"/>
                    </a:lnTo>
                    <a:lnTo>
                      <a:pt x="48641" y="97116"/>
                    </a:lnTo>
                    <a:lnTo>
                      <a:pt x="33489" y="97116"/>
                    </a:lnTo>
                    <a:lnTo>
                      <a:pt x="30353" y="96240"/>
                    </a:lnTo>
                    <a:lnTo>
                      <a:pt x="26733" y="92735"/>
                    </a:lnTo>
                    <a:lnTo>
                      <a:pt x="25831" y="89725"/>
                    </a:lnTo>
                    <a:lnTo>
                      <a:pt x="25831" y="33972"/>
                    </a:lnTo>
                    <a:lnTo>
                      <a:pt x="48641" y="33972"/>
                    </a:lnTo>
                    <a:lnTo>
                      <a:pt x="48641" y="22009"/>
                    </a:lnTo>
                    <a:close/>
                  </a:path>
                  <a:path w="125095" h="109854">
                    <a:moveTo>
                      <a:pt x="124853" y="20408"/>
                    </a:moveTo>
                    <a:lnTo>
                      <a:pt x="118046" y="20408"/>
                    </a:lnTo>
                    <a:lnTo>
                      <a:pt x="112280" y="21793"/>
                    </a:lnTo>
                    <a:lnTo>
                      <a:pt x="107556" y="24561"/>
                    </a:lnTo>
                    <a:lnTo>
                      <a:pt x="102819" y="27330"/>
                    </a:lnTo>
                    <a:lnTo>
                      <a:pt x="99174" y="31203"/>
                    </a:lnTo>
                    <a:lnTo>
                      <a:pt x="96621" y="36195"/>
                    </a:lnTo>
                    <a:lnTo>
                      <a:pt x="96621" y="21996"/>
                    </a:lnTo>
                    <a:lnTo>
                      <a:pt x="82118" y="21996"/>
                    </a:lnTo>
                    <a:lnTo>
                      <a:pt x="82118" y="109385"/>
                    </a:lnTo>
                    <a:lnTo>
                      <a:pt x="96621" y="109385"/>
                    </a:lnTo>
                    <a:lnTo>
                      <a:pt x="96621" y="61874"/>
                    </a:lnTo>
                    <a:lnTo>
                      <a:pt x="98145" y="50292"/>
                    </a:lnTo>
                    <a:lnTo>
                      <a:pt x="102717" y="42024"/>
                    </a:lnTo>
                    <a:lnTo>
                      <a:pt x="110350" y="37058"/>
                    </a:lnTo>
                    <a:lnTo>
                      <a:pt x="121031" y="35394"/>
                    </a:lnTo>
                    <a:lnTo>
                      <a:pt x="124853" y="35394"/>
                    </a:lnTo>
                    <a:lnTo>
                      <a:pt x="124853" y="2040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185" name="object 185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7570965" y="3617061"/>
                <a:ext cx="88671" cy="90246"/>
              </a:xfrm>
              <a:prstGeom prst="rect">
                <a:avLst/>
              </a:prstGeom>
            </p:spPr>
          </p:pic>
          <p:pic>
            <p:nvPicPr>
              <p:cNvPr id="186" name="object 186"/>
              <p:cNvPicPr/>
              <p:nvPr/>
            </p:nvPicPr>
            <p:blipFill>
              <a:blip r:embed="rId56" cstate="print"/>
              <a:stretch>
                <a:fillRect/>
              </a:stretch>
            </p:blipFill>
            <p:spPr>
              <a:xfrm>
                <a:off x="7694713" y="3617061"/>
                <a:ext cx="82918" cy="90246"/>
              </a:xfrm>
              <a:prstGeom prst="rect">
                <a:avLst/>
              </a:prstGeom>
            </p:spPr>
          </p:pic>
          <p:pic>
            <p:nvPicPr>
              <p:cNvPr id="187" name="object 187"/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7807451" y="3617061"/>
                <a:ext cx="85153" cy="90246"/>
              </a:xfrm>
              <a:prstGeom prst="rect">
                <a:avLst/>
              </a:prstGeom>
            </p:spPr>
          </p:pic>
        </p:grpSp>
        <p:grpSp>
          <p:nvGrpSpPr>
            <p:cNvPr id="188" name="object 188"/>
            <p:cNvGrpSpPr/>
            <p:nvPr/>
          </p:nvGrpSpPr>
          <p:grpSpPr>
            <a:xfrm>
              <a:off x="8011223" y="3584524"/>
              <a:ext cx="785495" cy="123189"/>
              <a:chOff x="8011223" y="3584524"/>
              <a:chExt cx="785495" cy="123189"/>
            </a:xfrm>
          </p:grpSpPr>
          <p:pic>
            <p:nvPicPr>
              <p:cNvPr id="189" name="object 189"/>
              <p:cNvPicPr/>
              <p:nvPr/>
            </p:nvPicPr>
            <p:blipFill>
              <a:blip r:embed="rId50" cstate="print"/>
              <a:stretch>
                <a:fillRect/>
              </a:stretch>
            </p:blipFill>
            <p:spPr>
              <a:xfrm>
                <a:off x="8011223" y="3616909"/>
                <a:ext cx="140487" cy="88976"/>
              </a:xfrm>
              <a:prstGeom prst="rect">
                <a:avLst/>
              </a:prstGeom>
            </p:spPr>
          </p:pic>
          <p:sp>
            <p:nvSpPr>
              <p:cNvPr id="190" name="object 190"/>
              <p:cNvSpPr/>
              <p:nvPr/>
            </p:nvSpPr>
            <p:spPr>
              <a:xfrm>
                <a:off x="8189010" y="3584524"/>
                <a:ext cx="19685" cy="121920"/>
              </a:xfrm>
              <a:custGeom>
                <a:avLst/>
                <a:gdLst/>
                <a:ahLst/>
                <a:cxnLst/>
                <a:rect l="l" t="t" r="r" b="b"/>
                <a:pathLst>
                  <a:path w="19684" h="121920">
                    <a:moveTo>
                      <a:pt x="16903" y="33972"/>
                    </a:moveTo>
                    <a:lnTo>
                      <a:pt x="2400" y="33972"/>
                    </a:lnTo>
                    <a:lnTo>
                      <a:pt x="2400" y="121361"/>
                    </a:lnTo>
                    <a:lnTo>
                      <a:pt x="16903" y="121361"/>
                    </a:lnTo>
                    <a:lnTo>
                      <a:pt x="16903" y="33972"/>
                    </a:lnTo>
                    <a:close/>
                  </a:path>
                  <a:path w="19684" h="121920">
                    <a:moveTo>
                      <a:pt x="12560" y="0"/>
                    </a:moveTo>
                    <a:lnTo>
                      <a:pt x="7124" y="0"/>
                    </a:lnTo>
                    <a:lnTo>
                      <a:pt x="4787" y="952"/>
                    </a:lnTo>
                    <a:lnTo>
                      <a:pt x="965" y="4800"/>
                    </a:lnTo>
                    <a:lnTo>
                      <a:pt x="0" y="7137"/>
                    </a:lnTo>
                    <a:lnTo>
                      <a:pt x="0" y="12661"/>
                    </a:lnTo>
                    <a:lnTo>
                      <a:pt x="965" y="14998"/>
                    </a:lnTo>
                    <a:lnTo>
                      <a:pt x="4787" y="18821"/>
                    </a:lnTo>
                    <a:lnTo>
                      <a:pt x="7124" y="19773"/>
                    </a:lnTo>
                    <a:lnTo>
                      <a:pt x="12560" y="19773"/>
                    </a:lnTo>
                    <a:lnTo>
                      <a:pt x="14808" y="18821"/>
                    </a:lnTo>
                    <a:lnTo>
                      <a:pt x="18529" y="14998"/>
                    </a:lnTo>
                    <a:lnTo>
                      <a:pt x="19456" y="12661"/>
                    </a:lnTo>
                    <a:lnTo>
                      <a:pt x="19456" y="7137"/>
                    </a:lnTo>
                    <a:lnTo>
                      <a:pt x="18529" y="4800"/>
                    </a:lnTo>
                    <a:lnTo>
                      <a:pt x="14808" y="952"/>
                    </a:lnTo>
                    <a:lnTo>
                      <a:pt x="1256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191" name="object 191"/>
              <p:cNvPicPr/>
              <p:nvPr/>
            </p:nvPicPr>
            <p:blipFill>
              <a:blip r:embed="rId25" cstate="print"/>
              <a:stretch>
                <a:fillRect/>
              </a:stretch>
            </p:blipFill>
            <p:spPr>
              <a:xfrm>
                <a:off x="8246592" y="3616909"/>
                <a:ext cx="78295" cy="88976"/>
              </a:xfrm>
              <a:prstGeom prst="rect">
                <a:avLst/>
              </a:prstGeom>
            </p:spPr>
          </p:pic>
          <p:pic>
            <p:nvPicPr>
              <p:cNvPr id="192" name="object 192"/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8359165" y="3617061"/>
                <a:ext cx="85153" cy="90246"/>
              </a:xfrm>
              <a:prstGeom prst="rect">
                <a:avLst/>
              </a:prstGeom>
            </p:spPr>
          </p:pic>
          <p:sp>
            <p:nvSpPr>
              <p:cNvPr id="193" name="object 193"/>
              <p:cNvSpPr/>
              <p:nvPr/>
            </p:nvSpPr>
            <p:spPr>
              <a:xfrm>
                <a:off x="8479408" y="3616896"/>
                <a:ext cx="43180" cy="89535"/>
              </a:xfrm>
              <a:custGeom>
                <a:avLst/>
                <a:gdLst/>
                <a:ahLst/>
                <a:cxnLst/>
                <a:rect l="l" t="t" r="r" b="b"/>
                <a:pathLst>
                  <a:path w="43179" h="89535">
                    <a:moveTo>
                      <a:pt x="42735" y="0"/>
                    </a:moveTo>
                    <a:lnTo>
                      <a:pt x="35928" y="0"/>
                    </a:lnTo>
                    <a:lnTo>
                      <a:pt x="30162" y="1384"/>
                    </a:lnTo>
                    <a:lnTo>
                      <a:pt x="25438" y="4152"/>
                    </a:lnTo>
                    <a:lnTo>
                      <a:pt x="20701" y="6921"/>
                    </a:lnTo>
                    <a:lnTo>
                      <a:pt x="17056" y="10794"/>
                    </a:lnTo>
                    <a:lnTo>
                      <a:pt x="14503" y="15786"/>
                    </a:lnTo>
                    <a:lnTo>
                      <a:pt x="14503" y="1587"/>
                    </a:lnTo>
                    <a:lnTo>
                      <a:pt x="0" y="1587"/>
                    </a:lnTo>
                    <a:lnTo>
                      <a:pt x="0" y="88976"/>
                    </a:lnTo>
                    <a:lnTo>
                      <a:pt x="14503" y="88976"/>
                    </a:lnTo>
                    <a:lnTo>
                      <a:pt x="14503" y="41465"/>
                    </a:lnTo>
                    <a:lnTo>
                      <a:pt x="16029" y="29880"/>
                    </a:lnTo>
                    <a:lnTo>
                      <a:pt x="20607" y="21605"/>
                    </a:lnTo>
                    <a:lnTo>
                      <a:pt x="28235" y="16640"/>
                    </a:lnTo>
                    <a:lnTo>
                      <a:pt x="38912" y="14985"/>
                    </a:lnTo>
                    <a:lnTo>
                      <a:pt x="42735" y="14985"/>
                    </a:lnTo>
                    <a:lnTo>
                      <a:pt x="4273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194" name="object 194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8549398" y="3617061"/>
                <a:ext cx="88671" cy="90246"/>
              </a:xfrm>
              <a:prstGeom prst="rect">
                <a:avLst/>
              </a:prstGeom>
            </p:spPr>
          </p:pic>
          <p:sp>
            <p:nvSpPr>
              <p:cNvPr id="195" name="object 195"/>
              <p:cNvSpPr/>
              <p:nvPr/>
            </p:nvSpPr>
            <p:spPr>
              <a:xfrm>
                <a:off x="8678583" y="3587877"/>
                <a:ext cx="14604" cy="118110"/>
              </a:xfrm>
              <a:custGeom>
                <a:avLst/>
                <a:gdLst/>
                <a:ahLst/>
                <a:cxnLst/>
                <a:rect l="l" t="t" r="r" b="b"/>
                <a:pathLst>
                  <a:path w="14604" h="118110">
                    <a:moveTo>
                      <a:pt x="14503" y="0"/>
                    </a:moveTo>
                    <a:lnTo>
                      <a:pt x="0" y="0"/>
                    </a:lnTo>
                    <a:lnTo>
                      <a:pt x="0" y="118008"/>
                    </a:lnTo>
                    <a:lnTo>
                      <a:pt x="14503" y="118008"/>
                    </a:lnTo>
                    <a:lnTo>
                      <a:pt x="1450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196" name="object 196"/>
              <p:cNvPicPr/>
              <p:nvPr/>
            </p:nvPicPr>
            <p:blipFill>
              <a:blip r:embed="rId55" cstate="print"/>
              <a:stretch>
                <a:fillRect/>
              </a:stretch>
            </p:blipFill>
            <p:spPr>
              <a:xfrm>
                <a:off x="8728963" y="3617061"/>
                <a:ext cx="67614" cy="90246"/>
              </a:xfrm>
              <a:prstGeom prst="rect">
                <a:avLst/>
              </a:prstGeom>
            </p:spPr>
          </p:pic>
        </p:grpSp>
        <p:grpSp>
          <p:nvGrpSpPr>
            <p:cNvPr id="197" name="object 197"/>
            <p:cNvGrpSpPr/>
            <p:nvPr/>
          </p:nvGrpSpPr>
          <p:grpSpPr>
            <a:xfrm>
              <a:off x="8911031" y="3587877"/>
              <a:ext cx="330835" cy="120014"/>
              <a:chOff x="8911031" y="3587877"/>
              <a:chExt cx="330835" cy="120014"/>
            </a:xfrm>
          </p:grpSpPr>
          <p:pic>
            <p:nvPicPr>
              <p:cNvPr id="198" name="object 198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8911031" y="3617061"/>
                <a:ext cx="88671" cy="90246"/>
              </a:xfrm>
              <a:prstGeom prst="rect">
                <a:avLst/>
              </a:prstGeom>
            </p:spPr>
          </p:pic>
          <p:pic>
            <p:nvPicPr>
              <p:cNvPr id="199" name="object 199"/>
              <p:cNvPicPr/>
              <p:nvPr/>
            </p:nvPicPr>
            <p:blipFill>
              <a:blip r:embed="rId35" cstate="print"/>
              <a:stretch>
                <a:fillRect/>
              </a:stretch>
            </p:blipFill>
            <p:spPr>
              <a:xfrm>
                <a:off x="9040202" y="3616909"/>
                <a:ext cx="78295" cy="88976"/>
              </a:xfrm>
              <a:prstGeom prst="rect">
                <a:avLst/>
              </a:prstGeom>
            </p:spPr>
          </p:pic>
          <p:pic>
            <p:nvPicPr>
              <p:cNvPr id="200" name="object 200"/>
              <p:cNvPicPr/>
              <p:nvPr/>
            </p:nvPicPr>
            <p:blipFill>
              <a:blip r:embed="rId59" cstate="print"/>
              <a:stretch>
                <a:fillRect/>
              </a:stretch>
            </p:blipFill>
            <p:spPr>
              <a:xfrm>
                <a:off x="9152788" y="3587877"/>
                <a:ext cx="88671" cy="119430"/>
              </a:xfrm>
              <a:prstGeom prst="rect">
                <a:avLst/>
              </a:prstGeom>
            </p:spPr>
          </p:pic>
        </p:grpSp>
        <p:grpSp>
          <p:nvGrpSpPr>
            <p:cNvPr id="201" name="object 201"/>
            <p:cNvGrpSpPr/>
            <p:nvPr/>
          </p:nvGrpSpPr>
          <p:grpSpPr>
            <a:xfrm>
              <a:off x="9363075" y="3584524"/>
              <a:ext cx="194945" cy="123189"/>
              <a:chOff x="9363075" y="3584524"/>
              <a:chExt cx="194945" cy="123189"/>
            </a:xfrm>
          </p:grpSpPr>
          <p:sp>
            <p:nvSpPr>
              <p:cNvPr id="202" name="object 202"/>
              <p:cNvSpPr/>
              <p:nvPr/>
            </p:nvSpPr>
            <p:spPr>
              <a:xfrm>
                <a:off x="9363075" y="3584524"/>
                <a:ext cx="98425" cy="121920"/>
              </a:xfrm>
              <a:custGeom>
                <a:avLst/>
                <a:gdLst/>
                <a:ahLst/>
                <a:cxnLst/>
                <a:rect l="l" t="t" r="r" b="b"/>
                <a:pathLst>
                  <a:path w="98425" h="121920">
                    <a:moveTo>
                      <a:pt x="16903" y="33972"/>
                    </a:moveTo>
                    <a:lnTo>
                      <a:pt x="2400" y="33972"/>
                    </a:lnTo>
                    <a:lnTo>
                      <a:pt x="2400" y="121361"/>
                    </a:lnTo>
                    <a:lnTo>
                      <a:pt x="16903" y="121361"/>
                    </a:lnTo>
                    <a:lnTo>
                      <a:pt x="16903" y="33972"/>
                    </a:lnTo>
                    <a:close/>
                  </a:path>
                  <a:path w="98425" h="121920">
                    <a:moveTo>
                      <a:pt x="19456" y="7137"/>
                    </a:moveTo>
                    <a:lnTo>
                      <a:pt x="18529" y="4800"/>
                    </a:lnTo>
                    <a:lnTo>
                      <a:pt x="14808" y="952"/>
                    </a:lnTo>
                    <a:lnTo>
                      <a:pt x="12547" y="0"/>
                    </a:lnTo>
                    <a:lnTo>
                      <a:pt x="7124" y="0"/>
                    </a:lnTo>
                    <a:lnTo>
                      <a:pt x="4787" y="952"/>
                    </a:lnTo>
                    <a:lnTo>
                      <a:pt x="965" y="4800"/>
                    </a:lnTo>
                    <a:lnTo>
                      <a:pt x="0" y="7137"/>
                    </a:lnTo>
                    <a:lnTo>
                      <a:pt x="0" y="12661"/>
                    </a:lnTo>
                    <a:lnTo>
                      <a:pt x="965" y="14998"/>
                    </a:lnTo>
                    <a:lnTo>
                      <a:pt x="4787" y="18821"/>
                    </a:lnTo>
                    <a:lnTo>
                      <a:pt x="7124" y="19773"/>
                    </a:lnTo>
                    <a:lnTo>
                      <a:pt x="12547" y="19773"/>
                    </a:lnTo>
                    <a:lnTo>
                      <a:pt x="14808" y="18821"/>
                    </a:lnTo>
                    <a:lnTo>
                      <a:pt x="18529" y="14998"/>
                    </a:lnTo>
                    <a:lnTo>
                      <a:pt x="19456" y="12661"/>
                    </a:lnTo>
                    <a:lnTo>
                      <a:pt x="19456" y="7137"/>
                    </a:lnTo>
                    <a:close/>
                  </a:path>
                  <a:path w="98425" h="121920">
                    <a:moveTo>
                      <a:pt x="98082" y="33972"/>
                    </a:moveTo>
                    <a:lnTo>
                      <a:pt x="75272" y="33972"/>
                    </a:lnTo>
                    <a:lnTo>
                      <a:pt x="75272" y="11963"/>
                    </a:lnTo>
                    <a:lnTo>
                      <a:pt x="60769" y="11963"/>
                    </a:lnTo>
                    <a:lnTo>
                      <a:pt x="60769" y="33972"/>
                    </a:lnTo>
                    <a:lnTo>
                      <a:pt x="49441" y="33972"/>
                    </a:lnTo>
                    <a:lnTo>
                      <a:pt x="49441" y="45935"/>
                    </a:lnTo>
                    <a:lnTo>
                      <a:pt x="60769" y="45935"/>
                    </a:lnTo>
                    <a:lnTo>
                      <a:pt x="60769" y="105943"/>
                    </a:lnTo>
                    <a:lnTo>
                      <a:pt x="62776" y="112064"/>
                    </a:lnTo>
                    <a:lnTo>
                      <a:pt x="70866" y="119494"/>
                    </a:lnTo>
                    <a:lnTo>
                      <a:pt x="76923" y="121361"/>
                    </a:lnTo>
                    <a:lnTo>
                      <a:pt x="98082" y="121361"/>
                    </a:lnTo>
                    <a:lnTo>
                      <a:pt x="98082" y="109080"/>
                    </a:lnTo>
                    <a:lnTo>
                      <a:pt x="82931" y="109080"/>
                    </a:lnTo>
                    <a:lnTo>
                      <a:pt x="79794" y="108204"/>
                    </a:lnTo>
                    <a:lnTo>
                      <a:pt x="76174" y="104698"/>
                    </a:lnTo>
                    <a:lnTo>
                      <a:pt x="75272" y="101688"/>
                    </a:lnTo>
                    <a:lnTo>
                      <a:pt x="75272" y="45935"/>
                    </a:lnTo>
                    <a:lnTo>
                      <a:pt x="98082" y="45935"/>
                    </a:lnTo>
                    <a:lnTo>
                      <a:pt x="98082" y="3397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203" name="object 203"/>
              <p:cNvPicPr/>
              <p:nvPr/>
            </p:nvPicPr>
            <p:blipFill>
              <a:blip r:embed="rId60" cstate="print"/>
              <a:stretch>
                <a:fillRect/>
              </a:stretch>
            </p:blipFill>
            <p:spPr>
              <a:xfrm>
                <a:off x="9489859" y="3617061"/>
                <a:ext cx="67614" cy="90246"/>
              </a:xfrm>
              <a:prstGeom prst="rect">
                <a:avLst/>
              </a:prstGeom>
            </p:spPr>
          </p:pic>
        </p:grpSp>
        <p:grpSp>
          <p:nvGrpSpPr>
            <p:cNvPr id="204" name="object 204"/>
            <p:cNvGrpSpPr/>
            <p:nvPr/>
          </p:nvGrpSpPr>
          <p:grpSpPr>
            <a:xfrm>
              <a:off x="9677336" y="3584524"/>
              <a:ext cx="551815" cy="123189"/>
              <a:chOff x="9677336" y="3584524"/>
              <a:chExt cx="551815" cy="123189"/>
            </a:xfrm>
          </p:grpSpPr>
          <p:pic>
            <p:nvPicPr>
              <p:cNvPr id="205" name="object 205"/>
              <p:cNvPicPr/>
              <p:nvPr/>
            </p:nvPicPr>
            <p:blipFill>
              <a:blip r:embed="rId41" cstate="print"/>
              <a:stretch>
                <a:fillRect/>
              </a:stretch>
            </p:blipFill>
            <p:spPr>
              <a:xfrm>
                <a:off x="9677336" y="3616909"/>
                <a:ext cx="140487" cy="88976"/>
              </a:xfrm>
              <a:prstGeom prst="rect">
                <a:avLst/>
              </a:prstGeom>
            </p:spPr>
          </p:pic>
          <p:sp>
            <p:nvSpPr>
              <p:cNvPr id="206" name="object 206"/>
              <p:cNvSpPr/>
              <p:nvPr/>
            </p:nvSpPr>
            <p:spPr>
              <a:xfrm>
                <a:off x="9855149" y="3584524"/>
                <a:ext cx="19685" cy="121920"/>
              </a:xfrm>
              <a:custGeom>
                <a:avLst/>
                <a:gdLst/>
                <a:ahLst/>
                <a:cxnLst/>
                <a:rect l="l" t="t" r="r" b="b"/>
                <a:pathLst>
                  <a:path w="19684" h="121920">
                    <a:moveTo>
                      <a:pt x="16903" y="33972"/>
                    </a:moveTo>
                    <a:lnTo>
                      <a:pt x="2400" y="33972"/>
                    </a:lnTo>
                    <a:lnTo>
                      <a:pt x="2400" y="121361"/>
                    </a:lnTo>
                    <a:lnTo>
                      <a:pt x="16903" y="121361"/>
                    </a:lnTo>
                    <a:lnTo>
                      <a:pt x="16903" y="33972"/>
                    </a:lnTo>
                    <a:close/>
                  </a:path>
                  <a:path w="19684" h="121920">
                    <a:moveTo>
                      <a:pt x="12547" y="0"/>
                    </a:moveTo>
                    <a:lnTo>
                      <a:pt x="7124" y="0"/>
                    </a:lnTo>
                    <a:lnTo>
                      <a:pt x="4787" y="952"/>
                    </a:lnTo>
                    <a:lnTo>
                      <a:pt x="965" y="4800"/>
                    </a:lnTo>
                    <a:lnTo>
                      <a:pt x="0" y="7137"/>
                    </a:lnTo>
                    <a:lnTo>
                      <a:pt x="0" y="12661"/>
                    </a:lnTo>
                    <a:lnTo>
                      <a:pt x="965" y="14998"/>
                    </a:lnTo>
                    <a:lnTo>
                      <a:pt x="4787" y="18821"/>
                    </a:lnTo>
                    <a:lnTo>
                      <a:pt x="7124" y="19773"/>
                    </a:lnTo>
                    <a:lnTo>
                      <a:pt x="12547" y="19773"/>
                    </a:lnTo>
                    <a:lnTo>
                      <a:pt x="14795" y="18821"/>
                    </a:lnTo>
                    <a:lnTo>
                      <a:pt x="18516" y="14998"/>
                    </a:lnTo>
                    <a:lnTo>
                      <a:pt x="19443" y="12661"/>
                    </a:lnTo>
                    <a:lnTo>
                      <a:pt x="19443" y="7137"/>
                    </a:lnTo>
                    <a:lnTo>
                      <a:pt x="18516" y="4800"/>
                    </a:lnTo>
                    <a:lnTo>
                      <a:pt x="14795" y="952"/>
                    </a:lnTo>
                    <a:lnTo>
                      <a:pt x="12547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207" name="object 207"/>
              <p:cNvPicPr/>
              <p:nvPr/>
            </p:nvPicPr>
            <p:blipFill>
              <a:blip r:embed="rId58" cstate="print"/>
              <a:stretch>
                <a:fillRect/>
              </a:stretch>
            </p:blipFill>
            <p:spPr>
              <a:xfrm>
                <a:off x="9912718" y="3616909"/>
                <a:ext cx="78295" cy="88976"/>
              </a:xfrm>
              <a:prstGeom prst="rect">
                <a:avLst/>
              </a:prstGeom>
            </p:spPr>
          </p:pic>
          <p:pic>
            <p:nvPicPr>
              <p:cNvPr id="208" name="object 208"/>
              <p:cNvPicPr/>
              <p:nvPr/>
            </p:nvPicPr>
            <p:blipFill>
              <a:blip r:embed="rId24" cstate="print"/>
              <a:stretch>
                <a:fillRect/>
              </a:stretch>
            </p:blipFill>
            <p:spPr>
              <a:xfrm>
                <a:off x="10025291" y="3617061"/>
                <a:ext cx="85153" cy="90246"/>
              </a:xfrm>
              <a:prstGeom prst="rect">
                <a:avLst/>
              </a:prstGeom>
            </p:spPr>
          </p:pic>
          <p:pic>
            <p:nvPicPr>
              <p:cNvPr id="209" name="object 209"/>
              <p:cNvPicPr/>
              <p:nvPr/>
            </p:nvPicPr>
            <p:blipFill>
              <a:blip r:embed="rId54" cstate="print"/>
              <a:stretch>
                <a:fillRect/>
              </a:stretch>
            </p:blipFill>
            <p:spPr>
              <a:xfrm>
                <a:off x="10140111" y="3587877"/>
                <a:ext cx="88671" cy="119430"/>
              </a:xfrm>
              <a:prstGeom prst="rect">
                <a:avLst/>
              </a:prstGeom>
            </p:spPr>
          </p:pic>
        </p:grpSp>
        <p:grpSp>
          <p:nvGrpSpPr>
            <p:cNvPr id="210" name="object 210"/>
            <p:cNvGrpSpPr/>
            <p:nvPr/>
          </p:nvGrpSpPr>
          <p:grpSpPr>
            <a:xfrm>
              <a:off x="4615865" y="3840403"/>
              <a:ext cx="411480" cy="123825"/>
              <a:chOff x="4615865" y="3840403"/>
              <a:chExt cx="411480" cy="123825"/>
            </a:xfrm>
          </p:grpSpPr>
          <p:sp>
            <p:nvSpPr>
              <p:cNvPr id="211" name="object 211"/>
              <p:cNvSpPr/>
              <p:nvPr/>
            </p:nvSpPr>
            <p:spPr>
              <a:xfrm>
                <a:off x="4615866" y="3840403"/>
                <a:ext cx="120014" cy="121920"/>
              </a:xfrm>
              <a:custGeom>
                <a:avLst/>
                <a:gdLst/>
                <a:ahLst/>
                <a:cxnLst/>
                <a:rect l="l" t="t" r="r" b="b"/>
                <a:pathLst>
                  <a:path w="120014" h="121920">
                    <a:moveTo>
                      <a:pt x="44170" y="34442"/>
                    </a:moveTo>
                    <a:lnTo>
                      <a:pt x="25831" y="34442"/>
                    </a:lnTo>
                    <a:lnTo>
                      <a:pt x="25831" y="22479"/>
                    </a:lnTo>
                    <a:lnTo>
                      <a:pt x="27139" y="18364"/>
                    </a:lnTo>
                    <a:lnTo>
                      <a:pt x="32346" y="13373"/>
                    </a:lnTo>
                    <a:lnTo>
                      <a:pt x="36842" y="12115"/>
                    </a:lnTo>
                    <a:lnTo>
                      <a:pt x="43218" y="12115"/>
                    </a:lnTo>
                    <a:lnTo>
                      <a:pt x="43218" y="0"/>
                    </a:lnTo>
                    <a:lnTo>
                      <a:pt x="32042" y="0"/>
                    </a:lnTo>
                    <a:lnTo>
                      <a:pt x="23939" y="2260"/>
                    </a:lnTo>
                    <a:lnTo>
                      <a:pt x="13843" y="11303"/>
                    </a:lnTo>
                    <a:lnTo>
                      <a:pt x="11315" y="18440"/>
                    </a:lnTo>
                    <a:lnTo>
                      <a:pt x="11315" y="34442"/>
                    </a:lnTo>
                    <a:lnTo>
                      <a:pt x="0" y="34442"/>
                    </a:lnTo>
                    <a:lnTo>
                      <a:pt x="0" y="46405"/>
                    </a:lnTo>
                    <a:lnTo>
                      <a:pt x="11315" y="46405"/>
                    </a:lnTo>
                    <a:lnTo>
                      <a:pt x="11315" y="121831"/>
                    </a:lnTo>
                    <a:lnTo>
                      <a:pt x="25831" y="121831"/>
                    </a:lnTo>
                    <a:lnTo>
                      <a:pt x="25831" y="46405"/>
                    </a:lnTo>
                    <a:lnTo>
                      <a:pt x="44170" y="46405"/>
                    </a:lnTo>
                    <a:lnTo>
                      <a:pt x="44170" y="34442"/>
                    </a:lnTo>
                    <a:close/>
                  </a:path>
                  <a:path w="120014" h="121920">
                    <a:moveTo>
                      <a:pt x="119761" y="32842"/>
                    </a:moveTo>
                    <a:lnTo>
                      <a:pt x="112953" y="32842"/>
                    </a:lnTo>
                    <a:lnTo>
                      <a:pt x="107188" y="34226"/>
                    </a:lnTo>
                    <a:lnTo>
                      <a:pt x="102463" y="36995"/>
                    </a:lnTo>
                    <a:lnTo>
                      <a:pt x="97726" y="39763"/>
                    </a:lnTo>
                    <a:lnTo>
                      <a:pt x="94081" y="43637"/>
                    </a:lnTo>
                    <a:lnTo>
                      <a:pt x="91528" y="48628"/>
                    </a:lnTo>
                    <a:lnTo>
                      <a:pt x="91528" y="34429"/>
                    </a:lnTo>
                    <a:lnTo>
                      <a:pt x="77025" y="34429"/>
                    </a:lnTo>
                    <a:lnTo>
                      <a:pt x="77025" y="121818"/>
                    </a:lnTo>
                    <a:lnTo>
                      <a:pt x="91528" y="121818"/>
                    </a:lnTo>
                    <a:lnTo>
                      <a:pt x="91528" y="74307"/>
                    </a:lnTo>
                    <a:lnTo>
                      <a:pt x="93052" y="62725"/>
                    </a:lnTo>
                    <a:lnTo>
                      <a:pt x="97624" y="54457"/>
                    </a:lnTo>
                    <a:lnTo>
                      <a:pt x="105257" y="49491"/>
                    </a:lnTo>
                    <a:lnTo>
                      <a:pt x="115938" y="47828"/>
                    </a:lnTo>
                    <a:lnTo>
                      <a:pt x="119761" y="47828"/>
                    </a:lnTo>
                    <a:lnTo>
                      <a:pt x="119761" y="3284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212" name="object 212"/>
              <p:cNvPicPr/>
              <p:nvPr/>
            </p:nvPicPr>
            <p:blipFill>
              <a:blip r:embed="rId61" cstate="print"/>
              <a:stretch>
                <a:fillRect/>
              </a:stretch>
            </p:blipFill>
            <p:spPr>
              <a:xfrm>
                <a:off x="4762881" y="3873411"/>
                <a:ext cx="88341" cy="90258"/>
              </a:xfrm>
              <a:prstGeom prst="rect">
                <a:avLst/>
              </a:prstGeom>
            </p:spPr>
          </p:pic>
          <p:pic>
            <p:nvPicPr>
              <p:cNvPr id="213" name="object 213"/>
              <p:cNvPicPr/>
              <p:nvPr/>
            </p:nvPicPr>
            <p:blipFill>
              <a:blip r:embed="rId62" cstate="print"/>
              <a:stretch>
                <a:fillRect/>
              </a:stretch>
            </p:blipFill>
            <p:spPr>
              <a:xfrm>
                <a:off x="4886299" y="3873258"/>
                <a:ext cx="140487" cy="88976"/>
              </a:xfrm>
              <a:prstGeom prst="rect">
                <a:avLst/>
              </a:prstGeom>
            </p:spPr>
          </p:pic>
        </p:grpSp>
        <p:grpSp>
          <p:nvGrpSpPr>
            <p:cNvPr id="214" name="object 214"/>
            <p:cNvGrpSpPr/>
            <p:nvPr/>
          </p:nvGrpSpPr>
          <p:grpSpPr>
            <a:xfrm>
              <a:off x="5129910" y="3844226"/>
              <a:ext cx="1187450" cy="161290"/>
              <a:chOff x="5129910" y="3844226"/>
              <a:chExt cx="1187450" cy="161290"/>
            </a:xfrm>
          </p:grpSpPr>
          <p:pic>
            <p:nvPicPr>
              <p:cNvPr id="215" name="object 215"/>
              <p:cNvPicPr/>
              <p:nvPr/>
            </p:nvPicPr>
            <p:blipFill>
              <a:blip r:embed="rId63" cstate="print"/>
              <a:stretch>
                <a:fillRect/>
              </a:stretch>
            </p:blipFill>
            <p:spPr>
              <a:xfrm>
                <a:off x="5129910" y="3874833"/>
                <a:ext cx="78295" cy="88671"/>
              </a:xfrm>
              <a:prstGeom prst="rect">
                <a:avLst/>
              </a:prstGeom>
            </p:spPr>
          </p:pic>
          <p:pic>
            <p:nvPicPr>
              <p:cNvPr id="216" name="object 216"/>
              <p:cNvPicPr/>
              <p:nvPr/>
            </p:nvPicPr>
            <p:blipFill>
              <a:blip r:embed="rId64" cstate="print"/>
              <a:stretch>
                <a:fillRect/>
              </a:stretch>
            </p:blipFill>
            <p:spPr>
              <a:xfrm>
                <a:off x="5361266" y="3844226"/>
                <a:ext cx="88671" cy="119430"/>
              </a:xfrm>
              <a:prstGeom prst="rect">
                <a:avLst/>
              </a:prstGeom>
            </p:spPr>
          </p:pic>
          <p:pic>
            <p:nvPicPr>
              <p:cNvPr id="217" name="object 217"/>
              <p:cNvPicPr/>
              <p:nvPr/>
            </p:nvPicPr>
            <p:blipFill>
              <a:blip r:embed="rId35" cstate="print"/>
              <a:stretch>
                <a:fillRect/>
              </a:stretch>
            </p:blipFill>
            <p:spPr>
              <a:xfrm>
                <a:off x="5248706" y="3873258"/>
                <a:ext cx="78295" cy="88976"/>
              </a:xfrm>
              <a:prstGeom prst="rect">
                <a:avLst/>
              </a:prstGeom>
            </p:spPr>
          </p:pic>
          <p:pic>
            <p:nvPicPr>
              <p:cNvPr id="218" name="object 218"/>
              <p:cNvPicPr/>
              <p:nvPr/>
            </p:nvPicPr>
            <p:blipFill>
              <a:blip r:embed="rId65" cstate="print"/>
              <a:stretch>
                <a:fillRect/>
              </a:stretch>
            </p:blipFill>
            <p:spPr>
              <a:xfrm>
                <a:off x="5485028" y="3873411"/>
                <a:ext cx="85153" cy="90246"/>
              </a:xfrm>
              <a:prstGeom prst="rect">
                <a:avLst/>
              </a:prstGeom>
            </p:spPr>
          </p:pic>
          <p:sp>
            <p:nvSpPr>
              <p:cNvPr id="219" name="object 219"/>
              <p:cNvSpPr/>
              <p:nvPr/>
            </p:nvSpPr>
            <p:spPr>
              <a:xfrm>
                <a:off x="5605271" y="3873246"/>
                <a:ext cx="43180" cy="89535"/>
              </a:xfrm>
              <a:custGeom>
                <a:avLst/>
                <a:gdLst/>
                <a:ahLst/>
                <a:cxnLst/>
                <a:rect l="l" t="t" r="r" b="b"/>
                <a:pathLst>
                  <a:path w="43179" h="89535">
                    <a:moveTo>
                      <a:pt x="42735" y="0"/>
                    </a:moveTo>
                    <a:lnTo>
                      <a:pt x="35928" y="0"/>
                    </a:lnTo>
                    <a:lnTo>
                      <a:pt x="30162" y="1384"/>
                    </a:lnTo>
                    <a:lnTo>
                      <a:pt x="25438" y="4152"/>
                    </a:lnTo>
                    <a:lnTo>
                      <a:pt x="20700" y="6921"/>
                    </a:lnTo>
                    <a:lnTo>
                      <a:pt x="17056" y="10794"/>
                    </a:lnTo>
                    <a:lnTo>
                      <a:pt x="14503" y="15786"/>
                    </a:lnTo>
                    <a:lnTo>
                      <a:pt x="14503" y="1587"/>
                    </a:lnTo>
                    <a:lnTo>
                      <a:pt x="0" y="1587"/>
                    </a:lnTo>
                    <a:lnTo>
                      <a:pt x="0" y="88976"/>
                    </a:lnTo>
                    <a:lnTo>
                      <a:pt x="14503" y="88976"/>
                    </a:lnTo>
                    <a:lnTo>
                      <a:pt x="14503" y="41465"/>
                    </a:lnTo>
                    <a:lnTo>
                      <a:pt x="16029" y="29880"/>
                    </a:lnTo>
                    <a:lnTo>
                      <a:pt x="20607" y="21605"/>
                    </a:lnTo>
                    <a:lnTo>
                      <a:pt x="28235" y="16640"/>
                    </a:lnTo>
                    <a:lnTo>
                      <a:pt x="38912" y="14985"/>
                    </a:lnTo>
                    <a:lnTo>
                      <a:pt x="42735" y="14985"/>
                    </a:lnTo>
                    <a:lnTo>
                      <a:pt x="4273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220" name="object 220"/>
              <p:cNvPicPr/>
              <p:nvPr/>
            </p:nvPicPr>
            <p:blipFill>
              <a:blip r:embed="rId66" cstate="print"/>
              <a:stretch>
                <a:fillRect/>
              </a:stretch>
            </p:blipFill>
            <p:spPr>
              <a:xfrm>
                <a:off x="5675261" y="3873411"/>
                <a:ext cx="88671" cy="131876"/>
              </a:xfrm>
              <a:prstGeom prst="rect">
                <a:avLst/>
              </a:prstGeom>
            </p:spPr>
          </p:pic>
          <p:sp>
            <p:nvSpPr>
              <p:cNvPr id="221" name="object 221"/>
              <p:cNvSpPr/>
              <p:nvPr/>
            </p:nvSpPr>
            <p:spPr>
              <a:xfrm>
                <a:off x="5804433" y="3873246"/>
                <a:ext cx="43180" cy="89535"/>
              </a:xfrm>
              <a:custGeom>
                <a:avLst/>
                <a:gdLst/>
                <a:ahLst/>
                <a:cxnLst/>
                <a:rect l="l" t="t" r="r" b="b"/>
                <a:pathLst>
                  <a:path w="43179" h="89535">
                    <a:moveTo>
                      <a:pt x="42735" y="0"/>
                    </a:moveTo>
                    <a:lnTo>
                      <a:pt x="35928" y="0"/>
                    </a:lnTo>
                    <a:lnTo>
                      <a:pt x="30162" y="1384"/>
                    </a:lnTo>
                    <a:lnTo>
                      <a:pt x="25438" y="4152"/>
                    </a:lnTo>
                    <a:lnTo>
                      <a:pt x="20700" y="6921"/>
                    </a:lnTo>
                    <a:lnTo>
                      <a:pt x="17056" y="10794"/>
                    </a:lnTo>
                    <a:lnTo>
                      <a:pt x="14503" y="15786"/>
                    </a:lnTo>
                    <a:lnTo>
                      <a:pt x="14503" y="1587"/>
                    </a:lnTo>
                    <a:lnTo>
                      <a:pt x="0" y="1587"/>
                    </a:lnTo>
                    <a:lnTo>
                      <a:pt x="0" y="88976"/>
                    </a:lnTo>
                    <a:lnTo>
                      <a:pt x="14503" y="88976"/>
                    </a:lnTo>
                    <a:lnTo>
                      <a:pt x="14503" y="41465"/>
                    </a:lnTo>
                    <a:lnTo>
                      <a:pt x="16029" y="29880"/>
                    </a:lnTo>
                    <a:lnTo>
                      <a:pt x="20607" y="21605"/>
                    </a:lnTo>
                    <a:lnTo>
                      <a:pt x="28235" y="16640"/>
                    </a:lnTo>
                    <a:lnTo>
                      <a:pt x="38912" y="14985"/>
                    </a:lnTo>
                    <a:lnTo>
                      <a:pt x="42735" y="14985"/>
                    </a:lnTo>
                    <a:lnTo>
                      <a:pt x="4273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222" name="object 222"/>
              <p:cNvPicPr/>
              <p:nvPr/>
            </p:nvPicPr>
            <p:blipFill>
              <a:blip r:embed="rId61" cstate="print"/>
              <a:stretch>
                <a:fillRect/>
              </a:stretch>
            </p:blipFill>
            <p:spPr>
              <a:xfrm>
                <a:off x="5874435" y="3873411"/>
                <a:ext cx="88341" cy="90258"/>
              </a:xfrm>
              <a:prstGeom prst="rect">
                <a:avLst/>
              </a:prstGeom>
            </p:spPr>
          </p:pic>
          <p:pic>
            <p:nvPicPr>
              <p:cNvPr id="223" name="object 223"/>
              <p:cNvPicPr/>
              <p:nvPr/>
            </p:nvPicPr>
            <p:blipFill>
              <a:blip r:embed="rId63" cstate="print"/>
              <a:stretch>
                <a:fillRect/>
              </a:stretch>
            </p:blipFill>
            <p:spPr>
              <a:xfrm>
                <a:off x="5997054" y="3874833"/>
                <a:ext cx="78295" cy="88671"/>
              </a:xfrm>
              <a:prstGeom prst="rect">
                <a:avLst/>
              </a:prstGeom>
            </p:spPr>
          </p:pic>
          <p:pic>
            <p:nvPicPr>
              <p:cNvPr id="224" name="object 224"/>
              <p:cNvPicPr/>
              <p:nvPr/>
            </p:nvPicPr>
            <p:blipFill>
              <a:blip r:embed="rId58" cstate="print"/>
              <a:stretch>
                <a:fillRect/>
              </a:stretch>
            </p:blipFill>
            <p:spPr>
              <a:xfrm>
                <a:off x="6115850" y="3873258"/>
                <a:ext cx="78295" cy="88976"/>
              </a:xfrm>
              <a:prstGeom prst="rect">
                <a:avLst/>
              </a:prstGeom>
            </p:spPr>
          </p:pic>
          <p:pic>
            <p:nvPicPr>
              <p:cNvPr id="225" name="object 225"/>
              <p:cNvPicPr/>
              <p:nvPr/>
            </p:nvPicPr>
            <p:blipFill>
              <a:blip r:embed="rId67" cstate="print"/>
              <a:stretch>
                <a:fillRect/>
              </a:stretch>
            </p:blipFill>
            <p:spPr>
              <a:xfrm>
                <a:off x="6228435" y="3844226"/>
                <a:ext cx="88671" cy="119430"/>
              </a:xfrm>
              <a:prstGeom prst="rect">
                <a:avLst/>
              </a:prstGeom>
            </p:spPr>
          </p:pic>
        </p:grpSp>
        <p:grpSp>
          <p:nvGrpSpPr>
            <p:cNvPr id="226" name="object 226"/>
            <p:cNvGrpSpPr/>
            <p:nvPr/>
          </p:nvGrpSpPr>
          <p:grpSpPr>
            <a:xfrm>
              <a:off x="6417030" y="3873258"/>
              <a:ext cx="586105" cy="90805"/>
              <a:chOff x="6417030" y="3873258"/>
              <a:chExt cx="586105" cy="90805"/>
            </a:xfrm>
          </p:grpSpPr>
          <p:pic>
            <p:nvPicPr>
              <p:cNvPr id="227" name="object 227"/>
              <p:cNvPicPr/>
              <p:nvPr/>
            </p:nvPicPr>
            <p:blipFill>
              <a:blip r:embed="rId68" cstate="print"/>
              <a:stretch>
                <a:fillRect/>
              </a:stretch>
            </p:blipFill>
            <p:spPr>
              <a:xfrm>
                <a:off x="6417030" y="3873410"/>
                <a:ext cx="67614" cy="90246"/>
              </a:xfrm>
              <a:prstGeom prst="rect">
                <a:avLst/>
              </a:prstGeom>
            </p:spPr>
          </p:pic>
          <p:pic>
            <p:nvPicPr>
              <p:cNvPr id="228" name="object 228"/>
              <p:cNvPicPr/>
              <p:nvPr/>
            </p:nvPicPr>
            <p:blipFill>
              <a:blip r:embed="rId69" cstate="print"/>
              <a:stretch>
                <a:fillRect/>
              </a:stretch>
            </p:blipFill>
            <p:spPr>
              <a:xfrm>
                <a:off x="6515570" y="3873410"/>
                <a:ext cx="85153" cy="90246"/>
              </a:xfrm>
              <a:prstGeom prst="rect">
                <a:avLst/>
              </a:prstGeom>
            </p:spPr>
          </p:pic>
          <p:pic>
            <p:nvPicPr>
              <p:cNvPr id="229" name="object 229"/>
              <p:cNvPicPr/>
              <p:nvPr/>
            </p:nvPicPr>
            <p:blipFill>
              <a:blip r:embed="rId50" cstate="print"/>
              <a:stretch>
                <a:fillRect/>
              </a:stretch>
            </p:blipFill>
            <p:spPr>
              <a:xfrm>
                <a:off x="6759562" y="3873258"/>
                <a:ext cx="140487" cy="88976"/>
              </a:xfrm>
              <a:prstGeom prst="rect">
                <a:avLst/>
              </a:prstGeom>
            </p:spPr>
          </p:pic>
          <p:pic>
            <p:nvPicPr>
              <p:cNvPr id="230" name="object 230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6630390" y="3873410"/>
                <a:ext cx="88671" cy="90246"/>
              </a:xfrm>
              <a:prstGeom prst="rect">
                <a:avLst/>
              </a:prstGeom>
            </p:spPr>
          </p:pic>
          <p:pic>
            <p:nvPicPr>
              <p:cNvPr id="231" name="object 231"/>
              <p:cNvPicPr/>
              <p:nvPr/>
            </p:nvPicPr>
            <p:blipFill>
              <a:blip r:embed="rId70" cstate="print"/>
              <a:stretch>
                <a:fillRect/>
              </a:stretch>
            </p:blipFill>
            <p:spPr>
              <a:xfrm>
                <a:off x="6934974" y="3873410"/>
                <a:ext cx="67614" cy="90246"/>
              </a:xfrm>
              <a:prstGeom prst="rect">
                <a:avLst/>
              </a:prstGeom>
            </p:spPr>
          </p:pic>
        </p:grpSp>
        <p:grpSp>
          <p:nvGrpSpPr>
            <p:cNvPr id="232" name="object 232"/>
            <p:cNvGrpSpPr/>
            <p:nvPr/>
          </p:nvGrpSpPr>
          <p:grpSpPr>
            <a:xfrm>
              <a:off x="7097738" y="3840403"/>
              <a:ext cx="159385" cy="123825"/>
              <a:chOff x="7097738" y="3840403"/>
              <a:chExt cx="159385" cy="123825"/>
            </a:xfrm>
          </p:grpSpPr>
          <p:pic>
            <p:nvPicPr>
              <p:cNvPr id="233" name="object 233"/>
              <p:cNvPicPr/>
              <p:nvPr/>
            </p:nvPicPr>
            <p:blipFill>
              <a:blip r:embed="rId71" cstate="print"/>
              <a:stretch>
                <a:fillRect/>
              </a:stretch>
            </p:blipFill>
            <p:spPr>
              <a:xfrm>
                <a:off x="7097738" y="3873411"/>
                <a:ext cx="88341" cy="90258"/>
              </a:xfrm>
              <a:prstGeom prst="rect">
                <a:avLst/>
              </a:prstGeom>
            </p:spPr>
          </p:pic>
          <p:sp>
            <p:nvSpPr>
              <p:cNvPr id="234" name="object 234"/>
              <p:cNvSpPr/>
              <p:nvPr/>
            </p:nvSpPr>
            <p:spPr>
              <a:xfrm>
                <a:off x="7212546" y="3840403"/>
                <a:ext cx="44450" cy="121920"/>
              </a:xfrm>
              <a:custGeom>
                <a:avLst/>
                <a:gdLst/>
                <a:ahLst/>
                <a:cxnLst/>
                <a:rect l="l" t="t" r="r" b="b"/>
                <a:pathLst>
                  <a:path w="44450" h="121920">
                    <a:moveTo>
                      <a:pt x="43218" y="0"/>
                    </a:moveTo>
                    <a:lnTo>
                      <a:pt x="32042" y="0"/>
                    </a:lnTo>
                    <a:lnTo>
                      <a:pt x="23939" y="2260"/>
                    </a:lnTo>
                    <a:lnTo>
                      <a:pt x="13842" y="11302"/>
                    </a:lnTo>
                    <a:lnTo>
                      <a:pt x="11315" y="18440"/>
                    </a:lnTo>
                    <a:lnTo>
                      <a:pt x="11315" y="34442"/>
                    </a:lnTo>
                    <a:lnTo>
                      <a:pt x="0" y="34442"/>
                    </a:lnTo>
                    <a:lnTo>
                      <a:pt x="0" y="46405"/>
                    </a:lnTo>
                    <a:lnTo>
                      <a:pt x="11315" y="46405"/>
                    </a:lnTo>
                    <a:lnTo>
                      <a:pt x="11315" y="121831"/>
                    </a:lnTo>
                    <a:lnTo>
                      <a:pt x="25831" y="121831"/>
                    </a:lnTo>
                    <a:lnTo>
                      <a:pt x="25831" y="46405"/>
                    </a:lnTo>
                    <a:lnTo>
                      <a:pt x="44170" y="46405"/>
                    </a:lnTo>
                    <a:lnTo>
                      <a:pt x="44170" y="34442"/>
                    </a:lnTo>
                    <a:lnTo>
                      <a:pt x="25831" y="34442"/>
                    </a:lnTo>
                    <a:lnTo>
                      <a:pt x="25831" y="22478"/>
                    </a:lnTo>
                    <a:lnTo>
                      <a:pt x="27139" y="18364"/>
                    </a:lnTo>
                    <a:lnTo>
                      <a:pt x="32346" y="13373"/>
                    </a:lnTo>
                    <a:lnTo>
                      <a:pt x="36842" y="12115"/>
                    </a:lnTo>
                    <a:lnTo>
                      <a:pt x="43218" y="12115"/>
                    </a:lnTo>
                    <a:lnTo>
                      <a:pt x="4321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35" name="object 235"/>
            <p:cNvGrpSpPr/>
            <p:nvPr/>
          </p:nvGrpSpPr>
          <p:grpSpPr>
            <a:xfrm>
              <a:off x="7348994" y="3844213"/>
              <a:ext cx="323850" cy="120014"/>
              <a:chOff x="7348994" y="3844213"/>
              <a:chExt cx="323850" cy="120014"/>
            </a:xfrm>
          </p:grpSpPr>
          <p:pic>
            <p:nvPicPr>
              <p:cNvPr id="236" name="object 236"/>
              <p:cNvPicPr/>
              <p:nvPr/>
            </p:nvPicPr>
            <p:blipFill>
              <a:blip r:embed="rId72" cstate="print"/>
              <a:stretch>
                <a:fillRect/>
              </a:stretch>
            </p:blipFill>
            <p:spPr>
              <a:xfrm>
                <a:off x="7348994" y="3873411"/>
                <a:ext cx="67614" cy="90246"/>
              </a:xfrm>
              <a:prstGeom prst="rect">
                <a:avLst/>
              </a:prstGeom>
            </p:spPr>
          </p:pic>
          <p:pic>
            <p:nvPicPr>
              <p:cNvPr id="237" name="object 237"/>
              <p:cNvPicPr/>
              <p:nvPr/>
            </p:nvPicPr>
            <p:blipFill>
              <a:blip r:embed="rId73" cstate="print"/>
              <a:stretch>
                <a:fillRect/>
              </a:stretch>
            </p:blipFill>
            <p:spPr>
              <a:xfrm>
                <a:off x="7447546" y="3873411"/>
                <a:ext cx="88671" cy="90246"/>
              </a:xfrm>
              <a:prstGeom prst="rect">
                <a:avLst/>
              </a:prstGeom>
            </p:spPr>
          </p:pic>
          <p:sp>
            <p:nvSpPr>
              <p:cNvPr id="238" name="object 238"/>
              <p:cNvSpPr/>
              <p:nvPr/>
            </p:nvSpPr>
            <p:spPr>
              <a:xfrm>
                <a:off x="7576718" y="3844213"/>
                <a:ext cx="95885" cy="118110"/>
              </a:xfrm>
              <a:custGeom>
                <a:avLst/>
                <a:gdLst/>
                <a:ahLst/>
                <a:cxnLst/>
                <a:rect l="l" t="t" r="r" b="b"/>
                <a:pathLst>
                  <a:path w="95884" h="118110">
                    <a:moveTo>
                      <a:pt x="14503" y="0"/>
                    </a:moveTo>
                    <a:lnTo>
                      <a:pt x="0" y="0"/>
                    </a:lnTo>
                    <a:lnTo>
                      <a:pt x="0" y="118008"/>
                    </a:lnTo>
                    <a:lnTo>
                      <a:pt x="14503" y="118008"/>
                    </a:lnTo>
                    <a:lnTo>
                      <a:pt x="14503" y="0"/>
                    </a:lnTo>
                    <a:close/>
                  </a:path>
                  <a:path w="95884" h="118110">
                    <a:moveTo>
                      <a:pt x="95681" y="30632"/>
                    </a:moveTo>
                    <a:lnTo>
                      <a:pt x="72872" y="30632"/>
                    </a:lnTo>
                    <a:lnTo>
                      <a:pt x="72872" y="8623"/>
                    </a:lnTo>
                    <a:lnTo>
                      <a:pt x="58369" y="8623"/>
                    </a:lnTo>
                    <a:lnTo>
                      <a:pt x="58369" y="30632"/>
                    </a:lnTo>
                    <a:lnTo>
                      <a:pt x="47040" y="30632"/>
                    </a:lnTo>
                    <a:lnTo>
                      <a:pt x="47040" y="42595"/>
                    </a:lnTo>
                    <a:lnTo>
                      <a:pt x="58369" y="42595"/>
                    </a:lnTo>
                    <a:lnTo>
                      <a:pt x="58369" y="102603"/>
                    </a:lnTo>
                    <a:lnTo>
                      <a:pt x="60375" y="108724"/>
                    </a:lnTo>
                    <a:lnTo>
                      <a:pt x="68465" y="116154"/>
                    </a:lnTo>
                    <a:lnTo>
                      <a:pt x="74523" y="118021"/>
                    </a:lnTo>
                    <a:lnTo>
                      <a:pt x="95681" y="118021"/>
                    </a:lnTo>
                    <a:lnTo>
                      <a:pt x="95681" y="105740"/>
                    </a:lnTo>
                    <a:lnTo>
                      <a:pt x="80530" y="105740"/>
                    </a:lnTo>
                    <a:lnTo>
                      <a:pt x="77393" y="104863"/>
                    </a:lnTo>
                    <a:lnTo>
                      <a:pt x="73774" y="101358"/>
                    </a:lnTo>
                    <a:lnTo>
                      <a:pt x="72872" y="98348"/>
                    </a:lnTo>
                    <a:lnTo>
                      <a:pt x="72872" y="42595"/>
                    </a:lnTo>
                    <a:lnTo>
                      <a:pt x="95681" y="42595"/>
                    </a:lnTo>
                    <a:lnTo>
                      <a:pt x="95681" y="3063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39" name="object 239"/>
            <p:cNvGrpSpPr/>
            <p:nvPr/>
          </p:nvGrpSpPr>
          <p:grpSpPr>
            <a:xfrm>
              <a:off x="7764665" y="3840873"/>
              <a:ext cx="777240" cy="163195"/>
              <a:chOff x="7764665" y="3840873"/>
              <a:chExt cx="777240" cy="163195"/>
            </a:xfrm>
          </p:grpSpPr>
          <p:pic>
            <p:nvPicPr>
              <p:cNvPr id="240" name="object 240"/>
              <p:cNvPicPr/>
              <p:nvPr/>
            </p:nvPicPr>
            <p:blipFill>
              <a:blip r:embed="rId54" cstate="print"/>
              <a:stretch>
                <a:fillRect/>
              </a:stretch>
            </p:blipFill>
            <p:spPr>
              <a:xfrm>
                <a:off x="7764665" y="3844226"/>
                <a:ext cx="88671" cy="119430"/>
              </a:xfrm>
              <a:prstGeom prst="rect">
                <a:avLst/>
              </a:prstGeom>
            </p:spPr>
          </p:pic>
          <p:pic>
            <p:nvPicPr>
              <p:cNvPr id="241" name="object 241"/>
              <p:cNvPicPr/>
              <p:nvPr/>
            </p:nvPicPr>
            <p:blipFill>
              <a:blip r:embed="rId65" cstate="print"/>
              <a:stretch>
                <a:fillRect/>
              </a:stretch>
            </p:blipFill>
            <p:spPr>
              <a:xfrm>
                <a:off x="7888401" y="3873411"/>
                <a:ext cx="85153" cy="90246"/>
              </a:xfrm>
              <a:prstGeom prst="rect">
                <a:avLst/>
              </a:prstGeom>
            </p:spPr>
          </p:pic>
          <p:pic>
            <p:nvPicPr>
              <p:cNvPr id="242" name="object 242"/>
              <p:cNvPicPr/>
              <p:nvPr/>
            </p:nvPicPr>
            <p:blipFill>
              <a:blip r:embed="rId74" cstate="print"/>
              <a:stretch>
                <a:fillRect/>
              </a:stretch>
            </p:blipFill>
            <p:spPr>
              <a:xfrm>
                <a:off x="8008645" y="3873411"/>
                <a:ext cx="88671" cy="130276"/>
              </a:xfrm>
              <a:prstGeom prst="rect">
                <a:avLst/>
              </a:prstGeom>
            </p:spPr>
          </p:pic>
          <p:pic>
            <p:nvPicPr>
              <p:cNvPr id="243" name="object 243"/>
              <p:cNvPicPr/>
              <p:nvPr/>
            </p:nvPicPr>
            <p:blipFill>
              <a:blip r:embed="rId31" cstate="print"/>
              <a:stretch>
                <a:fillRect/>
              </a:stretch>
            </p:blipFill>
            <p:spPr>
              <a:xfrm>
                <a:off x="8126983" y="3873411"/>
                <a:ext cx="88341" cy="90258"/>
              </a:xfrm>
              <a:prstGeom prst="rect">
                <a:avLst/>
              </a:prstGeom>
            </p:spPr>
          </p:pic>
          <p:pic>
            <p:nvPicPr>
              <p:cNvPr id="244" name="object 244"/>
              <p:cNvPicPr/>
              <p:nvPr/>
            </p:nvPicPr>
            <p:blipFill>
              <a:blip r:embed="rId75" cstate="print"/>
              <a:stretch>
                <a:fillRect/>
              </a:stretch>
            </p:blipFill>
            <p:spPr>
              <a:xfrm>
                <a:off x="8245627" y="3873411"/>
                <a:ext cx="67614" cy="90246"/>
              </a:xfrm>
              <a:prstGeom prst="rect">
                <a:avLst/>
              </a:prstGeom>
            </p:spPr>
          </p:pic>
          <p:sp>
            <p:nvSpPr>
              <p:cNvPr id="245" name="object 245"/>
              <p:cNvSpPr/>
              <p:nvPr/>
            </p:nvSpPr>
            <p:spPr>
              <a:xfrm>
                <a:off x="8347189" y="3840873"/>
                <a:ext cx="98425" cy="121920"/>
              </a:xfrm>
              <a:custGeom>
                <a:avLst/>
                <a:gdLst/>
                <a:ahLst/>
                <a:cxnLst/>
                <a:rect l="l" t="t" r="r" b="b"/>
                <a:pathLst>
                  <a:path w="98425" h="121920">
                    <a:moveTo>
                      <a:pt x="16903" y="33959"/>
                    </a:moveTo>
                    <a:lnTo>
                      <a:pt x="2400" y="33959"/>
                    </a:lnTo>
                    <a:lnTo>
                      <a:pt x="2400" y="121348"/>
                    </a:lnTo>
                    <a:lnTo>
                      <a:pt x="16903" y="121348"/>
                    </a:lnTo>
                    <a:lnTo>
                      <a:pt x="16903" y="33959"/>
                    </a:lnTo>
                    <a:close/>
                  </a:path>
                  <a:path w="98425" h="121920">
                    <a:moveTo>
                      <a:pt x="19456" y="7124"/>
                    </a:moveTo>
                    <a:lnTo>
                      <a:pt x="18529" y="4787"/>
                    </a:lnTo>
                    <a:lnTo>
                      <a:pt x="14808" y="952"/>
                    </a:lnTo>
                    <a:lnTo>
                      <a:pt x="12547" y="0"/>
                    </a:lnTo>
                    <a:lnTo>
                      <a:pt x="7124" y="0"/>
                    </a:lnTo>
                    <a:lnTo>
                      <a:pt x="4787" y="952"/>
                    </a:lnTo>
                    <a:lnTo>
                      <a:pt x="965" y="4787"/>
                    </a:lnTo>
                    <a:lnTo>
                      <a:pt x="0" y="7124"/>
                    </a:lnTo>
                    <a:lnTo>
                      <a:pt x="0" y="12661"/>
                    </a:lnTo>
                    <a:lnTo>
                      <a:pt x="965" y="14998"/>
                    </a:lnTo>
                    <a:lnTo>
                      <a:pt x="4787" y="18821"/>
                    </a:lnTo>
                    <a:lnTo>
                      <a:pt x="7124" y="19773"/>
                    </a:lnTo>
                    <a:lnTo>
                      <a:pt x="12547" y="19773"/>
                    </a:lnTo>
                    <a:lnTo>
                      <a:pt x="14808" y="18821"/>
                    </a:lnTo>
                    <a:lnTo>
                      <a:pt x="18529" y="14998"/>
                    </a:lnTo>
                    <a:lnTo>
                      <a:pt x="19456" y="12661"/>
                    </a:lnTo>
                    <a:lnTo>
                      <a:pt x="19456" y="7124"/>
                    </a:lnTo>
                    <a:close/>
                  </a:path>
                  <a:path w="98425" h="121920">
                    <a:moveTo>
                      <a:pt x="98094" y="33972"/>
                    </a:moveTo>
                    <a:lnTo>
                      <a:pt x="75285" y="33972"/>
                    </a:lnTo>
                    <a:lnTo>
                      <a:pt x="75285" y="11963"/>
                    </a:lnTo>
                    <a:lnTo>
                      <a:pt x="60782" y="11963"/>
                    </a:lnTo>
                    <a:lnTo>
                      <a:pt x="60782" y="33972"/>
                    </a:lnTo>
                    <a:lnTo>
                      <a:pt x="49453" y="33972"/>
                    </a:lnTo>
                    <a:lnTo>
                      <a:pt x="49453" y="45935"/>
                    </a:lnTo>
                    <a:lnTo>
                      <a:pt x="60782" y="45935"/>
                    </a:lnTo>
                    <a:lnTo>
                      <a:pt x="60782" y="105943"/>
                    </a:lnTo>
                    <a:lnTo>
                      <a:pt x="62788" y="112064"/>
                    </a:lnTo>
                    <a:lnTo>
                      <a:pt x="70878" y="119494"/>
                    </a:lnTo>
                    <a:lnTo>
                      <a:pt x="76936" y="121361"/>
                    </a:lnTo>
                    <a:lnTo>
                      <a:pt x="98094" y="121361"/>
                    </a:lnTo>
                    <a:lnTo>
                      <a:pt x="98094" y="109080"/>
                    </a:lnTo>
                    <a:lnTo>
                      <a:pt x="82943" y="109080"/>
                    </a:lnTo>
                    <a:lnTo>
                      <a:pt x="79806" y="108204"/>
                    </a:lnTo>
                    <a:lnTo>
                      <a:pt x="76187" y="104698"/>
                    </a:lnTo>
                    <a:lnTo>
                      <a:pt x="75285" y="101688"/>
                    </a:lnTo>
                    <a:lnTo>
                      <a:pt x="75285" y="45935"/>
                    </a:lnTo>
                    <a:lnTo>
                      <a:pt x="98094" y="45935"/>
                    </a:lnTo>
                    <a:lnTo>
                      <a:pt x="98094" y="3397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246" name="object 246"/>
              <p:cNvPicPr/>
              <p:nvPr/>
            </p:nvPicPr>
            <p:blipFill>
              <a:blip r:embed="rId40" cstate="print"/>
              <a:stretch>
                <a:fillRect/>
              </a:stretch>
            </p:blipFill>
            <p:spPr>
              <a:xfrm>
                <a:off x="8473973" y="3873411"/>
                <a:ext cx="67614" cy="90246"/>
              </a:xfrm>
              <a:prstGeom prst="rect">
                <a:avLst/>
              </a:prstGeom>
            </p:spPr>
          </p:pic>
        </p:grpSp>
        <p:grpSp>
          <p:nvGrpSpPr>
            <p:cNvPr id="247" name="object 247"/>
            <p:cNvGrpSpPr/>
            <p:nvPr/>
          </p:nvGrpSpPr>
          <p:grpSpPr>
            <a:xfrm>
              <a:off x="8639746" y="3840873"/>
              <a:ext cx="135890" cy="121920"/>
              <a:chOff x="8639746" y="3840873"/>
              <a:chExt cx="135890" cy="121920"/>
            </a:xfrm>
          </p:grpSpPr>
          <p:sp>
            <p:nvSpPr>
              <p:cNvPr id="248" name="object 248"/>
              <p:cNvSpPr/>
              <p:nvPr/>
            </p:nvSpPr>
            <p:spPr>
              <a:xfrm>
                <a:off x="8639746" y="3840873"/>
                <a:ext cx="19685" cy="121920"/>
              </a:xfrm>
              <a:custGeom>
                <a:avLst/>
                <a:gdLst/>
                <a:ahLst/>
                <a:cxnLst/>
                <a:rect l="l" t="t" r="r" b="b"/>
                <a:pathLst>
                  <a:path w="19684" h="121920">
                    <a:moveTo>
                      <a:pt x="16903" y="33959"/>
                    </a:moveTo>
                    <a:lnTo>
                      <a:pt x="2400" y="33959"/>
                    </a:lnTo>
                    <a:lnTo>
                      <a:pt x="2400" y="121348"/>
                    </a:lnTo>
                    <a:lnTo>
                      <a:pt x="16903" y="121348"/>
                    </a:lnTo>
                    <a:lnTo>
                      <a:pt x="16903" y="33959"/>
                    </a:lnTo>
                    <a:close/>
                  </a:path>
                  <a:path w="19684" h="121920">
                    <a:moveTo>
                      <a:pt x="12560" y="0"/>
                    </a:moveTo>
                    <a:lnTo>
                      <a:pt x="7137" y="0"/>
                    </a:lnTo>
                    <a:lnTo>
                      <a:pt x="4800" y="952"/>
                    </a:lnTo>
                    <a:lnTo>
                      <a:pt x="965" y="4787"/>
                    </a:lnTo>
                    <a:lnTo>
                      <a:pt x="0" y="7124"/>
                    </a:lnTo>
                    <a:lnTo>
                      <a:pt x="0" y="12661"/>
                    </a:lnTo>
                    <a:lnTo>
                      <a:pt x="965" y="14998"/>
                    </a:lnTo>
                    <a:lnTo>
                      <a:pt x="4800" y="18821"/>
                    </a:lnTo>
                    <a:lnTo>
                      <a:pt x="7137" y="19773"/>
                    </a:lnTo>
                    <a:lnTo>
                      <a:pt x="12560" y="19773"/>
                    </a:lnTo>
                    <a:lnTo>
                      <a:pt x="14808" y="18821"/>
                    </a:lnTo>
                    <a:lnTo>
                      <a:pt x="18529" y="14998"/>
                    </a:lnTo>
                    <a:lnTo>
                      <a:pt x="19456" y="12661"/>
                    </a:lnTo>
                    <a:lnTo>
                      <a:pt x="19456" y="7124"/>
                    </a:lnTo>
                    <a:lnTo>
                      <a:pt x="18529" y="4787"/>
                    </a:lnTo>
                    <a:lnTo>
                      <a:pt x="14808" y="952"/>
                    </a:lnTo>
                    <a:lnTo>
                      <a:pt x="1256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249" name="object 249"/>
              <p:cNvPicPr/>
              <p:nvPr/>
            </p:nvPicPr>
            <p:blipFill>
              <a:blip r:embed="rId35" cstate="print"/>
              <a:stretch>
                <a:fillRect/>
              </a:stretch>
            </p:blipFill>
            <p:spPr>
              <a:xfrm>
                <a:off x="8697328" y="3873258"/>
                <a:ext cx="78295" cy="88976"/>
              </a:xfrm>
              <a:prstGeom prst="rect">
                <a:avLst/>
              </a:prstGeom>
            </p:spPr>
          </p:pic>
        </p:grpSp>
        <p:grpSp>
          <p:nvGrpSpPr>
            <p:cNvPr id="250" name="object 250"/>
            <p:cNvGrpSpPr/>
            <p:nvPr/>
          </p:nvGrpSpPr>
          <p:grpSpPr>
            <a:xfrm>
              <a:off x="8871407" y="3844226"/>
              <a:ext cx="280035" cy="120014"/>
              <a:chOff x="8871407" y="3844226"/>
              <a:chExt cx="280035" cy="120014"/>
            </a:xfrm>
          </p:grpSpPr>
          <p:sp>
            <p:nvSpPr>
              <p:cNvPr id="251" name="object 251"/>
              <p:cNvSpPr/>
              <p:nvPr/>
            </p:nvSpPr>
            <p:spPr>
              <a:xfrm>
                <a:off x="8871407" y="3852837"/>
                <a:ext cx="48895" cy="109855"/>
              </a:xfrm>
              <a:custGeom>
                <a:avLst/>
                <a:gdLst/>
                <a:ahLst/>
                <a:cxnLst/>
                <a:rect l="l" t="t" r="r" b="b"/>
                <a:pathLst>
                  <a:path w="48895" h="109854">
                    <a:moveTo>
                      <a:pt x="25831" y="0"/>
                    </a:moveTo>
                    <a:lnTo>
                      <a:pt x="11328" y="0"/>
                    </a:lnTo>
                    <a:lnTo>
                      <a:pt x="11328" y="22009"/>
                    </a:lnTo>
                    <a:lnTo>
                      <a:pt x="0" y="22009"/>
                    </a:lnTo>
                    <a:lnTo>
                      <a:pt x="0" y="33972"/>
                    </a:lnTo>
                    <a:lnTo>
                      <a:pt x="11328" y="33972"/>
                    </a:lnTo>
                    <a:lnTo>
                      <a:pt x="11328" y="93980"/>
                    </a:lnTo>
                    <a:lnTo>
                      <a:pt x="13334" y="100101"/>
                    </a:lnTo>
                    <a:lnTo>
                      <a:pt x="21424" y="107530"/>
                    </a:lnTo>
                    <a:lnTo>
                      <a:pt x="27482" y="109397"/>
                    </a:lnTo>
                    <a:lnTo>
                      <a:pt x="48640" y="109397"/>
                    </a:lnTo>
                    <a:lnTo>
                      <a:pt x="48640" y="97116"/>
                    </a:lnTo>
                    <a:lnTo>
                      <a:pt x="33489" y="97116"/>
                    </a:lnTo>
                    <a:lnTo>
                      <a:pt x="30352" y="96240"/>
                    </a:lnTo>
                    <a:lnTo>
                      <a:pt x="26733" y="92735"/>
                    </a:lnTo>
                    <a:lnTo>
                      <a:pt x="25831" y="89725"/>
                    </a:lnTo>
                    <a:lnTo>
                      <a:pt x="25831" y="33972"/>
                    </a:lnTo>
                    <a:lnTo>
                      <a:pt x="48640" y="33972"/>
                    </a:lnTo>
                    <a:lnTo>
                      <a:pt x="48640" y="22009"/>
                    </a:lnTo>
                    <a:lnTo>
                      <a:pt x="25831" y="22009"/>
                    </a:lnTo>
                    <a:lnTo>
                      <a:pt x="2583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252" name="object 252"/>
              <p:cNvPicPr/>
              <p:nvPr/>
            </p:nvPicPr>
            <p:blipFill>
              <a:blip r:embed="rId76" cstate="print"/>
              <a:stretch>
                <a:fillRect/>
              </a:stretch>
            </p:blipFill>
            <p:spPr>
              <a:xfrm>
                <a:off x="8953525" y="3844226"/>
                <a:ext cx="78295" cy="118008"/>
              </a:xfrm>
              <a:prstGeom prst="rect">
                <a:avLst/>
              </a:prstGeom>
            </p:spPr>
          </p:pic>
          <p:pic>
            <p:nvPicPr>
              <p:cNvPr id="253" name="object 253"/>
              <p:cNvPicPr/>
              <p:nvPr/>
            </p:nvPicPr>
            <p:blipFill>
              <a:blip r:embed="rId65" cstate="print"/>
              <a:stretch>
                <a:fillRect/>
              </a:stretch>
            </p:blipFill>
            <p:spPr>
              <a:xfrm>
                <a:off x="9066098" y="3873411"/>
                <a:ext cx="85153" cy="90246"/>
              </a:xfrm>
              <a:prstGeom prst="rect">
                <a:avLst/>
              </a:prstGeom>
            </p:spPr>
          </p:pic>
        </p:grpSp>
        <p:grpSp>
          <p:nvGrpSpPr>
            <p:cNvPr id="254" name="object 254"/>
            <p:cNvGrpSpPr/>
            <p:nvPr/>
          </p:nvGrpSpPr>
          <p:grpSpPr>
            <a:xfrm>
              <a:off x="9249753" y="3844213"/>
              <a:ext cx="979169" cy="160020"/>
              <a:chOff x="9249753" y="3844213"/>
              <a:chExt cx="979169" cy="160020"/>
            </a:xfrm>
          </p:grpSpPr>
          <p:pic>
            <p:nvPicPr>
              <p:cNvPr id="255" name="object 255"/>
              <p:cNvPicPr/>
              <p:nvPr/>
            </p:nvPicPr>
            <p:blipFill>
              <a:blip r:embed="rId63" cstate="print"/>
              <a:stretch>
                <a:fillRect/>
              </a:stretch>
            </p:blipFill>
            <p:spPr>
              <a:xfrm>
                <a:off x="9249753" y="3874833"/>
                <a:ext cx="78295" cy="88671"/>
              </a:xfrm>
              <a:prstGeom prst="rect">
                <a:avLst/>
              </a:prstGeom>
            </p:spPr>
          </p:pic>
          <p:pic>
            <p:nvPicPr>
              <p:cNvPr id="256" name="object 256"/>
              <p:cNvPicPr/>
              <p:nvPr/>
            </p:nvPicPr>
            <p:blipFill>
              <a:blip r:embed="rId77" cstate="print"/>
              <a:stretch>
                <a:fillRect/>
              </a:stretch>
            </p:blipFill>
            <p:spPr>
              <a:xfrm>
                <a:off x="9368561" y="3873258"/>
                <a:ext cx="78295" cy="88976"/>
              </a:xfrm>
              <a:prstGeom prst="rect">
                <a:avLst/>
              </a:prstGeom>
            </p:spPr>
          </p:pic>
          <p:pic>
            <p:nvPicPr>
              <p:cNvPr id="257" name="object 257"/>
              <p:cNvPicPr/>
              <p:nvPr/>
            </p:nvPicPr>
            <p:blipFill>
              <a:blip r:embed="rId78" cstate="print"/>
              <a:stretch>
                <a:fillRect/>
              </a:stretch>
            </p:blipFill>
            <p:spPr>
              <a:xfrm>
                <a:off x="9486557" y="3873411"/>
                <a:ext cx="88671" cy="130276"/>
              </a:xfrm>
              <a:prstGeom prst="rect">
                <a:avLst/>
              </a:prstGeom>
            </p:spPr>
          </p:pic>
          <p:pic>
            <p:nvPicPr>
              <p:cNvPr id="258" name="object 258"/>
              <p:cNvPicPr/>
              <p:nvPr/>
            </p:nvPicPr>
            <p:blipFill>
              <a:blip r:embed="rId79" cstate="print"/>
              <a:stretch>
                <a:fillRect/>
              </a:stretch>
            </p:blipFill>
            <p:spPr>
              <a:xfrm>
                <a:off x="9604883" y="3873411"/>
                <a:ext cx="88341" cy="90258"/>
              </a:xfrm>
              <a:prstGeom prst="rect">
                <a:avLst/>
              </a:prstGeom>
            </p:spPr>
          </p:pic>
          <p:sp>
            <p:nvSpPr>
              <p:cNvPr id="259" name="object 259"/>
              <p:cNvSpPr/>
              <p:nvPr/>
            </p:nvSpPr>
            <p:spPr>
              <a:xfrm>
                <a:off x="9728302" y="3844213"/>
                <a:ext cx="69850" cy="118110"/>
              </a:xfrm>
              <a:custGeom>
                <a:avLst/>
                <a:gdLst/>
                <a:ahLst/>
                <a:cxnLst/>
                <a:rect l="l" t="t" r="r" b="b"/>
                <a:pathLst>
                  <a:path w="69850" h="118110">
                    <a:moveTo>
                      <a:pt x="14516" y="0"/>
                    </a:moveTo>
                    <a:lnTo>
                      <a:pt x="0" y="0"/>
                    </a:lnTo>
                    <a:lnTo>
                      <a:pt x="0" y="118008"/>
                    </a:lnTo>
                    <a:lnTo>
                      <a:pt x="14516" y="118008"/>
                    </a:lnTo>
                    <a:lnTo>
                      <a:pt x="14516" y="0"/>
                    </a:lnTo>
                    <a:close/>
                  </a:path>
                  <a:path w="69850" h="118110">
                    <a:moveTo>
                      <a:pt x="69697" y="0"/>
                    </a:moveTo>
                    <a:lnTo>
                      <a:pt x="55181" y="0"/>
                    </a:lnTo>
                    <a:lnTo>
                      <a:pt x="55181" y="118008"/>
                    </a:lnTo>
                    <a:lnTo>
                      <a:pt x="69697" y="118008"/>
                    </a:lnTo>
                    <a:lnTo>
                      <a:pt x="69697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260" name="object 260"/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9837864" y="3874833"/>
                <a:ext cx="78295" cy="88671"/>
              </a:xfrm>
              <a:prstGeom prst="rect">
                <a:avLst/>
              </a:prstGeom>
            </p:spPr>
          </p:pic>
          <p:sp>
            <p:nvSpPr>
              <p:cNvPr id="261" name="object 261"/>
              <p:cNvSpPr/>
              <p:nvPr/>
            </p:nvSpPr>
            <p:spPr>
              <a:xfrm>
                <a:off x="9948532" y="3852837"/>
                <a:ext cx="48895" cy="109855"/>
              </a:xfrm>
              <a:custGeom>
                <a:avLst/>
                <a:gdLst/>
                <a:ahLst/>
                <a:cxnLst/>
                <a:rect l="l" t="t" r="r" b="b"/>
                <a:pathLst>
                  <a:path w="48895" h="109854">
                    <a:moveTo>
                      <a:pt x="25831" y="0"/>
                    </a:moveTo>
                    <a:lnTo>
                      <a:pt x="11328" y="0"/>
                    </a:lnTo>
                    <a:lnTo>
                      <a:pt x="11328" y="22009"/>
                    </a:lnTo>
                    <a:lnTo>
                      <a:pt x="0" y="22009"/>
                    </a:lnTo>
                    <a:lnTo>
                      <a:pt x="0" y="33972"/>
                    </a:lnTo>
                    <a:lnTo>
                      <a:pt x="11328" y="33972"/>
                    </a:lnTo>
                    <a:lnTo>
                      <a:pt x="11328" y="93980"/>
                    </a:lnTo>
                    <a:lnTo>
                      <a:pt x="13334" y="100101"/>
                    </a:lnTo>
                    <a:lnTo>
                      <a:pt x="21424" y="107530"/>
                    </a:lnTo>
                    <a:lnTo>
                      <a:pt x="27482" y="109397"/>
                    </a:lnTo>
                    <a:lnTo>
                      <a:pt x="48640" y="109397"/>
                    </a:lnTo>
                    <a:lnTo>
                      <a:pt x="48640" y="97116"/>
                    </a:lnTo>
                    <a:lnTo>
                      <a:pt x="33489" y="97116"/>
                    </a:lnTo>
                    <a:lnTo>
                      <a:pt x="30352" y="96240"/>
                    </a:lnTo>
                    <a:lnTo>
                      <a:pt x="26733" y="92735"/>
                    </a:lnTo>
                    <a:lnTo>
                      <a:pt x="25831" y="89725"/>
                    </a:lnTo>
                    <a:lnTo>
                      <a:pt x="25831" y="33972"/>
                    </a:lnTo>
                    <a:lnTo>
                      <a:pt x="48640" y="33972"/>
                    </a:lnTo>
                    <a:lnTo>
                      <a:pt x="48640" y="22009"/>
                    </a:lnTo>
                    <a:lnTo>
                      <a:pt x="25831" y="22009"/>
                    </a:lnTo>
                    <a:lnTo>
                      <a:pt x="2583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262" name="object 262"/>
              <p:cNvPicPr/>
              <p:nvPr/>
            </p:nvPicPr>
            <p:blipFill>
              <a:blip r:embed="rId69" cstate="print"/>
              <a:stretch>
                <a:fillRect/>
              </a:stretch>
            </p:blipFill>
            <p:spPr>
              <a:xfrm>
                <a:off x="10025227" y="3873411"/>
                <a:ext cx="85153" cy="90246"/>
              </a:xfrm>
              <a:prstGeom prst="rect">
                <a:avLst/>
              </a:prstGeom>
            </p:spPr>
          </p:pic>
          <p:pic>
            <p:nvPicPr>
              <p:cNvPr id="263" name="object 263"/>
              <p:cNvPicPr/>
              <p:nvPr/>
            </p:nvPicPr>
            <p:blipFill>
              <a:blip r:embed="rId54" cstate="print"/>
              <a:stretch>
                <a:fillRect/>
              </a:stretch>
            </p:blipFill>
            <p:spPr>
              <a:xfrm>
                <a:off x="10140035" y="3844226"/>
                <a:ext cx="88671" cy="119430"/>
              </a:xfrm>
              <a:prstGeom prst="rect">
                <a:avLst/>
              </a:prstGeom>
            </p:spPr>
          </p:pic>
        </p:grpSp>
        <p:grpSp>
          <p:nvGrpSpPr>
            <p:cNvPr id="264" name="object 264"/>
            <p:cNvGrpSpPr/>
            <p:nvPr/>
          </p:nvGrpSpPr>
          <p:grpSpPr>
            <a:xfrm>
              <a:off x="4615865" y="4096740"/>
              <a:ext cx="733425" cy="123825"/>
              <a:chOff x="4615865" y="4096740"/>
              <a:chExt cx="733425" cy="123825"/>
            </a:xfrm>
          </p:grpSpPr>
          <p:sp>
            <p:nvSpPr>
              <p:cNvPr id="265" name="object 265"/>
              <p:cNvSpPr/>
              <p:nvPr/>
            </p:nvSpPr>
            <p:spPr>
              <a:xfrm>
                <a:off x="4615865" y="4096740"/>
                <a:ext cx="44450" cy="121920"/>
              </a:xfrm>
              <a:custGeom>
                <a:avLst/>
                <a:gdLst/>
                <a:ahLst/>
                <a:cxnLst/>
                <a:rect l="l" t="t" r="r" b="b"/>
                <a:pathLst>
                  <a:path w="44450" h="121920">
                    <a:moveTo>
                      <a:pt x="43218" y="0"/>
                    </a:moveTo>
                    <a:lnTo>
                      <a:pt x="32042" y="0"/>
                    </a:lnTo>
                    <a:lnTo>
                      <a:pt x="23939" y="2260"/>
                    </a:lnTo>
                    <a:lnTo>
                      <a:pt x="13843" y="11302"/>
                    </a:lnTo>
                    <a:lnTo>
                      <a:pt x="11315" y="18440"/>
                    </a:lnTo>
                    <a:lnTo>
                      <a:pt x="11315" y="34442"/>
                    </a:lnTo>
                    <a:lnTo>
                      <a:pt x="0" y="34442"/>
                    </a:lnTo>
                    <a:lnTo>
                      <a:pt x="0" y="46405"/>
                    </a:lnTo>
                    <a:lnTo>
                      <a:pt x="11315" y="46405"/>
                    </a:lnTo>
                    <a:lnTo>
                      <a:pt x="11315" y="121831"/>
                    </a:lnTo>
                    <a:lnTo>
                      <a:pt x="25831" y="121831"/>
                    </a:lnTo>
                    <a:lnTo>
                      <a:pt x="25831" y="46405"/>
                    </a:lnTo>
                    <a:lnTo>
                      <a:pt x="44170" y="46405"/>
                    </a:lnTo>
                    <a:lnTo>
                      <a:pt x="44170" y="34442"/>
                    </a:lnTo>
                    <a:lnTo>
                      <a:pt x="25831" y="34442"/>
                    </a:lnTo>
                    <a:lnTo>
                      <a:pt x="25831" y="22478"/>
                    </a:lnTo>
                    <a:lnTo>
                      <a:pt x="27139" y="18364"/>
                    </a:lnTo>
                    <a:lnTo>
                      <a:pt x="32346" y="13373"/>
                    </a:lnTo>
                    <a:lnTo>
                      <a:pt x="36842" y="12115"/>
                    </a:lnTo>
                    <a:lnTo>
                      <a:pt x="43218" y="12115"/>
                    </a:lnTo>
                    <a:lnTo>
                      <a:pt x="4321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266" name="object 266"/>
              <p:cNvPicPr/>
              <p:nvPr/>
            </p:nvPicPr>
            <p:blipFill>
              <a:blip r:embed="rId61" cstate="print"/>
              <a:stretch>
                <a:fillRect/>
              </a:stretch>
            </p:blipFill>
            <p:spPr>
              <a:xfrm>
                <a:off x="4687468" y="4129747"/>
                <a:ext cx="88341" cy="90258"/>
              </a:xfrm>
              <a:prstGeom prst="rect">
                <a:avLst/>
              </a:prstGeom>
            </p:spPr>
          </p:pic>
          <p:pic>
            <p:nvPicPr>
              <p:cNvPr id="267" name="object 267"/>
              <p:cNvPicPr/>
              <p:nvPr/>
            </p:nvPicPr>
            <p:blipFill>
              <a:blip r:embed="rId61" cstate="print"/>
              <a:stretch>
                <a:fillRect/>
              </a:stretch>
            </p:blipFill>
            <p:spPr>
              <a:xfrm>
                <a:off x="4805464" y="4129747"/>
                <a:ext cx="88341" cy="90258"/>
              </a:xfrm>
              <a:prstGeom prst="rect">
                <a:avLst/>
              </a:prstGeom>
            </p:spPr>
          </p:pic>
          <p:sp>
            <p:nvSpPr>
              <p:cNvPr id="268" name="object 268"/>
              <p:cNvSpPr/>
              <p:nvPr/>
            </p:nvSpPr>
            <p:spPr>
              <a:xfrm>
                <a:off x="4920754" y="4109173"/>
                <a:ext cx="48895" cy="109855"/>
              </a:xfrm>
              <a:custGeom>
                <a:avLst/>
                <a:gdLst/>
                <a:ahLst/>
                <a:cxnLst/>
                <a:rect l="l" t="t" r="r" b="b"/>
                <a:pathLst>
                  <a:path w="48895" h="109854">
                    <a:moveTo>
                      <a:pt x="25831" y="0"/>
                    </a:moveTo>
                    <a:lnTo>
                      <a:pt x="11328" y="0"/>
                    </a:lnTo>
                    <a:lnTo>
                      <a:pt x="11328" y="22009"/>
                    </a:lnTo>
                    <a:lnTo>
                      <a:pt x="0" y="22009"/>
                    </a:lnTo>
                    <a:lnTo>
                      <a:pt x="0" y="33972"/>
                    </a:lnTo>
                    <a:lnTo>
                      <a:pt x="11328" y="33972"/>
                    </a:lnTo>
                    <a:lnTo>
                      <a:pt x="11328" y="93980"/>
                    </a:lnTo>
                    <a:lnTo>
                      <a:pt x="13334" y="100101"/>
                    </a:lnTo>
                    <a:lnTo>
                      <a:pt x="21424" y="107530"/>
                    </a:lnTo>
                    <a:lnTo>
                      <a:pt x="27482" y="109397"/>
                    </a:lnTo>
                    <a:lnTo>
                      <a:pt x="48640" y="109397"/>
                    </a:lnTo>
                    <a:lnTo>
                      <a:pt x="48640" y="97116"/>
                    </a:lnTo>
                    <a:lnTo>
                      <a:pt x="33489" y="97116"/>
                    </a:lnTo>
                    <a:lnTo>
                      <a:pt x="30352" y="96240"/>
                    </a:lnTo>
                    <a:lnTo>
                      <a:pt x="26733" y="92735"/>
                    </a:lnTo>
                    <a:lnTo>
                      <a:pt x="25831" y="89725"/>
                    </a:lnTo>
                    <a:lnTo>
                      <a:pt x="25831" y="33972"/>
                    </a:lnTo>
                    <a:lnTo>
                      <a:pt x="48640" y="33972"/>
                    </a:lnTo>
                    <a:lnTo>
                      <a:pt x="48640" y="22009"/>
                    </a:lnTo>
                    <a:lnTo>
                      <a:pt x="25831" y="22009"/>
                    </a:lnTo>
                    <a:lnTo>
                      <a:pt x="2583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269" name="object 269"/>
              <p:cNvPicPr/>
              <p:nvPr/>
            </p:nvPicPr>
            <p:blipFill>
              <a:blip r:embed="rId80" cstate="print"/>
              <a:stretch>
                <a:fillRect/>
              </a:stretch>
            </p:blipFill>
            <p:spPr>
              <a:xfrm>
                <a:off x="5002873" y="4100563"/>
                <a:ext cx="78295" cy="118008"/>
              </a:xfrm>
              <a:prstGeom prst="rect">
                <a:avLst/>
              </a:prstGeom>
            </p:spPr>
          </p:pic>
          <p:sp>
            <p:nvSpPr>
              <p:cNvPr id="270" name="object 270"/>
              <p:cNvSpPr/>
              <p:nvPr/>
            </p:nvSpPr>
            <p:spPr>
              <a:xfrm>
                <a:off x="5118468" y="4097223"/>
                <a:ext cx="127635" cy="121920"/>
              </a:xfrm>
              <a:custGeom>
                <a:avLst/>
                <a:gdLst/>
                <a:ahLst/>
                <a:cxnLst/>
                <a:rect l="l" t="t" r="r" b="b"/>
                <a:pathLst>
                  <a:path w="127635" h="121920">
                    <a:moveTo>
                      <a:pt x="16903" y="33959"/>
                    </a:moveTo>
                    <a:lnTo>
                      <a:pt x="2400" y="33959"/>
                    </a:lnTo>
                    <a:lnTo>
                      <a:pt x="2400" y="121348"/>
                    </a:lnTo>
                    <a:lnTo>
                      <a:pt x="16903" y="121348"/>
                    </a:lnTo>
                    <a:lnTo>
                      <a:pt x="16903" y="33959"/>
                    </a:lnTo>
                    <a:close/>
                  </a:path>
                  <a:path w="127635" h="121920">
                    <a:moveTo>
                      <a:pt x="19456" y="7124"/>
                    </a:moveTo>
                    <a:lnTo>
                      <a:pt x="18529" y="4787"/>
                    </a:lnTo>
                    <a:lnTo>
                      <a:pt x="14808" y="952"/>
                    </a:lnTo>
                    <a:lnTo>
                      <a:pt x="12560" y="0"/>
                    </a:lnTo>
                    <a:lnTo>
                      <a:pt x="7137" y="0"/>
                    </a:lnTo>
                    <a:lnTo>
                      <a:pt x="4800" y="952"/>
                    </a:lnTo>
                    <a:lnTo>
                      <a:pt x="965" y="4787"/>
                    </a:lnTo>
                    <a:lnTo>
                      <a:pt x="0" y="7124"/>
                    </a:lnTo>
                    <a:lnTo>
                      <a:pt x="0" y="12661"/>
                    </a:lnTo>
                    <a:lnTo>
                      <a:pt x="965" y="14998"/>
                    </a:lnTo>
                    <a:lnTo>
                      <a:pt x="4800" y="18821"/>
                    </a:lnTo>
                    <a:lnTo>
                      <a:pt x="7137" y="19773"/>
                    </a:lnTo>
                    <a:lnTo>
                      <a:pt x="12560" y="19773"/>
                    </a:lnTo>
                    <a:lnTo>
                      <a:pt x="14808" y="18821"/>
                    </a:lnTo>
                    <a:lnTo>
                      <a:pt x="18529" y="14998"/>
                    </a:lnTo>
                    <a:lnTo>
                      <a:pt x="19456" y="12661"/>
                    </a:lnTo>
                    <a:lnTo>
                      <a:pt x="19456" y="7124"/>
                    </a:lnTo>
                    <a:close/>
                  </a:path>
                  <a:path w="127635" h="121920">
                    <a:moveTo>
                      <a:pt x="72085" y="3340"/>
                    </a:moveTo>
                    <a:lnTo>
                      <a:pt x="57581" y="3340"/>
                    </a:lnTo>
                    <a:lnTo>
                      <a:pt x="57581" y="121348"/>
                    </a:lnTo>
                    <a:lnTo>
                      <a:pt x="72085" y="121348"/>
                    </a:lnTo>
                    <a:lnTo>
                      <a:pt x="72085" y="3340"/>
                    </a:lnTo>
                    <a:close/>
                  </a:path>
                  <a:path w="127635" h="121920">
                    <a:moveTo>
                      <a:pt x="127266" y="3340"/>
                    </a:moveTo>
                    <a:lnTo>
                      <a:pt x="112763" y="3340"/>
                    </a:lnTo>
                    <a:lnTo>
                      <a:pt x="112763" y="121348"/>
                    </a:lnTo>
                    <a:lnTo>
                      <a:pt x="127266" y="121348"/>
                    </a:lnTo>
                    <a:lnTo>
                      <a:pt x="127266" y="334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271" name="object 271"/>
              <p:cNvPicPr/>
              <p:nvPr/>
            </p:nvPicPr>
            <p:blipFill>
              <a:blip r:embed="rId81" cstate="print"/>
              <a:stretch>
                <a:fillRect/>
              </a:stretch>
            </p:blipFill>
            <p:spPr>
              <a:xfrm>
                <a:off x="5281625" y="4129747"/>
                <a:ext cx="67614" cy="90246"/>
              </a:xfrm>
              <a:prstGeom prst="rect">
                <a:avLst/>
              </a:prstGeom>
            </p:spPr>
          </p:pic>
        </p:grpSp>
        <p:grpSp>
          <p:nvGrpSpPr>
            <p:cNvPr id="272" name="object 272"/>
            <p:cNvGrpSpPr/>
            <p:nvPr/>
          </p:nvGrpSpPr>
          <p:grpSpPr>
            <a:xfrm>
              <a:off x="5484495" y="4096740"/>
              <a:ext cx="159385" cy="123825"/>
              <a:chOff x="5484495" y="4096740"/>
              <a:chExt cx="159385" cy="123825"/>
            </a:xfrm>
          </p:grpSpPr>
          <p:pic>
            <p:nvPicPr>
              <p:cNvPr id="273" name="object 273"/>
              <p:cNvPicPr/>
              <p:nvPr/>
            </p:nvPicPr>
            <p:blipFill>
              <a:blip r:embed="rId28" cstate="print"/>
              <a:stretch>
                <a:fillRect/>
              </a:stretch>
            </p:blipFill>
            <p:spPr>
              <a:xfrm>
                <a:off x="5484495" y="4129747"/>
                <a:ext cx="88341" cy="90258"/>
              </a:xfrm>
              <a:prstGeom prst="rect">
                <a:avLst/>
              </a:prstGeom>
            </p:spPr>
          </p:pic>
          <p:sp>
            <p:nvSpPr>
              <p:cNvPr id="274" name="object 274"/>
              <p:cNvSpPr/>
              <p:nvPr/>
            </p:nvSpPr>
            <p:spPr>
              <a:xfrm>
                <a:off x="5599303" y="4096740"/>
                <a:ext cx="44450" cy="121920"/>
              </a:xfrm>
              <a:custGeom>
                <a:avLst/>
                <a:gdLst/>
                <a:ahLst/>
                <a:cxnLst/>
                <a:rect l="l" t="t" r="r" b="b"/>
                <a:pathLst>
                  <a:path w="44450" h="121920">
                    <a:moveTo>
                      <a:pt x="43218" y="0"/>
                    </a:moveTo>
                    <a:lnTo>
                      <a:pt x="32042" y="0"/>
                    </a:lnTo>
                    <a:lnTo>
                      <a:pt x="23939" y="2260"/>
                    </a:lnTo>
                    <a:lnTo>
                      <a:pt x="13843" y="11302"/>
                    </a:lnTo>
                    <a:lnTo>
                      <a:pt x="11315" y="18440"/>
                    </a:lnTo>
                    <a:lnTo>
                      <a:pt x="11315" y="34442"/>
                    </a:lnTo>
                    <a:lnTo>
                      <a:pt x="0" y="34442"/>
                    </a:lnTo>
                    <a:lnTo>
                      <a:pt x="0" y="46405"/>
                    </a:lnTo>
                    <a:lnTo>
                      <a:pt x="11315" y="46405"/>
                    </a:lnTo>
                    <a:lnTo>
                      <a:pt x="11315" y="121831"/>
                    </a:lnTo>
                    <a:lnTo>
                      <a:pt x="25831" y="121831"/>
                    </a:lnTo>
                    <a:lnTo>
                      <a:pt x="25831" y="46405"/>
                    </a:lnTo>
                    <a:lnTo>
                      <a:pt x="44170" y="46405"/>
                    </a:lnTo>
                    <a:lnTo>
                      <a:pt x="44170" y="34442"/>
                    </a:lnTo>
                    <a:lnTo>
                      <a:pt x="25831" y="34442"/>
                    </a:lnTo>
                    <a:lnTo>
                      <a:pt x="25831" y="22478"/>
                    </a:lnTo>
                    <a:lnTo>
                      <a:pt x="27139" y="18364"/>
                    </a:lnTo>
                    <a:lnTo>
                      <a:pt x="32346" y="13373"/>
                    </a:lnTo>
                    <a:lnTo>
                      <a:pt x="36842" y="12115"/>
                    </a:lnTo>
                    <a:lnTo>
                      <a:pt x="43218" y="12115"/>
                    </a:lnTo>
                    <a:lnTo>
                      <a:pt x="4321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75" name="object 275"/>
            <p:cNvGrpSpPr/>
            <p:nvPr/>
          </p:nvGrpSpPr>
          <p:grpSpPr>
            <a:xfrm>
              <a:off x="5772505" y="4100563"/>
              <a:ext cx="280035" cy="120014"/>
              <a:chOff x="5772505" y="4100563"/>
              <a:chExt cx="280035" cy="120014"/>
            </a:xfrm>
          </p:grpSpPr>
          <p:sp>
            <p:nvSpPr>
              <p:cNvPr id="276" name="object 276"/>
              <p:cNvSpPr/>
              <p:nvPr/>
            </p:nvSpPr>
            <p:spPr>
              <a:xfrm>
                <a:off x="5772505" y="4109173"/>
                <a:ext cx="48895" cy="109855"/>
              </a:xfrm>
              <a:custGeom>
                <a:avLst/>
                <a:gdLst/>
                <a:ahLst/>
                <a:cxnLst/>
                <a:rect l="l" t="t" r="r" b="b"/>
                <a:pathLst>
                  <a:path w="48895" h="109854">
                    <a:moveTo>
                      <a:pt x="25831" y="0"/>
                    </a:moveTo>
                    <a:lnTo>
                      <a:pt x="11328" y="0"/>
                    </a:lnTo>
                    <a:lnTo>
                      <a:pt x="11328" y="22009"/>
                    </a:lnTo>
                    <a:lnTo>
                      <a:pt x="0" y="22009"/>
                    </a:lnTo>
                    <a:lnTo>
                      <a:pt x="0" y="33972"/>
                    </a:lnTo>
                    <a:lnTo>
                      <a:pt x="11328" y="33972"/>
                    </a:lnTo>
                    <a:lnTo>
                      <a:pt x="11328" y="93980"/>
                    </a:lnTo>
                    <a:lnTo>
                      <a:pt x="13334" y="100101"/>
                    </a:lnTo>
                    <a:lnTo>
                      <a:pt x="21424" y="107530"/>
                    </a:lnTo>
                    <a:lnTo>
                      <a:pt x="27482" y="109397"/>
                    </a:lnTo>
                    <a:lnTo>
                      <a:pt x="48640" y="109397"/>
                    </a:lnTo>
                    <a:lnTo>
                      <a:pt x="48640" y="97116"/>
                    </a:lnTo>
                    <a:lnTo>
                      <a:pt x="33489" y="97116"/>
                    </a:lnTo>
                    <a:lnTo>
                      <a:pt x="30352" y="96240"/>
                    </a:lnTo>
                    <a:lnTo>
                      <a:pt x="26733" y="92735"/>
                    </a:lnTo>
                    <a:lnTo>
                      <a:pt x="25831" y="89725"/>
                    </a:lnTo>
                    <a:lnTo>
                      <a:pt x="25831" y="33972"/>
                    </a:lnTo>
                    <a:lnTo>
                      <a:pt x="48640" y="33972"/>
                    </a:lnTo>
                    <a:lnTo>
                      <a:pt x="48640" y="22009"/>
                    </a:lnTo>
                    <a:lnTo>
                      <a:pt x="25831" y="22009"/>
                    </a:lnTo>
                    <a:lnTo>
                      <a:pt x="2583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277" name="object 277"/>
              <p:cNvPicPr/>
              <p:nvPr/>
            </p:nvPicPr>
            <p:blipFill>
              <a:blip r:embed="rId80" cstate="print"/>
              <a:stretch>
                <a:fillRect/>
              </a:stretch>
            </p:blipFill>
            <p:spPr>
              <a:xfrm>
                <a:off x="5854636" y="4100563"/>
                <a:ext cx="78295" cy="118008"/>
              </a:xfrm>
              <a:prstGeom prst="rect">
                <a:avLst/>
              </a:prstGeom>
            </p:spPr>
          </p:pic>
          <p:pic>
            <p:nvPicPr>
              <p:cNvPr id="278" name="object 278"/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5967196" y="4129747"/>
                <a:ext cx="85153" cy="90246"/>
              </a:xfrm>
              <a:prstGeom prst="rect">
                <a:avLst/>
              </a:prstGeom>
            </p:spPr>
          </p:pic>
        </p:grpSp>
        <p:grpSp>
          <p:nvGrpSpPr>
            <p:cNvPr id="279" name="object 279"/>
            <p:cNvGrpSpPr/>
            <p:nvPr/>
          </p:nvGrpSpPr>
          <p:grpSpPr>
            <a:xfrm>
              <a:off x="6191770" y="4097223"/>
              <a:ext cx="972185" cy="162560"/>
              <a:chOff x="6191770" y="4097223"/>
              <a:chExt cx="972185" cy="162560"/>
            </a:xfrm>
          </p:grpSpPr>
          <p:pic>
            <p:nvPicPr>
              <p:cNvPr id="280" name="object 280"/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6191770" y="4107421"/>
                <a:ext cx="85623" cy="111150"/>
              </a:xfrm>
              <a:prstGeom prst="rect">
                <a:avLst/>
              </a:prstGeom>
            </p:spPr>
          </p:pic>
          <p:sp>
            <p:nvSpPr>
              <p:cNvPr id="281" name="object 281"/>
              <p:cNvSpPr/>
              <p:nvPr/>
            </p:nvSpPr>
            <p:spPr>
              <a:xfrm>
                <a:off x="6315671" y="4097223"/>
                <a:ext cx="19685" cy="121920"/>
              </a:xfrm>
              <a:custGeom>
                <a:avLst/>
                <a:gdLst/>
                <a:ahLst/>
                <a:cxnLst/>
                <a:rect l="l" t="t" r="r" b="b"/>
                <a:pathLst>
                  <a:path w="19685" h="121920">
                    <a:moveTo>
                      <a:pt x="16903" y="33959"/>
                    </a:moveTo>
                    <a:lnTo>
                      <a:pt x="2400" y="33959"/>
                    </a:lnTo>
                    <a:lnTo>
                      <a:pt x="2400" y="121348"/>
                    </a:lnTo>
                    <a:lnTo>
                      <a:pt x="16903" y="121348"/>
                    </a:lnTo>
                    <a:lnTo>
                      <a:pt x="16903" y="33959"/>
                    </a:lnTo>
                    <a:close/>
                  </a:path>
                  <a:path w="19685" h="121920">
                    <a:moveTo>
                      <a:pt x="12547" y="0"/>
                    </a:moveTo>
                    <a:lnTo>
                      <a:pt x="7124" y="0"/>
                    </a:lnTo>
                    <a:lnTo>
                      <a:pt x="4787" y="952"/>
                    </a:lnTo>
                    <a:lnTo>
                      <a:pt x="965" y="4787"/>
                    </a:lnTo>
                    <a:lnTo>
                      <a:pt x="0" y="7124"/>
                    </a:lnTo>
                    <a:lnTo>
                      <a:pt x="0" y="12661"/>
                    </a:lnTo>
                    <a:lnTo>
                      <a:pt x="965" y="14998"/>
                    </a:lnTo>
                    <a:lnTo>
                      <a:pt x="4787" y="18821"/>
                    </a:lnTo>
                    <a:lnTo>
                      <a:pt x="7124" y="19773"/>
                    </a:lnTo>
                    <a:lnTo>
                      <a:pt x="12547" y="19773"/>
                    </a:lnTo>
                    <a:lnTo>
                      <a:pt x="14808" y="18821"/>
                    </a:lnTo>
                    <a:lnTo>
                      <a:pt x="18529" y="14998"/>
                    </a:lnTo>
                    <a:lnTo>
                      <a:pt x="19456" y="12661"/>
                    </a:lnTo>
                    <a:lnTo>
                      <a:pt x="19456" y="7124"/>
                    </a:lnTo>
                    <a:lnTo>
                      <a:pt x="18529" y="4787"/>
                    </a:lnTo>
                    <a:lnTo>
                      <a:pt x="14808" y="952"/>
                    </a:lnTo>
                    <a:lnTo>
                      <a:pt x="12547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282" name="object 282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6548005" y="4129747"/>
                <a:ext cx="88671" cy="90246"/>
              </a:xfrm>
              <a:prstGeom prst="rect">
                <a:avLst/>
              </a:prstGeom>
            </p:spPr>
          </p:pic>
          <p:pic>
            <p:nvPicPr>
              <p:cNvPr id="283" name="object 283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6373228" y="4129595"/>
                <a:ext cx="140487" cy="88976"/>
              </a:xfrm>
              <a:prstGeom prst="rect">
                <a:avLst/>
              </a:prstGeom>
            </p:spPr>
          </p:pic>
          <p:sp>
            <p:nvSpPr>
              <p:cNvPr id="284" name="object 284"/>
              <p:cNvSpPr/>
              <p:nvPr/>
            </p:nvSpPr>
            <p:spPr>
              <a:xfrm>
                <a:off x="6677189" y="4100563"/>
                <a:ext cx="14604" cy="118110"/>
              </a:xfrm>
              <a:custGeom>
                <a:avLst/>
                <a:gdLst/>
                <a:ahLst/>
                <a:cxnLst/>
                <a:rect l="l" t="t" r="r" b="b"/>
                <a:pathLst>
                  <a:path w="14604" h="118110">
                    <a:moveTo>
                      <a:pt x="14503" y="0"/>
                    </a:moveTo>
                    <a:lnTo>
                      <a:pt x="0" y="0"/>
                    </a:lnTo>
                    <a:lnTo>
                      <a:pt x="0" y="118008"/>
                    </a:lnTo>
                    <a:lnTo>
                      <a:pt x="14503" y="118008"/>
                    </a:lnTo>
                    <a:lnTo>
                      <a:pt x="1450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285" name="object 285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6726923" y="4129747"/>
                <a:ext cx="88671" cy="90246"/>
              </a:xfrm>
              <a:prstGeom prst="rect">
                <a:avLst/>
              </a:prstGeom>
            </p:spPr>
          </p:pic>
          <p:pic>
            <p:nvPicPr>
              <p:cNvPr id="286" name="object 286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6845744" y="4131182"/>
                <a:ext cx="85623" cy="128536"/>
              </a:xfrm>
              <a:prstGeom prst="rect">
                <a:avLst/>
              </a:prstGeom>
            </p:spPr>
          </p:pic>
          <p:pic>
            <p:nvPicPr>
              <p:cNvPr id="287" name="object 287"/>
              <p:cNvPicPr/>
              <p:nvPr/>
            </p:nvPicPr>
            <p:blipFill>
              <a:blip r:embed="rId42" cstate="print"/>
              <a:stretch>
                <a:fillRect/>
              </a:stretch>
            </p:blipFill>
            <p:spPr>
              <a:xfrm>
                <a:off x="6956399" y="4129747"/>
                <a:ext cx="88671" cy="90246"/>
              </a:xfrm>
              <a:prstGeom prst="rect">
                <a:avLst/>
              </a:prstGeom>
            </p:spPr>
          </p:pic>
          <p:pic>
            <p:nvPicPr>
              <p:cNvPr id="288" name="object 288"/>
              <p:cNvPicPr/>
              <p:nvPr/>
            </p:nvPicPr>
            <p:blipFill>
              <a:blip r:embed="rId82" cstate="print"/>
              <a:stretch>
                <a:fillRect/>
              </a:stretch>
            </p:blipFill>
            <p:spPr>
              <a:xfrm>
                <a:off x="7085571" y="4129595"/>
                <a:ext cx="78295" cy="88976"/>
              </a:xfrm>
              <a:prstGeom prst="rect">
                <a:avLst/>
              </a:prstGeom>
            </p:spPr>
          </p:pic>
        </p:grpSp>
        <p:grpSp>
          <p:nvGrpSpPr>
            <p:cNvPr id="289" name="object 289"/>
            <p:cNvGrpSpPr/>
            <p:nvPr/>
          </p:nvGrpSpPr>
          <p:grpSpPr>
            <a:xfrm>
              <a:off x="7307884" y="4097223"/>
              <a:ext cx="991869" cy="123189"/>
              <a:chOff x="7307884" y="4097223"/>
              <a:chExt cx="991869" cy="123189"/>
            </a:xfrm>
          </p:grpSpPr>
          <p:pic>
            <p:nvPicPr>
              <p:cNvPr id="290" name="object 290"/>
              <p:cNvPicPr/>
              <p:nvPr/>
            </p:nvPicPr>
            <p:blipFill>
              <a:blip r:embed="rId83" cstate="print"/>
              <a:stretch>
                <a:fillRect/>
              </a:stretch>
            </p:blipFill>
            <p:spPr>
              <a:xfrm>
                <a:off x="7307884" y="4108221"/>
                <a:ext cx="112737" cy="110350"/>
              </a:xfrm>
              <a:prstGeom prst="rect">
                <a:avLst/>
              </a:prstGeom>
            </p:spPr>
          </p:pic>
          <p:pic>
            <p:nvPicPr>
              <p:cNvPr id="291" name="object 291"/>
              <p:cNvPicPr/>
              <p:nvPr/>
            </p:nvPicPr>
            <p:blipFill>
              <a:blip r:embed="rId28" cstate="print"/>
              <a:stretch>
                <a:fillRect/>
              </a:stretch>
            </p:blipFill>
            <p:spPr>
              <a:xfrm>
                <a:off x="7455712" y="4129747"/>
                <a:ext cx="88341" cy="90258"/>
              </a:xfrm>
              <a:prstGeom prst="rect">
                <a:avLst/>
              </a:prstGeom>
            </p:spPr>
          </p:pic>
          <p:pic>
            <p:nvPicPr>
              <p:cNvPr id="292" name="object 292"/>
              <p:cNvPicPr/>
              <p:nvPr/>
            </p:nvPicPr>
            <p:blipFill>
              <a:blip r:embed="rId63" cstate="print"/>
              <a:stretch>
                <a:fillRect/>
              </a:stretch>
            </p:blipFill>
            <p:spPr>
              <a:xfrm>
                <a:off x="7578331" y="4131182"/>
                <a:ext cx="78295" cy="88671"/>
              </a:xfrm>
              <a:prstGeom prst="rect">
                <a:avLst/>
              </a:prstGeom>
            </p:spPr>
          </p:pic>
          <p:pic>
            <p:nvPicPr>
              <p:cNvPr id="293" name="object 293"/>
              <p:cNvPicPr/>
              <p:nvPr/>
            </p:nvPicPr>
            <p:blipFill>
              <a:blip r:embed="rId23" cstate="print"/>
              <a:stretch>
                <a:fillRect/>
              </a:stretch>
            </p:blipFill>
            <p:spPr>
              <a:xfrm>
                <a:off x="7697127" y="4129595"/>
                <a:ext cx="78295" cy="88976"/>
              </a:xfrm>
              <a:prstGeom prst="rect">
                <a:avLst/>
              </a:prstGeom>
            </p:spPr>
          </p:pic>
          <p:sp>
            <p:nvSpPr>
              <p:cNvPr id="294" name="object 294"/>
              <p:cNvSpPr/>
              <p:nvPr/>
            </p:nvSpPr>
            <p:spPr>
              <a:xfrm>
                <a:off x="7807007" y="4109173"/>
                <a:ext cx="48895" cy="109855"/>
              </a:xfrm>
              <a:custGeom>
                <a:avLst/>
                <a:gdLst/>
                <a:ahLst/>
                <a:cxnLst/>
                <a:rect l="l" t="t" r="r" b="b"/>
                <a:pathLst>
                  <a:path w="48895" h="109854">
                    <a:moveTo>
                      <a:pt x="25831" y="0"/>
                    </a:moveTo>
                    <a:lnTo>
                      <a:pt x="11328" y="0"/>
                    </a:lnTo>
                    <a:lnTo>
                      <a:pt x="11328" y="22009"/>
                    </a:lnTo>
                    <a:lnTo>
                      <a:pt x="0" y="22009"/>
                    </a:lnTo>
                    <a:lnTo>
                      <a:pt x="0" y="33972"/>
                    </a:lnTo>
                    <a:lnTo>
                      <a:pt x="11328" y="33972"/>
                    </a:lnTo>
                    <a:lnTo>
                      <a:pt x="11328" y="93980"/>
                    </a:lnTo>
                    <a:lnTo>
                      <a:pt x="13334" y="100101"/>
                    </a:lnTo>
                    <a:lnTo>
                      <a:pt x="21424" y="107530"/>
                    </a:lnTo>
                    <a:lnTo>
                      <a:pt x="27482" y="109397"/>
                    </a:lnTo>
                    <a:lnTo>
                      <a:pt x="48640" y="109397"/>
                    </a:lnTo>
                    <a:lnTo>
                      <a:pt x="48640" y="97116"/>
                    </a:lnTo>
                    <a:lnTo>
                      <a:pt x="33489" y="97116"/>
                    </a:lnTo>
                    <a:lnTo>
                      <a:pt x="30352" y="96240"/>
                    </a:lnTo>
                    <a:lnTo>
                      <a:pt x="26733" y="92735"/>
                    </a:lnTo>
                    <a:lnTo>
                      <a:pt x="25831" y="89725"/>
                    </a:lnTo>
                    <a:lnTo>
                      <a:pt x="25831" y="33972"/>
                    </a:lnTo>
                    <a:lnTo>
                      <a:pt x="48640" y="33972"/>
                    </a:lnTo>
                    <a:lnTo>
                      <a:pt x="48640" y="22009"/>
                    </a:lnTo>
                    <a:lnTo>
                      <a:pt x="25831" y="22009"/>
                    </a:lnTo>
                    <a:lnTo>
                      <a:pt x="2583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295" name="object 295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7883690" y="4129747"/>
                <a:ext cx="88671" cy="90246"/>
              </a:xfrm>
              <a:prstGeom prst="rect">
                <a:avLst/>
              </a:prstGeom>
            </p:spPr>
          </p:pic>
          <p:sp>
            <p:nvSpPr>
              <p:cNvPr id="296" name="object 296"/>
              <p:cNvSpPr/>
              <p:nvPr/>
            </p:nvSpPr>
            <p:spPr>
              <a:xfrm>
                <a:off x="8010474" y="4097223"/>
                <a:ext cx="19685" cy="121920"/>
              </a:xfrm>
              <a:custGeom>
                <a:avLst/>
                <a:gdLst/>
                <a:ahLst/>
                <a:cxnLst/>
                <a:rect l="l" t="t" r="r" b="b"/>
                <a:pathLst>
                  <a:path w="19684" h="121920">
                    <a:moveTo>
                      <a:pt x="16903" y="33959"/>
                    </a:moveTo>
                    <a:lnTo>
                      <a:pt x="2400" y="33959"/>
                    </a:lnTo>
                    <a:lnTo>
                      <a:pt x="2400" y="121348"/>
                    </a:lnTo>
                    <a:lnTo>
                      <a:pt x="16903" y="121348"/>
                    </a:lnTo>
                    <a:lnTo>
                      <a:pt x="16903" y="33959"/>
                    </a:lnTo>
                    <a:close/>
                  </a:path>
                  <a:path w="19684" h="121920">
                    <a:moveTo>
                      <a:pt x="12547" y="0"/>
                    </a:moveTo>
                    <a:lnTo>
                      <a:pt x="7124" y="0"/>
                    </a:lnTo>
                    <a:lnTo>
                      <a:pt x="4787" y="952"/>
                    </a:lnTo>
                    <a:lnTo>
                      <a:pt x="965" y="4787"/>
                    </a:lnTo>
                    <a:lnTo>
                      <a:pt x="0" y="7124"/>
                    </a:lnTo>
                    <a:lnTo>
                      <a:pt x="0" y="12661"/>
                    </a:lnTo>
                    <a:lnTo>
                      <a:pt x="965" y="14998"/>
                    </a:lnTo>
                    <a:lnTo>
                      <a:pt x="4787" y="18821"/>
                    </a:lnTo>
                    <a:lnTo>
                      <a:pt x="7124" y="19773"/>
                    </a:lnTo>
                    <a:lnTo>
                      <a:pt x="12547" y="19773"/>
                    </a:lnTo>
                    <a:lnTo>
                      <a:pt x="14808" y="18821"/>
                    </a:lnTo>
                    <a:lnTo>
                      <a:pt x="18529" y="14998"/>
                    </a:lnTo>
                    <a:lnTo>
                      <a:pt x="19456" y="12661"/>
                    </a:lnTo>
                    <a:lnTo>
                      <a:pt x="19456" y="7124"/>
                    </a:lnTo>
                    <a:lnTo>
                      <a:pt x="18529" y="4787"/>
                    </a:lnTo>
                    <a:lnTo>
                      <a:pt x="14808" y="952"/>
                    </a:lnTo>
                    <a:lnTo>
                      <a:pt x="12547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297" name="object 297"/>
              <p:cNvPicPr/>
              <p:nvPr/>
            </p:nvPicPr>
            <p:blipFill>
              <a:blip r:embed="rId23" cstate="print"/>
              <a:stretch>
                <a:fillRect/>
              </a:stretch>
            </p:blipFill>
            <p:spPr>
              <a:xfrm>
                <a:off x="8068056" y="4129595"/>
                <a:ext cx="78295" cy="88976"/>
              </a:xfrm>
              <a:prstGeom prst="rect">
                <a:avLst/>
              </a:prstGeom>
            </p:spPr>
          </p:pic>
          <p:pic>
            <p:nvPicPr>
              <p:cNvPr id="298" name="object 298"/>
              <p:cNvPicPr/>
              <p:nvPr/>
            </p:nvPicPr>
            <p:blipFill>
              <a:blip r:embed="rId81" cstate="print"/>
              <a:stretch>
                <a:fillRect/>
              </a:stretch>
            </p:blipFill>
            <p:spPr>
              <a:xfrm>
                <a:off x="8181263" y="4129747"/>
                <a:ext cx="67614" cy="90246"/>
              </a:xfrm>
              <a:prstGeom prst="rect">
                <a:avLst/>
              </a:prstGeom>
            </p:spPr>
          </p:pic>
          <p:sp>
            <p:nvSpPr>
              <p:cNvPr id="299" name="object 299"/>
              <p:cNvSpPr/>
              <p:nvPr/>
            </p:nvSpPr>
            <p:spPr>
              <a:xfrm>
                <a:off x="8279981" y="4199762"/>
                <a:ext cx="1968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19684" h="20320">
                    <a:moveTo>
                      <a:pt x="12534" y="0"/>
                    </a:moveTo>
                    <a:lnTo>
                      <a:pt x="7112" y="0"/>
                    </a:lnTo>
                    <a:lnTo>
                      <a:pt x="4775" y="952"/>
                    </a:lnTo>
                    <a:lnTo>
                      <a:pt x="952" y="4775"/>
                    </a:lnTo>
                    <a:lnTo>
                      <a:pt x="0" y="7111"/>
                    </a:lnTo>
                    <a:lnTo>
                      <a:pt x="0" y="12649"/>
                    </a:lnTo>
                    <a:lnTo>
                      <a:pt x="952" y="14985"/>
                    </a:lnTo>
                    <a:lnTo>
                      <a:pt x="2857" y="16890"/>
                    </a:lnTo>
                    <a:lnTo>
                      <a:pt x="4775" y="18808"/>
                    </a:lnTo>
                    <a:lnTo>
                      <a:pt x="7112" y="19761"/>
                    </a:lnTo>
                    <a:lnTo>
                      <a:pt x="12534" y="19761"/>
                    </a:lnTo>
                    <a:lnTo>
                      <a:pt x="14795" y="18808"/>
                    </a:lnTo>
                    <a:lnTo>
                      <a:pt x="18503" y="14985"/>
                    </a:lnTo>
                    <a:lnTo>
                      <a:pt x="19456" y="12649"/>
                    </a:lnTo>
                    <a:lnTo>
                      <a:pt x="19456" y="7111"/>
                    </a:lnTo>
                    <a:lnTo>
                      <a:pt x="18503" y="4775"/>
                    </a:lnTo>
                    <a:lnTo>
                      <a:pt x="14795" y="952"/>
                    </a:lnTo>
                    <a:lnTo>
                      <a:pt x="12534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00" name="object 300"/>
            <p:cNvSpPr/>
            <p:nvPr/>
          </p:nvSpPr>
          <p:spPr>
            <a:xfrm>
              <a:off x="8438998" y="4107420"/>
              <a:ext cx="95885" cy="111760"/>
            </a:xfrm>
            <a:custGeom>
              <a:avLst/>
              <a:gdLst/>
              <a:ahLst/>
              <a:cxnLst/>
              <a:rect l="l" t="t" r="r" b="b"/>
              <a:pathLst>
                <a:path w="95884" h="111760">
                  <a:moveTo>
                    <a:pt x="14503" y="0"/>
                  </a:moveTo>
                  <a:lnTo>
                    <a:pt x="0" y="0"/>
                  </a:lnTo>
                  <a:lnTo>
                    <a:pt x="0" y="111150"/>
                  </a:lnTo>
                  <a:lnTo>
                    <a:pt x="14503" y="111150"/>
                  </a:lnTo>
                  <a:lnTo>
                    <a:pt x="14503" y="0"/>
                  </a:lnTo>
                  <a:close/>
                </a:path>
                <a:path w="95884" h="111760">
                  <a:moveTo>
                    <a:pt x="95681" y="23761"/>
                  </a:moveTo>
                  <a:lnTo>
                    <a:pt x="72872" y="23761"/>
                  </a:lnTo>
                  <a:lnTo>
                    <a:pt x="72872" y="1752"/>
                  </a:lnTo>
                  <a:lnTo>
                    <a:pt x="58369" y="1752"/>
                  </a:lnTo>
                  <a:lnTo>
                    <a:pt x="58369" y="23761"/>
                  </a:lnTo>
                  <a:lnTo>
                    <a:pt x="47040" y="23761"/>
                  </a:lnTo>
                  <a:lnTo>
                    <a:pt x="47040" y="35725"/>
                  </a:lnTo>
                  <a:lnTo>
                    <a:pt x="58369" y="35725"/>
                  </a:lnTo>
                  <a:lnTo>
                    <a:pt x="58369" y="95732"/>
                  </a:lnTo>
                  <a:lnTo>
                    <a:pt x="60375" y="101854"/>
                  </a:lnTo>
                  <a:lnTo>
                    <a:pt x="68465" y="109283"/>
                  </a:lnTo>
                  <a:lnTo>
                    <a:pt x="74523" y="111150"/>
                  </a:lnTo>
                  <a:lnTo>
                    <a:pt x="95681" y="111150"/>
                  </a:lnTo>
                  <a:lnTo>
                    <a:pt x="95681" y="98869"/>
                  </a:lnTo>
                  <a:lnTo>
                    <a:pt x="80530" y="98869"/>
                  </a:lnTo>
                  <a:lnTo>
                    <a:pt x="77393" y="97993"/>
                  </a:lnTo>
                  <a:lnTo>
                    <a:pt x="73774" y="94488"/>
                  </a:lnTo>
                  <a:lnTo>
                    <a:pt x="72872" y="91478"/>
                  </a:lnTo>
                  <a:lnTo>
                    <a:pt x="72872" y="35725"/>
                  </a:lnTo>
                  <a:lnTo>
                    <a:pt x="95681" y="35725"/>
                  </a:lnTo>
                  <a:lnTo>
                    <a:pt x="95681" y="237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tx1"/>
                </a:solidFill>
              </a:endParaRPr>
            </a:p>
          </p:txBody>
        </p:sp>
        <p:grpSp>
          <p:nvGrpSpPr>
            <p:cNvPr id="301" name="object 301"/>
            <p:cNvGrpSpPr/>
            <p:nvPr/>
          </p:nvGrpSpPr>
          <p:grpSpPr>
            <a:xfrm>
              <a:off x="8672474" y="4100563"/>
              <a:ext cx="304800" cy="120014"/>
              <a:chOff x="8672474" y="4100563"/>
              <a:chExt cx="304800" cy="120014"/>
            </a:xfrm>
          </p:grpSpPr>
          <p:pic>
            <p:nvPicPr>
              <p:cNvPr id="302" name="object 302"/>
              <p:cNvPicPr/>
              <p:nvPr/>
            </p:nvPicPr>
            <p:blipFill>
              <a:blip r:embed="rId84" cstate="print"/>
              <a:stretch>
                <a:fillRect/>
              </a:stretch>
            </p:blipFill>
            <p:spPr>
              <a:xfrm>
                <a:off x="8672474" y="4100563"/>
                <a:ext cx="78295" cy="118008"/>
              </a:xfrm>
              <a:prstGeom prst="rect">
                <a:avLst/>
              </a:prstGeom>
            </p:spPr>
          </p:pic>
          <p:pic>
            <p:nvPicPr>
              <p:cNvPr id="303" name="object 303"/>
              <p:cNvPicPr/>
              <p:nvPr/>
            </p:nvPicPr>
            <p:blipFill>
              <a:blip r:embed="rId85" cstate="print"/>
              <a:stretch>
                <a:fillRect/>
              </a:stretch>
            </p:blipFill>
            <p:spPr>
              <a:xfrm>
                <a:off x="8785034" y="4129747"/>
                <a:ext cx="88671" cy="90246"/>
              </a:xfrm>
              <a:prstGeom prst="rect">
                <a:avLst/>
              </a:prstGeom>
            </p:spPr>
          </p:pic>
          <p:pic>
            <p:nvPicPr>
              <p:cNvPr id="304" name="object 304"/>
              <p:cNvPicPr/>
              <p:nvPr/>
            </p:nvPicPr>
            <p:blipFill>
              <a:blip r:embed="rId81" cstate="print"/>
              <a:stretch>
                <a:fillRect/>
              </a:stretch>
            </p:blipFill>
            <p:spPr>
              <a:xfrm>
                <a:off x="8909431" y="4129747"/>
                <a:ext cx="67614" cy="90246"/>
              </a:xfrm>
              <a:prstGeom prst="rect">
                <a:avLst/>
              </a:prstGeom>
            </p:spPr>
          </p:pic>
        </p:grpSp>
        <p:grpSp>
          <p:nvGrpSpPr>
            <p:cNvPr id="305" name="object 305"/>
            <p:cNvGrpSpPr/>
            <p:nvPr/>
          </p:nvGrpSpPr>
          <p:grpSpPr>
            <a:xfrm>
              <a:off x="9117710" y="4100563"/>
              <a:ext cx="431800" cy="120014"/>
              <a:chOff x="9117710" y="4100563"/>
              <a:chExt cx="431800" cy="120014"/>
            </a:xfrm>
          </p:grpSpPr>
          <p:pic>
            <p:nvPicPr>
              <p:cNvPr id="306" name="object 306"/>
              <p:cNvPicPr/>
              <p:nvPr/>
            </p:nvPicPr>
            <p:blipFill>
              <a:blip r:embed="rId86" cstate="print"/>
              <a:stretch>
                <a:fillRect/>
              </a:stretch>
            </p:blipFill>
            <p:spPr>
              <a:xfrm>
                <a:off x="9117710" y="4100563"/>
                <a:ext cx="88671" cy="119430"/>
              </a:xfrm>
              <a:prstGeom prst="rect">
                <a:avLst/>
              </a:prstGeom>
            </p:spPr>
          </p:pic>
          <p:pic>
            <p:nvPicPr>
              <p:cNvPr id="307" name="object 307"/>
              <p:cNvPicPr/>
              <p:nvPr/>
            </p:nvPicPr>
            <p:blipFill>
              <a:blip r:embed="rId24" cstate="print"/>
              <a:stretch>
                <a:fillRect/>
              </a:stretch>
            </p:blipFill>
            <p:spPr>
              <a:xfrm>
                <a:off x="9236049" y="4129747"/>
                <a:ext cx="85153" cy="90246"/>
              </a:xfrm>
              <a:prstGeom prst="rect">
                <a:avLst/>
              </a:prstGeom>
            </p:spPr>
          </p:pic>
          <p:pic>
            <p:nvPicPr>
              <p:cNvPr id="308" name="object 308"/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9350857" y="4129747"/>
                <a:ext cx="85153" cy="90246"/>
              </a:xfrm>
              <a:prstGeom prst="rect">
                <a:avLst/>
              </a:prstGeom>
            </p:spPr>
          </p:pic>
          <p:pic>
            <p:nvPicPr>
              <p:cNvPr id="309" name="object 309"/>
              <p:cNvPicPr/>
              <p:nvPr/>
            </p:nvPicPr>
            <p:blipFill>
              <a:blip r:embed="rId82" cstate="print"/>
              <a:stretch>
                <a:fillRect/>
              </a:stretch>
            </p:blipFill>
            <p:spPr>
              <a:xfrm>
                <a:off x="9471113" y="4129595"/>
                <a:ext cx="78295" cy="88976"/>
              </a:xfrm>
              <a:prstGeom prst="rect">
                <a:avLst/>
              </a:prstGeom>
            </p:spPr>
          </p:pic>
        </p:grpSp>
        <p:grpSp>
          <p:nvGrpSpPr>
            <p:cNvPr id="310" name="object 310"/>
            <p:cNvGrpSpPr/>
            <p:nvPr/>
          </p:nvGrpSpPr>
          <p:grpSpPr>
            <a:xfrm>
              <a:off x="9693427" y="4097223"/>
              <a:ext cx="545465" cy="164465"/>
              <a:chOff x="9693427" y="4097223"/>
              <a:chExt cx="545465" cy="164465"/>
            </a:xfrm>
          </p:grpSpPr>
          <p:pic>
            <p:nvPicPr>
              <p:cNvPr id="311" name="object 311"/>
              <p:cNvPicPr/>
              <p:nvPr/>
            </p:nvPicPr>
            <p:blipFill>
              <a:blip r:embed="rId80" cstate="print"/>
              <a:stretch>
                <a:fillRect/>
              </a:stretch>
            </p:blipFill>
            <p:spPr>
              <a:xfrm>
                <a:off x="9693427" y="4100563"/>
                <a:ext cx="78295" cy="118008"/>
              </a:xfrm>
              <a:prstGeom prst="rect">
                <a:avLst/>
              </a:prstGeom>
            </p:spPr>
          </p:pic>
          <p:sp>
            <p:nvSpPr>
              <p:cNvPr id="312" name="object 312"/>
              <p:cNvSpPr/>
              <p:nvPr/>
            </p:nvSpPr>
            <p:spPr>
              <a:xfrm>
                <a:off x="9809035" y="4097223"/>
                <a:ext cx="19685" cy="121920"/>
              </a:xfrm>
              <a:custGeom>
                <a:avLst/>
                <a:gdLst/>
                <a:ahLst/>
                <a:cxnLst/>
                <a:rect l="l" t="t" r="r" b="b"/>
                <a:pathLst>
                  <a:path w="19684" h="121920">
                    <a:moveTo>
                      <a:pt x="16903" y="33959"/>
                    </a:moveTo>
                    <a:lnTo>
                      <a:pt x="2400" y="33959"/>
                    </a:lnTo>
                    <a:lnTo>
                      <a:pt x="2400" y="121348"/>
                    </a:lnTo>
                    <a:lnTo>
                      <a:pt x="16903" y="121348"/>
                    </a:lnTo>
                    <a:lnTo>
                      <a:pt x="16903" y="33959"/>
                    </a:lnTo>
                    <a:close/>
                  </a:path>
                  <a:path w="19684" h="121920">
                    <a:moveTo>
                      <a:pt x="12547" y="0"/>
                    </a:moveTo>
                    <a:lnTo>
                      <a:pt x="7124" y="0"/>
                    </a:lnTo>
                    <a:lnTo>
                      <a:pt x="4787" y="952"/>
                    </a:lnTo>
                    <a:lnTo>
                      <a:pt x="965" y="4787"/>
                    </a:lnTo>
                    <a:lnTo>
                      <a:pt x="0" y="7124"/>
                    </a:lnTo>
                    <a:lnTo>
                      <a:pt x="0" y="12661"/>
                    </a:lnTo>
                    <a:lnTo>
                      <a:pt x="965" y="14998"/>
                    </a:lnTo>
                    <a:lnTo>
                      <a:pt x="4787" y="18821"/>
                    </a:lnTo>
                    <a:lnTo>
                      <a:pt x="7124" y="19773"/>
                    </a:lnTo>
                    <a:lnTo>
                      <a:pt x="12547" y="19773"/>
                    </a:lnTo>
                    <a:lnTo>
                      <a:pt x="14808" y="18821"/>
                    </a:lnTo>
                    <a:lnTo>
                      <a:pt x="18516" y="14998"/>
                    </a:lnTo>
                    <a:lnTo>
                      <a:pt x="19456" y="12661"/>
                    </a:lnTo>
                    <a:lnTo>
                      <a:pt x="19456" y="7124"/>
                    </a:lnTo>
                    <a:lnTo>
                      <a:pt x="18516" y="4787"/>
                    </a:lnTo>
                    <a:lnTo>
                      <a:pt x="14808" y="952"/>
                    </a:lnTo>
                    <a:lnTo>
                      <a:pt x="12547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313" name="object 313"/>
              <p:cNvPicPr/>
              <p:nvPr/>
            </p:nvPicPr>
            <p:blipFill>
              <a:blip r:embed="rId87" cstate="print"/>
              <a:stretch>
                <a:fillRect/>
              </a:stretch>
            </p:blipFill>
            <p:spPr>
              <a:xfrm>
                <a:off x="9861169" y="4129747"/>
                <a:ext cx="88671" cy="131876"/>
              </a:xfrm>
              <a:prstGeom prst="rect">
                <a:avLst/>
              </a:prstGeom>
            </p:spPr>
          </p:pic>
          <p:pic>
            <p:nvPicPr>
              <p:cNvPr id="314" name="object 314"/>
              <p:cNvPicPr/>
              <p:nvPr/>
            </p:nvPicPr>
            <p:blipFill>
              <a:blip r:embed="rId84" cstate="print"/>
              <a:stretch>
                <a:fillRect/>
              </a:stretch>
            </p:blipFill>
            <p:spPr>
              <a:xfrm>
                <a:off x="9990353" y="4100563"/>
                <a:ext cx="78295" cy="118008"/>
              </a:xfrm>
              <a:prstGeom prst="rect">
                <a:avLst/>
              </a:prstGeom>
            </p:spPr>
          </p:pic>
          <p:sp>
            <p:nvSpPr>
              <p:cNvPr id="315" name="object 315"/>
              <p:cNvSpPr/>
              <p:nvPr/>
            </p:nvSpPr>
            <p:spPr>
              <a:xfrm>
                <a:off x="10108362" y="4100563"/>
                <a:ext cx="14604" cy="118110"/>
              </a:xfrm>
              <a:custGeom>
                <a:avLst/>
                <a:gdLst/>
                <a:ahLst/>
                <a:cxnLst/>
                <a:rect l="l" t="t" r="r" b="b"/>
                <a:pathLst>
                  <a:path w="14604" h="118110">
                    <a:moveTo>
                      <a:pt x="14503" y="0"/>
                    </a:moveTo>
                    <a:lnTo>
                      <a:pt x="0" y="0"/>
                    </a:lnTo>
                    <a:lnTo>
                      <a:pt x="0" y="118008"/>
                    </a:lnTo>
                    <a:lnTo>
                      <a:pt x="14503" y="118008"/>
                    </a:lnTo>
                    <a:lnTo>
                      <a:pt x="1450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316" name="object 316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0153167" y="4131182"/>
                <a:ext cx="85623" cy="128536"/>
              </a:xfrm>
              <a:prstGeom prst="rect">
                <a:avLst/>
              </a:prstGeom>
            </p:spPr>
          </p:pic>
        </p:grpSp>
        <p:grpSp>
          <p:nvGrpSpPr>
            <p:cNvPr id="317" name="object 317"/>
            <p:cNvGrpSpPr/>
            <p:nvPr/>
          </p:nvGrpSpPr>
          <p:grpSpPr>
            <a:xfrm>
              <a:off x="4624476" y="4356912"/>
              <a:ext cx="835025" cy="161290"/>
              <a:chOff x="4624476" y="4356912"/>
              <a:chExt cx="835025" cy="161290"/>
            </a:xfrm>
          </p:grpSpPr>
          <p:sp>
            <p:nvSpPr>
              <p:cNvPr id="318" name="object 318"/>
              <p:cNvSpPr/>
              <p:nvPr/>
            </p:nvSpPr>
            <p:spPr>
              <a:xfrm>
                <a:off x="4624476" y="4385944"/>
                <a:ext cx="43180" cy="89535"/>
              </a:xfrm>
              <a:custGeom>
                <a:avLst/>
                <a:gdLst/>
                <a:ahLst/>
                <a:cxnLst/>
                <a:rect l="l" t="t" r="r" b="b"/>
                <a:pathLst>
                  <a:path w="43179" h="89535">
                    <a:moveTo>
                      <a:pt x="42735" y="0"/>
                    </a:moveTo>
                    <a:lnTo>
                      <a:pt x="35928" y="0"/>
                    </a:lnTo>
                    <a:lnTo>
                      <a:pt x="30162" y="1384"/>
                    </a:lnTo>
                    <a:lnTo>
                      <a:pt x="25438" y="4152"/>
                    </a:lnTo>
                    <a:lnTo>
                      <a:pt x="20700" y="6921"/>
                    </a:lnTo>
                    <a:lnTo>
                      <a:pt x="17056" y="10794"/>
                    </a:lnTo>
                    <a:lnTo>
                      <a:pt x="14503" y="15786"/>
                    </a:lnTo>
                    <a:lnTo>
                      <a:pt x="14503" y="1587"/>
                    </a:lnTo>
                    <a:lnTo>
                      <a:pt x="0" y="1587"/>
                    </a:lnTo>
                    <a:lnTo>
                      <a:pt x="0" y="88976"/>
                    </a:lnTo>
                    <a:lnTo>
                      <a:pt x="14503" y="88976"/>
                    </a:lnTo>
                    <a:lnTo>
                      <a:pt x="14503" y="41465"/>
                    </a:lnTo>
                    <a:lnTo>
                      <a:pt x="16029" y="29880"/>
                    </a:lnTo>
                    <a:lnTo>
                      <a:pt x="20607" y="21605"/>
                    </a:lnTo>
                    <a:lnTo>
                      <a:pt x="28235" y="16640"/>
                    </a:lnTo>
                    <a:lnTo>
                      <a:pt x="38912" y="14985"/>
                    </a:lnTo>
                    <a:lnTo>
                      <a:pt x="42735" y="14985"/>
                    </a:lnTo>
                    <a:lnTo>
                      <a:pt x="4273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319" name="object 319"/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4694465" y="4386097"/>
                <a:ext cx="85153" cy="90246"/>
              </a:xfrm>
              <a:prstGeom prst="rect">
                <a:avLst/>
              </a:prstGeom>
            </p:spPr>
          </p:pic>
          <p:pic>
            <p:nvPicPr>
              <p:cNvPr id="320" name="object 320"/>
              <p:cNvPicPr/>
              <p:nvPr/>
            </p:nvPicPr>
            <p:blipFill>
              <a:blip r:embed="rId88" cstate="print"/>
              <a:stretch>
                <a:fillRect/>
              </a:stretch>
            </p:blipFill>
            <p:spPr>
              <a:xfrm>
                <a:off x="4809273" y="4386097"/>
                <a:ext cx="88671" cy="131876"/>
              </a:xfrm>
              <a:prstGeom prst="rect">
                <a:avLst/>
              </a:prstGeom>
            </p:spPr>
          </p:pic>
          <p:pic>
            <p:nvPicPr>
              <p:cNvPr id="321" name="object 321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4933022" y="4386097"/>
                <a:ext cx="88671" cy="90246"/>
              </a:xfrm>
              <a:prstGeom prst="rect">
                <a:avLst/>
              </a:prstGeom>
            </p:spPr>
          </p:pic>
          <p:sp>
            <p:nvSpPr>
              <p:cNvPr id="322" name="object 322"/>
              <p:cNvSpPr/>
              <p:nvPr/>
            </p:nvSpPr>
            <p:spPr>
              <a:xfrm>
                <a:off x="5062207" y="4385944"/>
                <a:ext cx="43180" cy="89535"/>
              </a:xfrm>
              <a:custGeom>
                <a:avLst/>
                <a:gdLst/>
                <a:ahLst/>
                <a:cxnLst/>
                <a:rect l="l" t="t" r="r" b="b"/>
                <a:pathLst>
                  <a:path w="43179" h="89535">
                    <a:moveTo>
                      <a:pt x="42735" y="0"/>
                    </a:moveTo>
                    <a:lnTo>
                      <a:pt x="35928" y="0"/>
                    </a:lnTo>
                    <a:lnTo>
                      <a:pt x="30162" y="1384"/>
                    </a:lnTo>
                    <a:lnTo>
                      <a:pt x="25438" y="4152"/>
                    </a:lnTo>
                    <a:lnTo>
                      <a:pt x="20700" y="6921"/>
                    </a:lnTo>
                    <a:lnTo>
                      <a:pt x="17056" y="10794"/>
                    </a:lnTo>
                    <a:lnTo>
                      <a:pt x="14503" y="15786"/>
                    </a:lnTo>
                    <a:lnTo>
                      <a:pt x="14503" y="1587"/>
                    </a:lnTo>
                    <a:lnTo>
                      <a:pt x="0" y="1587"/>
                    </a:lnTo>
                    <a:lnTo>
                      <a:pt x="0" y="88976"/>
                    </a:lnTo>
                    <a:lnTo>
                      <a:pt x="14503" y="88976"/>
                    </a:lnTo>
                    <a:lnTo>
                      <a:pt x="14503" y="41465"/>
                    </a:lnTo>
                    <a:lnTo>
                      <a:pt x="16029" y="29880"/>
                    </a:lnTo>
                    <a:lnTo>
                      <a:pt x="20607" y="21605"/>
                    </a:lnTo>
                    <a:lnTo>
                      <a:pt x="28235" y="16640"/>
                    </a:lnTo>
                    <a:lnTo>
                      <a:pt x="38912" y="14985"/>
                    </a:lnTo>
                    <a:lnTo>
                      <a:pt x="42735" y="14985"/>
                    </a:lnTo>
                    <a:lnTo>
                      <a:pt x="4273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323" name="object 323"/>
              <p:cNvPicPr/>
              <p:nvPr/>
            </p:nvPicPr>
            <p:blipFill>
              <a:blip r:embed="rId89" cstate="print"/>
              <a:stretch>
                <a:fillRect/>
              </a:stretch>
            </p:blipFill>
            <p:spPr>
              <a:xfrm>
                <a:off x="5132184" y="4356912"/>
                <a:ext cx="88671" cy="119430"/>
              </a:xfrm>
              <a:prstGeom prst="rect">
                <a:avLst/>
              </a:prstGeom>
            </p:spPr>
          </p:pic>
          <p:pic>
            <p:nvPicPr>
              <p:cNvPr id="324" name="object 324"/>
              <p:cNvPicPr/>
              <p:nvPr/>
            </p:nvPicPr>
            <p:blipFill>
              <a:blip r:embed="rId90" cstate="print"/>
              <a:stretch>
                <a:fillRect/>
              </a:stretch>
            </p:blipFill>
            <p:spPr>
              <a:xfrm>
                <a:off x="5255945" y="4386097"/>
                <a:ext cx="85153" cy="90246"/>
              </a:xfrm>
              <a:prstGeom prst="rect">
                <a:avLst/>
              </a:prstGeom>
            </p:spPr>
          </p:pic>
          <p:pic>
            <p:nvPicPr>
              <p:cNvPr id="325" name="object 325"/>
              <p:cNvPicPr/>
              <p:nvPr/>
            </p:nvPicPr>
            <p:blipFill>
              <a:blip r:embed="rId91" cstate="print"/>
              <a:stretch>
                <a:fillRect/>
              </a:stretch>
            </p:blipFill>
            <p:spPr>
              <a:xfrm>
                <a:off x="5370766" y="4356912"/>
                <a:ext cx="88671" cy="119430"/>
              </a:xfrm>
              <a:prstGeom prst="rect">
                <a:avLst/>
              </a:prstGeom>
            </p:spPr>
          </p:pic>
        </p:grpSp>
        <p:grpSp>
          <p:nvGrpSpPr>
            <p:cNvPr id="326" name="object 326"/>
            <p:cNvGrpSpPr/>
            <p:nvPr/>
          </p:nvGrpSpPr>
          <p:grpSpPr>
            <a:xfrm>
              <a:off x="5547080" y="4353090"/>
              <a:ext cx="238125" cy="123825"/>
              <a:chOff x="5547080" y="4353090"/>
              <a:chExt cx="238125" cy="123825"/>
            </a:xfrm>
          </p:grpSpPr>
          <p:sp>
            <p:nvSpPr>
              <p:cNvPr id="327" name="object 327"/>
              <p:cNvSpPr/>
              <p:nvPr/>
            </p:nvSpPr>
            <p:spPr>
              <a:xfrm>
                <a:off x="5547080" y="4353090"/>
                <a:ext cx="44450" cy="121920"/>
              </a:xfrm>
              <a:custGeom>
                <a:avLst/>
                <a:gdLst/>
                <a:ahLst/>
                <a:cxnLst/>
                <a:rect l="l" t="t" r="r" b="b"/>
                <a:pathLst>
                  <a:path w="44450" h="121920">
                    <a:moveTo>
                      <a:pt x="43218" y="0"/>
                    </a:moveTo>
                    <a:lnTo>
                      <a:pt x="32042" y="0"/>
                    </a:lnTo>
                    <a:lnTo>
                      <a:pt x="23939" y="2260"/>
                    </a:lnTo>
                    <a:lnTo>
                      <a:pt x="13843" y="11303"/>
                    </a:lnTo>
                    <a:lnTo>
                      <a:pt x="11315" y="18440"/>
                    </a:lnTo>
                    <a:lnTo>
                      <a:pt x="11315" y="34442"/>
                    </a:lnTo>
                    <a:lnTo>
                      <a:pt x="0" y="34442"/>
                    </a:lnTo>
                    <a:lnTo>
                      <a:pt x="0" y="46405"/>
                    </a:lnTo>
                    <a:lnTo>
                      <a:pt x="11315" y="46405"/>
                    </a:lnTo>
                    <a:lnTo>
                      <a:pt x="11315" y="121831"/>
                    </a:lnTo>
                    <a:lnTo>
                      <a:pt x="25831" y="121831"/>
                    </a:lnTo>
                    <a:lnTo>
                      <a:pt x="25831" y="46405"/>
                    </a:lnTo>
                    <a:lnTo>
                      <a:pt x="44170" y="46405"/>
                    </a:lnTo>
                    <a:lnTo>
                      <a:pt x="44170" y="34442"/>
                    </a:lnTo>
                    <a:lnTo>
                      <a:pt x="25831" y="34442"/>
                    </a:lnTo>
                    <a:lnTo>
                      <a:pt x="25831" y="22479"/>
                    </a:lnTo>
                    <a:lnTo>
                      <a:pt x="27139" y="18364"/>
                    </a:lnTo>
                    <a:lnTo>
                      <a:pt x="32346" y="13373"/>
                    </a:lnTo>
                    <a:lnTo>
                      <a:pt x="36842" y="12115"/>
                    </a:lnTo>
                    <a:lnTo>
                      <a:pt x="43218" y="12115"/>
                    </a:lnTo>
                    <a:lnTo>
                      <a:pt x="4321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328" name="object 328"/>
              <p:cNvPicPr/>
              <p:nvPr/>
            </p:nvPicPr>
            <p:blipFill>
              <a:blip r:embed="rId92" cstate="print"/>
              <a:stretch>
                <a:fillRect/>
              </a:stretch>
            </p:blipFill>
            <p:spPr>
              <a:xfrm>
                <a:off x="5618683" y="4386097"/>
                <a:ext cx="88341" cy="90258"/>
              </a:xfrm>
              <a:prstGeom prst="rect">
                <a:avLst/>
              </a:prstGeom>
            </p:spPr>
          </p:pic>
          <p:sp>
            <p:nvSpPr>
              <p:cNvPr id="329" name="object 329"/>
              <p:cNvSpPr/>
              <p:nvPr/>
            </p:nvSpPr>
            <p:spPr>
              <a:xfrm>
                <a:off x="5742101" y="4385945"/>
                <a:ext cx="43180" cy="89535"/>
              </a:xfrm>
              <a:custGeom>
                <a:avLst/>
                <a:gdLst/>
                <a:ahLst/>
                <a:cxnLst/>
                <a:rect l="l" t="t" r="r" b="b"/>
                <a:pathLst>
                  <a:path w="43179" h="89535">
                    <a:moveTo>
                      <a:pt x="42735" y="0"/>
                    </a:moveTo>
                    <a:lnTo>
                      <a:pt x="35928" y="0"/>
                    </a:lnTo>
                    <a:lnTo>
                      <a:pt x="30162" y="1384"/>
                    </a:lnTo>
                    <a:lnTo>
                      <a:pt x="25438" y="4152"/>
                    </a:lnTo>
                    <a:lnTo>
                      <a:pt x="20700" y="6921"/>
                    </a:lnTo>
                    <a:lnTo>
                      <a:pt x="17056" y="10794"/>
                    </a:lnTo>
                    <a:lnTo>
                      <a:pt x="14503" y="15786"/>
                    </a:lnTo>
                    <a:lnTo>
                      <a:pt x="14503" y="1587"/>
                    </a:lnTo>
                    <a:lnTo>
                      <a:pt x="0" y="1587"/>
                    </a:lnTo>
                    <a:lnTo>
                      <a:pt x="0" y="88976"/>
                    </a:lnTo>
                    <a:lnTo>
                      <a:pt x="14503" y="88976"/>
                    </a:lnTo>
                    <a:lnTo>
                      <a:pt x="14503" y="41465"/>
                    </a:lnTo>
                    <a:lnTo>
                      <a:pt x="16029" y="29880"/>
                    </a:lnTo>
                    <a:lnTo>
                      <a:pt x="20607" y="21605"/>
                    </a:lnTo>
                    <a:lnTo>
                      <a:pt x="28235" y="16640"/>
                    </a:lnTo>
                    <a:lnTo>
                      <a:pt x="38912" y="14985"/>
                    </a:lnTo>
                    <a:lnTo>
                      <a:pt x="42735" y="14985"/>
                    </a:lnTo>
                    <a:lnTo>
                      <a:pt x="4273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30" name="object 330"/>
            <p:cNvGrpSpPr/>
            <p:nvPr/>
          </p:nvGrpSpPr>
          <p:grpSpPr>
            <a:xfrm>
              <a:off x="5873280" y="4356912"/>
              <a:ext cx="564515" cy="120014"/>
              <a:chOff x="5873280" y="4356912"/>
              <a:chExt cx="564515" cy="120014"/>
            </a:xfrm>
          </p:grpSpPr>
          <p:pic>
            <p:nvPicPr>
              <p:cNvPr id="331" name="object 331"/>
              <p:cNvPicPr/>
              <p:nvPr/>
            </p:nvPicPr>
            <p:blipFill>
              <a:blip r:embed="rId51" cstate="print"/>
              <a:stretch>
                <a:fillRect/>
              </a:stretch>
            </p:blipFill>
            <p:spPr>
              <a:xfrm>
                <a:off x="5873280" y="4356912"/>
                <a:ext cx="78295" cy="118008"/>
              </a:xfrm>
              <a:prstGeom prst="rect">
                <a:avLst/>
              </a:prstGeom>
            </p:spPr>
          </p:pic>
          <p:pic>
            <p:nvPicPr>
              <p:cNvPr id="332" name="object 332"/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5985853" y="4386097"/>
                <a:ext cx="85153" cy="90246"/>
              </a:xfrm>
              <a:prstGeom prst="rect">
                <a:avLst/>
              </a:prstGeom>
            </p:spPr>
          </p:pic>
          <p:pic>
            <p:nvPicPr>
              <p:cNvPr id="333" name="object 333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6100673" y="4386097"/>
                <a:ext cx="88671" cy="90246"/>
              </a:xfrm>
              <a:prstGeom prst="rect">
                <a:avLst/>
              </a:prstGeom>
            </p:spPr>
          </p:pic>
          <p:sp>
            <p:nvSpPr>
              <p:cNvPr id="334" name="object 334"/>
              <p:cNvSpPr/>
              <p:nvPr/>
            </p:nvSpPr>
            <p:spPr>
              <a:xfrm>
                <a:off x="6229845" y="4356912"/>
                <a:ext cx="95885" cy="118110"/>
              </a:xfrm>
              <a:custGeom>
                <a:avLst/>
                <a:gdLst/>
                <a:ahLst/>
                <a:cxnLst/>
                <a:rect l="l" t="t" r="r" b="b"/>
                <a:pathLst>
                  <a:path w="95885" h="118110">
                    <a:moveTo>
                      <a:pt x="14503" y="0"/>
                    </a:moveTo>
                    <a:lnTo>
                      <a:pt x="0" y="0"/>
                    </a:lnTo>
                    <a:lnTo>
                      <a:pt x="0" y="118008"/>
                    </a:lnTo>
                    <a:lnTo>
                      <a:pt x="14503" y="118008"/>
                    </a:lnTo>
                    <a:lnTo>
                      <a:pt x="14503" y="0"/>
                    </a:lnTo>
                    <a:close/>
                  </a:path>
                  <a:path w="95885" h="118110">
                    <a:moveTo>
                      <a:pt x="95694" y="30619"/>
                    </a:moveTo>
                    <a:lnTo>
                      <a:pt x="72885" y="30619"/>
                    </a:lnTo>
                    <a:lnTo>
                      <a:pt x="72885" y="8610"/>
                    </a:lnTo>
                    <a:lnTo>
                      <a:pt x="58381" y="8610"/>
                    </a:lnTo>
                    <a:lnTo>
                      <a:pt x="58381" y="30619"/>
                    </a:lnTo>
                    <a:lnTo>
                      <a:pt x="47053" y="30619"/>
                    </a:lnTo>
                    <a:lnTo>
                      <a:pt x="47053" y="42583"/>
                    </a:lnTo>
                    <a:lnTo>
                      <a:pt x="58381" y="42583"/>
                    </a:lnTo>
                    <a:lnTo>
                      <a:pt x="58381" y="102590"/>
                    </a:lnTo>
                    <a:lnTo>
                      <a:pt x="60388" y="108712"/>
                    </a:lnTo>
                    <a:lnTo>
                      <a:pt x="68478" y="116141"/>
                    </a:lnTo>
                    <a:lnTo>
                      <a:pt x="74536" y="118008"/>
                    </a:lnTo>
                    <a:lnTo>
                      <a:pt x="95694" y="118008"/>
                    </a:lnTo>
                    <a:lnTo>
                      <a:pt x="95694" y="105727"/>
                    </a:lnTo>
                    <a:lnTo>
                      <a:pt x="80543" y="105727"/>
                    </a:lnTo>
                    <a:lnTo>
                      <a:pt x="77406" y="104851"/>
                    </a:lnTo>
                    <a:lnTo>
                      <a:pt x="73787" y="101346"/>
                    </a:lnTo>
                    <a:lnTo>
                      <a:pt x="72885" y="98336"/>
                    </a:lnTo>
                    <a:lnTo>
                      <a:pt x="72885" y="42583"/>
                    </a:lnTo>
                    <a:lnTo>
                      <a:pt x="95694" y="42583"/>
                    </a:lnTo>
                    <a:lnTo>
                      <a:pt x="95694" y="3061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335" name="object 335"/>
              <p:cNvPicPr/>
              <p:nvPr/>
            </p:nvPicPr>
            <p:blipFill>
              <a:blip r:embed="rId51" cstate="print"/>
              <a:stretch>
                <a:fillRect/>
              </a:stretch>
            </p:blipFill>
            <p:spPr>
              <a:xfrm>
                <a:off x="6359017" y="4356912"/>
                <a:ext cx="78295" cy="118008"/>
              </a:xfrm>
              <a:prstGeom prst="rect">
                <a:avLst/>
              </a:prstGeom>
            </p:spPr>
          </p:pic>
        </p:grpSp>
        <p:grpSp>
          <p:nvGrpSpPr>
            <p:cNvPr id="336" name="object 336"/>
            <p:cNvGrpSpPr/>
            <p:nvPr/>
          </p:nvGrpSpPr>
          <p:grpSpPr>
            <a:xfrm>
              <a:off x="6532778" y="4385945"/>
              <a:ext cx="712470" cy="90805"/>
              <a:chOff x="6532778" y="4385945"/>
              <a:chExt cx="712470" cy="90805"/>
            </a:xfrm>
          </p:grpSpPr>
          <p:sp>
            <p:nvSpPr>
              <p:cNvPr id="337" name="object 337"/>
              <p:cNvSpPr/>
              <p:nvPr/>
            </p:nvSpPr>
            <p:spPr>
              <a:xfrm>
                <a:off x="6532778" y="4385945"/>
                <a:ext cx="43180" cy="89535"/>
              </a:xfrm>
              <a:custGeom>
                <a:avLst/>
                <a:gdLst/>
                <a:ahLst/>
                <a:cxnLst/>
                <a:rect l="l" t="t" r="r" b="b"/>
                <a:pathLst>
                  <a:path w="43179" h="89535">
                    <a:moveTo>
                      <a:pt x="42735" y="0"/>
                    </a:moveTo>
                    <a:lnTo>
                      <a:pt x="35928" y="0"/>
                    </a:lnTo>
                    <a:lnTo>
                      <a:pt x="30162" y="1384"/>
                    </a:lnTo>
                    <a:lnTo>
                      <a:pt x="25438" y="4152"/>
                    </a:lnTo>
                    <a:lnTo>
                      <a:pt x="20701" y="6921"/>
                    </a:lnTo>
                    <a:lnTo>
                      <a:pt x="17056" y="10794"/>
                    </a:lnTo>
                    <a:lnTo>
                      <a:pt x="14503" y="15786"/>
                    </a:lnTo>
                    <a:lnTo>
                      <a:pt x="14503" y="1587"/>
                    </a:lnTo>
                    <a:lnTo>
                      <a:pt x="0" y="1587"/>
                    </a:lnTo>
                    <a:lnTo>
                      <a:pt x="0" y="88976"/>
                    </a:lnTo>
                    <a:lnTo>
                      <a:pt x="14503" y="88976"/>
                    </a:lnTo>
                    <a:lnTo>
                      <a:pt x="14503" y="41465"/>
                    </a:lnTo>
                    <a:lnTo>
                      <a:pt x="16029" y="29880"/>
                    </a:lnTo>
                    <a:lnTo>
                      <a:pt x="20607" y="21605"/>
                    </a:lnTo>
                    <a:lnTo>
                      <a:pt x="28235" y="16640"/>
                    </a:lnTo>
                    <a:lnTo>
                      <a:pt x="38912" y="14985"/>
                    </a:lnTo>
                    <a:lnTo>
                      <a:pt x="42735" y="14985"/>
                    </a:lnTo>
                    <a:lnTo>
                      <a:pt x="4273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338" name="object 338"/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6602768" y="4386097"/>
                <a:ext cx="85153" cy="90246"/>
              </a:xfrm>
              <a:prstGeom prst="rect">
                <a:avLst/>
              </a:prstGeom>
            </p:spPr>
          </p:pic>
          <p:pic>
            <p:nvPicPr>
              <p:cNvPr id="339" name="object 339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717576" y="4386097"/>
                <a:ext cx="88671" cy="90246"/>
              </a:xfrm>
              <a:prstGeom prst="rect">
                <a:avLst/>
              </a:prstGeom>
            </p:spPr>
          </p:pic>
          <p:pic>
            <p:nvPicPr>
              <p:cNvPr id="340" name="object 340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6841972" y="4386097"/>
                <a:ext cx="67614" cy="90246"/>
              </a:xfrm>
              <a:prstGeom prst="rect">
                <a:avLst/>
              </a:prstGeom>
            </p:spPr>
          </p:pic>
          <p:pic>
            <p:nvPicPr>
              <p:cNvPr id="341" name="object 341"/>
              <p:cNvPicPr/>
              <p:nvPr/>
            </p:nvPicPr>
            <p:blipFill>
              <a:blip r:embed="rId31" cstate="print"/>
              <a:stretch>
                <a:fillRect/>
              </a:stretch>
            </p:blipFill>
            <p:spPr>
              <a:xfrm>
                <a:off x="6940537" y="4386097"/>
                <a:ext cx="88341" cy="90258"/>
              </a:xfrm>
              <a:prstGeom prst="rect">
                <a:avLst/>
              </a:prstGeom>
            </p:spPr>
          </p:pic>
          <p:pic>
            <p:nvPicPr>
              <p:cNvPr id="342" name="object 342"/>
              <p:cNvPicPr/>
              <p:nvPr/>
            </p:nvPicPr>
            <p:blipFill>
              <a:blip r:embed="rId23" cstate="print"/>
              <a:stretch>
                <a:fillRect/>
              </a:stretch>
            </p:blipFill>
            <p:spPr>
              <a:xfrm>
                <a:off x="7063943" y="4385945"/>
                <a:ext cx="78295" cy="88976"/>
              </a:xfrm>
              <a:prstGeom prst="rect">
                <a:avLst/>
              </a:prstGeom>
            </p:spPr>
          </p:pic>
          <p:pic>
            <p:nvPicPr>
              <p:cNvPr id="343" name="object 343"/>
              <p:cNvPicPr/>
              <p:nvPr/>
            </p:nvPicPr>
            <p:blipFill>
              <a:blip r:embed="rId93" cstate="print"/>
              <a:stretch>
                <a:fillRect/>
              </a:stretch>
            </p:blipFill>
            <p:spPr>
              <a:xfrm>
                <a:off x="7177164" y="4386097"/>
                <a:ext cx="67614" cy="90246"/>
              </a:xfrm>
              <a:prstGeom prst="rect">
                <a:avLst/>
              </a:prstGeom>
            </p:spPr>
          </p:pic>
        </p:grpSp>
        <p:grpSp>
          <p:nvGrpSpPr>
            <p:cNvPr id="344" name="object 344"/>
            <p:cNvGrpSpPr/>
            <p:nvPr/>
          </p:nvGrpSpPr>
          <p:grpSpPr>
            <a:xfrm>
              <a:off x="7328281" y="4353090"/>
              <a:ext cx="238125" cy="123825"/>
              <a:chOff x="7328281" y="4353090"/>
              <a:chExt cx="238125" cy="123825"/>
            </a:xfrm>
          </p:grpSpPr>
          <p:sp>
            <p:nvSpPr>
              <p:cNvPr id="345" name="object 345"/>
              <p:cNvSpPr/>
              <p:nvPr/>
            </p:nvSpPr>
            <p:spPr>
              <a:xfrm>
                <a:off x="7328281" y="4353090"/>
                <a:ext cx="44450" cy="121920"/>
              </a:xfrm>
              <a:custGeom>
                <a:avLst/>
                <a:gdLst/>
                <a:ahLst/>
                <a:cxnLst/>
                <a:rect l="l" t="t" r="r" b="b"/>
                <a:pathLst>
                  <a:path w="44450" h="121920">
                    <a:moveTo>
                      <a:pt x="43218" y="0"/>
                    </a:moveTo>
                    <a:lnTo>
                      <a:pt x="32042" y="0"/>
                    </a:lnTo>
                    <a:lnTo>
                      <a:pt x="23939" y="2260"/>
                    </a:lnTo>
                    <a:lnTo>
                      <a:pt x="13842" y="11303"/>
                    </a:lnTo>
                    <a:lnTo>
                      <a:pt x="11315" y="18440"/>
                    </a:lnTo>
                    <a:lnTo>
                      <a:pt x="11315" y="34442"/>
                    </a:lnTo>
                    <a:lnTo>
                      <a:pt x="0" y="34442"/>
                    </a:lnTo>
                    <a:lnTo>
                      <a:pt x="0" y="46405"/>
                    </a:lnTo>
                    <a:lnTo>
                      <a:pt x="11315" y="46405"/>
                    </a:lnTo>
                    <a:lnTo>
                      <a:pt x="11315" y="121831"/>
                    </a:lnTo>
                    <a:lnTo>
                      <a:pt x="25831" y="121831"/>
                    </a:lnTo>
                    <a:lnTo>
                      <a:pt x="25831" y="46405"/>
                    </a:lnTo>
                    <a:lnTo>
                      <a:pt x="44170" y="46405"/>
                    </a:lnTo>
                    <a:lnTo>
                      <a:pt x="44170" y="34442"/>
                    </a:lnTo>
                    <a:lnTo>
                      <a:pt x="25831" y="34442"/>
                    </a:lnTo>
                    <a:lnTo>
                      <a:pt x="25831" y="22479"/>
                    </a:lnTo>
                    <a:lnTo>
                      <a:pt x="27139" y="18364"/>
                    </a:lnTo>
                    <a:lnTo>
                      <a:pt x="32346" y="13373"/>
                    </a:lnTo>
                    <a:lnTo>
                      <a:pt x="36842" y="12115"/>
                    </a:lnTo>
                    <a:lnTo>
                      <a:pt x="43218" y="12115"/>
                    </a:lnTo>
                    <a:lnTo>
                      <a:pt x="4321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346" name="object 346"/>
              <p:cNvPicPr/>
              <p:nvPr/>
            </p:nvPicPr>
            <p:blipFill>
              <a:blip r:embed="rId28" cstate="print"/>
              <a:stretch>
                <a:fillRect/>
              </a:stretch>
            </p:blipFill>
            <p:spPr>
              <a:xfrm>
                <a:off x="7399896" y="4386097"/>
                <a:ext cx="88341" cy="90258"/>
              </a:xfrm>
              <a:prstGeom prst="rect">
                <a:avLst/>
              </a:prstGeom>
            </p:spPr>
          </p:pic>
          <p:sp>
            <p:nvSpPr>
              <p:cNvPr id="347" name="object 347"/>
              <p:cNvSpPr/>
              <p:nvPr/>
            </p:nvSpPr>
            <p:spPr>
              <a:xfrm>
                <a:off x="7523302" y="4385945"/>
                <a:ext cx="43180" cy="89535"/>
              </a:xfrm>
              <a:custGeom>
                <a:avLst/>
                <a:gdLst/>
                <a:ahLst/>
                <a:cxnLst/>
                <a:rect l="l" t="t" r="r" b="b"/>
                <a:pathLst>
                  <a:path w="43179" h="89535">
                    <a:moveTo>
                      <a:pt x="42735" y="0"/>
                    </a:moveTo>
                    <a:lnTo>
                      <a:pt x="35928" y="0"/>
                    </a:lnTo>
                    <a:lnTo>
                      <a:pt x="30162" y="1384"/>
                    </a:lnTo>
                    <a:lnTo>
                      <a:pt x="25438" y="4152"/>
                    </a:lnTo>
                    <a:lnTo>
                      <a:pt x="20701" y="6921"/>
                    </a:lnTo>
                    <a:lnTo>
                      <a:pt x="17056" y="10794"/>
                    </a:lnTo>
                    <a:lnTo>
                      <a:pt x="14503" y="15786"/>
                    </a:lnTo>
                    <a:lnTo>
                      <a:pt x="14503" y="1587"/>
                    </a:lnTo>
                    <a:lnTo>
                      <a:pt x="0" y="1587"/>
                    </a:lnTo>
                    <a:lnTo>
                      <a:pt x="0" y="88976"/>
                    </a:lnTo>
                    <a:lnTo>
                      <a:pt x="14503" y="88976"/>
                    </a:lnTo>
                    <a:lnTo>
                      <a:pt x="14503" y="41465"/>
                    </a:lnTo>
                    <a:lnTo>
                      <a:pt x="16029" y="29880"/>
                    </a:lnTo>
                    <a:lnTo>
                      <a:pt x="20607" y="21605"/>
                    </a:lnTo>
                    <a:lnTo>
                      <a:pt x="28235" y="16640"/>
                    </a:lnTo>
                    <a:lnTo>
                      <a:pt x="38912" y="14985"/>
                    </a:lnTo>
                    <a:lnTo>
                      <a:pt x="42735" y="14985"/>
                    </a:lnTo>
                    <a:lnTo>
                      <a:pt x="4273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348" name="object 34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649070" y="4386097"/>
              <a:ext cx="88671" cy="90246"/>
            </a:xfrm>
            <a:prstGeom prst="rect">
              <a:avLst/>
            </a:prstGeom>
          </p:spPr>
        </p:pic>
        <p:grpSp>
          <p:nvGrpSpPr>
            <p:cNvPr id="349" name="object 349"/>
            <p:cNvGrpSpPr/>
            <p:nvPr/>
          </p:nvGrpSpPr>
          <p:grpSpPr>
            <a:xfrm>
              <a:off x="7823644" y="4385945"/>
              <a:ext cx="381635" cy="130175"/>
              <a:chOff x="7823644" y="4385945"/>
              <a:chExt cx="381635" cy="130175"/>
            </a:xfrm>
          </p:grpSpPr>
          <p:pic>
            <p:nvPicPr>
              <p:cNvPr id="350" name="object 350"/>
              <p:cNvPicPr/>
              <p:nvPr/>
            </p:nvPicPr>
            <p:blipFill>
              <a:blip r:embed="rId94" cstate="print"/>
              <a:stretch>
                <a:fillRect/>
              </a:stretch>
            </p:blipFill>
            <p:spPr>
              <a:xfrm>
                <a:off x="7823644" y="4387532"/>
                <a:ext cx="85470" cy="87388"/>
              </a:xfrm>
              <a:prstGeom prst="rect">
                <a:avLst/>
              </a:prstGeom>
            </p:spPr>
          </p:pic>
          <p:pic>
            <p:nvPicPr>
              <p:cNvPr id="351" name="object 351"/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7933956" y="4386097"/>
                <a:ext cx="85153" cy="90246"/>
              </a:xfrm>
              <a:prstGeom prst="rect">
                <a:avLst/>
              </a:prstGeom>
            </p:spPr>
          </p:pic>
          <p:sp>
            <p:nvSpPr>
              <p:cNvPr id="352" name="object 352"/>
              <p:cNvSpPr/>
              <p:nvPr/>
            </p:nvSpPr>
            <p:spPr>
              <a:xfrm>
                <a:off x="8054212" y="4385945"/>
                <a:ext cx="43180" cy="89535"/>
              </a:xfrm>
              <a:custGeom>
                <a:avLst/>
                <a:gdLst/>
                <a:ahLst/>
                <a:cxnLst/>
                <a:rect l="l" t="t" r="r" b="b"/>
                <a:pathLst>
                  <a:path w="43179" h="89535">
                    <a:moveTo>
                      <a:pt x="42735" y="0"/>
                    </a:moveTo>
                    <a:lnTo>
                      <a:pt x="35928" y="0"/>
                    </a:lnTo>
                    <a:lnTo>
                      <a:pt x="30162" y="1384"/>
                    </a:lnTo>
                    <a:lnTo>
                      <a:pt x="25438" y="4152"/>
                    </a:lnTo>
                    <a:lnTo>
                      <a:pt x="20701" y="6921"/>
                    </a:lnTo>
                    <a:lnTo>
                      <a:pt x="17056" y="10794"/>
                    </a:lnTo>
                    <a:lnTo>
                      <a:pt x="14503" y="15786"/>
                    </a:lnTo>
                    <a:lnTo>
                      <a:pt x="14503" y="1587"/>
                    </a:lnTo>
                    <a:lnTo>
                      <a:pt x="0" y="1587"/>
                    </a:lnTo>
                    <a:lnTo>
                      <a:pt x="0" y="88976"/>
                    </a:lnTo>
                    <a:lnTo>
                      <a:pt x="14503" y="88976"/>
                    </a:lnTo>
                    <a:lnTo>
                      <a:pt x="14503" y="41465"/>
                    </a:lnTo>
                    <a:lnTo>
                      <a:pt x="16029" y="29880"/>
                    </a:lnTo>
                    <a:lnTo>
                      <a:pt x="20607" y="21605"/>
                    </a:lnTo>
                    <a:lnTo>
                      <a:pt x="28235" y="16640"/>
                    </a:lnTo>
                    <a:lnTo>
                      <a:pt x="38912" y="14985"/>
                    </a:lnTo>
                    <a:lnTo>
                      <a:pt x="42735" y="14985"/>
                    </a:lnTo>
                    <a:lnTo>
                      <a:pt x="4273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353" name="object 353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8119274" y="4387532"/>
                <a:ext cx="85623" cy="128536"/>
              </a:xfrm>
              <a:prstGeom prst="rect">
                <a:avLst/>
              </a:prstGeom>
            </p:spPr>
          </p:pic>
        </p:grpSp>
        <p:grpSp>
          <p:nvGrpSpPr>
            <p:cNvPr id="354" name="object 354"/>
            <p:cNvGrpSpPr/>
            <p:nvPr/>
          </p:nvGrpSpPr>
          <p:grpSpPr>
            <a:xfrm>
              <a:off x="8291118" y="4356912"/>
              <a:ext cx="374650" cy="161290"/>
              <a:chOff x="8291118" y="4356912"/>
              <a:chExt cx="374650" cy="161290"/>
            </a:xfrm>
          </p:grpSpPr>
          <p:sp>
            <p:nvSpPr>
              <p:cNvPr id="355" name="object 355"/>
              <p:cNvSpPr/>
              <p:nvPr/>
            </p:nvSpPr>
            <p:spPr>
              <a:xfrm>
                <a:off x="8291118" y="4356912"/>
                <a:ext cx="14604" cy="118110"/>
              </a:xfrm>
              <a:custGeom>
                <a:avLst/>
                <a:gdLst/>
                <a:ahLst/>
                <a:cxnLst/>
                <a:rect l="l" t="t" r="r" b="b"/>
                <a:pathLst>
                  <a:path w="14604" h="118110">
                    <a:moveTo>
                      <a:pt x="14503" y="0"/>
                    </a:moveTo>
                    <a:lnTo>
                      <a:pt x="0" y="0"/>
                    </a:lnTo>
                    <a:lnTo>
                      <a:pt x="0" y="118008"/>
                    </a:lnTo>
                    <a:lnTo>
                      <a:pt x="14503" y="118008"/>
                    </a:lnTo>
                    <a:lnTo>
                      <a:pt x="1450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356" name="object 356"/>
              <p:cNvPicPr/>
              <p:nvPr/>
            </p:nvPicPr>
            <p:blipFill>
              <a:blip r:embed="rId61" cstate="print"/>
              <a:stretch>
                <a:fillRect/>
              </a:stretch>
            </p:blipFill>
            <p:spPr>
              <a:xfrm>
                <a:off x="8340877" y="4386097"/>
                <a:ext cx="88341" cy="90258"/>
              </a:xfrm>
              <a:prstGeom prst="rect">
                <a:avLst/>
              </a:prstGeom>
            </p:spPr>
          </p:pic>
          <p:pic>
            <p:nvPicPr>
              <p:cNvPr id="357" name="object 357"/>
              <p:cNvPicPr/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8464283" y="4385944"/>
                <a:ext cx="78295" cy="88976"/>
              </a:xfrm>
              <a:prstGeom prst="rect">
                <a:avLst/>
              </a:prstGeom>
            </p:spPr>
          </p:pic>
          <p:pic>
            <p:nvPicPr>
              <p:cNvPr id="358" name="object 358"/>
              <p:cNvPicPr/>
              <p:nvPr/>
            </p:nvPicPr>
            <p:blipFill>
              <a:blip r:embed="rId95" cstate="print"/>
              <a:stretch>
                <a:fillRect/>
              </a:stretch>
            </p:blipFill>
            <p:spPr>
              <a:xfrm>
                <a:off x="8576868" y="4386097"/>
                <a:ext cx="88671" cy="131876"/>
              </a:xfrm>
              <a:prstGeom prst="rect">
                <a:avLst/>
              </a:prstGeom>
            </p:spPr>
          </p:pic>
        </p:grpSp>
        <p:grpSp>
          <p:nvGrpSpPr>
            <p:cNvPr id="359" name="object 359"/>
            <p:cNvGrpSpPr/>
            <p:nvPr/>
          </p:nvGrpSpPr>
          <p:grpSpPr>
            <a:xfrm>
              <a:off x="8753665" y="4353559"/>
              <a:ext cx="397510" cy="123189"/>
              <a:chOff x="8753665" y="4353559"/>
              <a:chExt cx="397510" cy="123189"/>
            </a:xfrm>
          </p:grpSpPr>
          <p:sp>
            <p:nvSpPr>
              <p:cNvPr id="360" name="object 360"/>
              <p:cNvSpPr/>
              <p:nvPr/>
            </p:nvSpPr>
            <p:spPr>
              <a:xfrm>
                <a:off x="8753666" y="4353559"/>
                <a:ext cx="99695" cy="121920"/>
              </a:xfrm>
              <a:custGeom>
                <a:avLst/>
                <a:gdLst/>
                <a:ahLst/>
                <a:cxnLst/>
                <a:rect l="l" t="t" r="r" b="b"/>
                <a:pathLst>
                  <a:path w="99695" h="121920">
                    <a:moveTo>
                      <a:pt x="48641" y="33972"/>
                    </a:moveTo>
                    <a:lnTo>
                      <a:pt x="25831" y="33972"/>
                    </a:lnTo>
                    <a:lnTo>
                      <a:pt x="25831" y="11963"/>
                    </a:lnTo>
                    <a:lnTo>
                      <a:pt x="11328" y="11963"/>
                    </a:lnTo>
                    <a:lnTo>
                      <a:pt x="11328" y="33972"/>
                    </a:lnTo>
                    <a:lnTo>
                      <a:pt x="0" y="33972"/>
                    </a:lnTo>
                    <a:lnTo>
                      <a:pt x="0" y="45935"/>
                    </a:lnTo>
                    <a:lnTo>
                      <a:pt x="11328" y="45935"/>
                    </a:lnTo>
                    <a:lnTo>
                      <a:pt x="11328" y="105943"/>
                    </a:lnTo>
                    <a:lnTo>
                      <a:pt x="13335" y="112064"/>
                    </a:lnTo>
                    <a:lnTo>
                      <a:pt x="21424" y="119494"/>
                    </a:lnTo>
                    <a:lnTo>
                      <a:pt x="27482" y="121361"/>
                    </a:lnTo>
                    <a:lnTo>
                      <a:pt x="48641" y="121361"/>
                    </a:lnTo>
                    <a:lnTo>
                      <a:pt x="48641" y="109080"/>
                    </a:lnTo>
                    <a:lnTo>
                      <a:pt x="33489" y="109080"/>
                    </a:lnTo>
                    <a:lnTo>
                      <a:pt x="30353" y="108204"/>
                    </a:lnTo>
                    <a:lnTo>
                      <a:pt x="26733" y="104698"/>
                    </a:lnTo>
                    <a:lnTo>
                      <a:pt x="25831" y="101688"/>
                    </a:lnTo>
                    <a:lnTo>
                      <a:pt x="25831" y="45935"/>
                    </a:lnTo>
                    <a:lnTo>
                      <a:pt x="48641" y="45935"/>
                    </a:lnTo>
                    <a:lnTo>
                      <a:pt x="48641" y="33972"/>
                    </a:lnTo>
                    <a:close/>
                  </a:path>
                  <a:path w="99695" h="121920">
                    <a:moveTo>
                      <a:pt x="96634" y="33972"/>
                    </a:moveTo>
                    <a:lnTo>
                      <a:pt x="82130" y="33972"/>
                    </a:lnTo>
                    <a:lnTo>
                      <a:pt x="82130" y="121361"/>
                    </a:lnTo>
                    <a:lnTo>
                      <a:pt x="96634" y="121361"/>
                    </a:lnTo>
                    <a:lnTo>
                      <a:pt x="96634" y="33972"/>
                    </a:lnTo>
                    <a:close/>
                  </a:path>
                  <a:path w="99695" h="121920">
                    <a:moveTo>
                      <a:pt x="99187" y="7137"/>
                    </a:moveTo>
                    <a:lnTo>
                      <a:pt x="98259" y="4800"/>
                    </a:lnTo>
                    <a:lnTo>
                      <a:pt x="94538" y="965"/>
                    </a:lnTo>
                    <a:lnTo>
                      <a:pt x="92278" y="0"/>
                    </a:lnTo>
                    <a:lnTo>
                      <a:pt x="86855" y="0"/>
                    </a:lnTo>
                    <a:lnTo>
                      <a:pt x="84518" y="965"/>
                    </a:lnTo>
                    <a:lnTo>
                      <a:pt x="80695" y="4800"/>
                    </a:lnTo>
                    <a:lnTo>
                      <a:pt x="79730" y="7137"/>
                    </a:lnTo>
                    <a:lnTo>
                      <a:pt x="79730" y="12661"/>
                    </a:lnTo>
                    <a:lnTo>
                      <a:pt x="80695" y="14998"/>
                    </a:lnTo>
                    <a:lnTo>
                      <a:pt x="84518" y="18834"/>
                    </a:lnTo>
                    <a:lnTo>
                      <a:pt x="86855" y="19786"/>
                    </a:lnTo>
                    <a:lnTo>
                      <a:pt x="92278" y="19786"/>
                    </a:lnTo>
                    <a:lnTo>
                      <a:pt x="94538" y="18834"/>
                    </a:lnTo>
                    <a:lnTo>
                      <a:pt x="96393" y="16903"/>
                    </a:lnTo>
                    <a:lnTo>
                      <a:pt x="98259" y="14998"/>
                    </a:lnTo>
                    <a:lnTo>
                      <a:pt x="99187" y="12661"/>
                    </a:lnTo>
                    <a:lnTo>
                      <a:pt x="99187" y="713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361" name="object 361"/>
              <p:cNvPicPr/>
              <p:nvPr/>
            </p:nvPicPr>
            <p:blipFill>
              <a:blip r:embed="rId96" cstate="print"/>
              <a:stretch>
                <a:fillRect/>
              </a:stretch>
            </p:blipFill>
            <p:spPr>
              <a:xfrm>
                <a:off x="8890952" y="4385944"/>
                <a:ext cx="140487" cy="88976"/>
              </a:xfrm>
              <a:prstGeom prst="rect">
                <a:avLst/>
              </a:prstGeom>
            </p:spPr>
          </p:pic>
          <p:pic>
            <p:nvPicPr>
              <p:cNvPr id="362" name="object 362"/>
              <p:cNvPicPr/>
              <p:nvPr/>
            </p:nvPicPr>
            <p:blipFill>
              <a:blip r:embed="rId90" cstate="print"/>
              <a:stretch>
                <a:fillRect/>
              </a:stretch>
            </p:blipFill>
            <p:spPr>
              <a:xfrm>
                <a:off x="9065730" y="4386097"/>
                <a:ext cx="85153" cy="90246"/>
              </a:xfrm>
              <a:prstGeom prst="rect">
                <a:avLst/>
              </a:prstGeom>
            </p:spPr>
          </p:pic>
        </p:grpSp>
        <p:grpSp>
          <p:nvGrpSpPr>
            <p:cNvPr id="363" name="object 363"/>
            <p:cNvGrpSpPr/>
            <p:nvPr/>
          </p:nvGrpSpPr>
          <p:grpSpPr>
            <a:xfrm>
              <a:off x="9236303" y="4356912"/>
              <a:ext cx="330835" cy="120014"/>
              <a:chOff x="9236303" y="4356912"/>
              <a:chExt cx="330835" cy="120014"/>
            </a:xfrm>
          </p:grpSpPr>
          <p:pic>
            <p:nvPicPr>
              <p:cNvPr id="364" name="object 364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9236303" y="4386097"/>
                <a:ext cx="88671" cy="90246"/>
              </a:xfrm>
              <a:prstGeom prst="rect">
                <a:avLst/>
              </a:prstGeom>
            </p:spPr>
          </p:pic>
          <p:pic>
            <p:nvPicPr>
              <p:cNvPr id="365" name="object 365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9365475" y="4385944"/>
                <a:ext cx="78295" cy="88976"/>
              </a:xfrm>
              <a:prstGeom prst="rect">
                <a:avLst/>
              </a:prstGeom>
            </p:spPr>
          </p:pic>
          <p:pic>
            <p:nvPicPr>
              <p:cNvPr id="366" name="object 366"/>
              <p:cNvPicPr/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9478060" y="4356912"/>
                <a:ext cx="88671" cy="119430"/>
              </a:xfrm>
              <a:prstGeom prst="rect">
                <a:avLst/>
              </a:prstGeom>
            </p:spPr>
          </p:pic>
        </p:grpSp>
        <p:grpSp>
          <p:nvGrpSpPr>
            <p:cNvPr id="367" name="object 367"/>
            <p:cNvGrpSpPr/>
            <p:nvPr/>
          </p:nvGrpSpPr>
          <p:grpSpPr>
            <a:xfrm>
              <a:off x="9660597" y="4353559"/>
              <a:ext cx="120650" cy="123189"/>
              <a:chOff x="9660597" y="4353559"/>
              <a:chExt cx="120650" cy="123189"/>
            </a:xfrm>
          </p:grpSpPr>
          <p:sp>
            <p:nvSpPr>
              <p:cNvPr id="368" name="object 368"/>
              <p:cNvSpPr/>
              <p:nvPr/>
            </p:nvSpPr>
            <p:spPr>
              <a:xfrm>
                <a:off x="9660597" y="4353559"/>
                <a:ext cx="19685" cy="121920"/>
              </a:xfrm>
              <a:custGeom>
                <a:avLst/>
                <a:gdLst/>
                <a:ahLst/>
                <a:cxnLst/>
                <a:rect l="l" t="t" r="r" b="b"/>
                <a:pathLst>
                  <a:path w="19684" h="121920">
                    <a:moveTo>
                      <a:pt x="16903" y="33972"/>
                    </a:moveTo>
                    <a:lnTo>
                      <a:pt x="2400" y="33972"/>
                    </a:lnTo>
                    <a:lnTo>
                      <a:pt x="2400" y="121361"/>
                    </a:lnTo>
                    <a:lnTo>
                      <a:pt x="16903" y="121361"/>
                    </a:lnTo>
                    <a:lnTo>
                      <a:pt x="16903" y="33972"/>
                    </a:lnTo>
                    <a:close/>
                  </a:path>
                  <a:path w="19684" h="121920">
                    <a:moveTo>
                      <a:pt x="12547" y="0"/>
                    </a:moveTo>
                    <a:lnTo>
                      <a:pt x="7124" y="0"/>
                    </a:lnTo>
                    <a:lnTo>
                      <a:pt x="4787" y="965"/>
                    </a:lnTo>
                    <a:lnTo>
                      <a:pt x="965" y="4800"/>
                    </a:lnTo>
                    <a:lnTo>
                      <a:pt x="0" y="7137"/>
                    </a:lnTo>
                    <a:lnTo>
                      <a:pt x="0" y="12661"/>
                    </a:lnTo>
                    <a:lnTo>
                      <a:pt x="965" y="14998"/>
                    </a:lnTo>
                    <a:lnTo>
                      <a:pt x="4787" y="18834"/>
                    </a:lnTo>
                    <a:lnTo>
                      <a:pt x="7124" y="19786"/>
                    </a:lnTo>
                    <a:lnTo>
                      <a:pt x="12547" y="19786"/>
                    </a:lnTo>
                    <a:lnTo>
                      <a:pt x="14808" y="18834"/>
                    </a:lnTo>
                    <a:lnTo>
                      <a:pt x="18516" y="14998"/>
                    </a:lnTo>
                    <a:lnTo>
                      <a:pt x="19456" y="12661"/>
                    </a:lnTo>
                    <a:lnTo>
                      <a:pt x="19456" y="7137"/>
                    </a:lnTo>
                    <a:lnTo>
                      <a:pt x="18516" y="4800"/>
                    </a:lnTo>
                    <a:lnTo>
                      <a:pt x="14808" y="965"/>
                    </a:lnTo>
                    <a:lnTo>
                      <a:pt x="12547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369" name="object 369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9713379" y="4386097"/>
                <a:ext cx="67614" cy="90246"/>
              </a:xfrm>
              <a:prstGeom prst="rect">
                <a:avLst/>
              </a:prstGeom>
            </p:spPr>
          </p:pic>
        </p:grpSp>
        <p:grpSp>
          <p:nvGrpSpPr>
            <p:cNvPr id="370" name="object 370"/>
            <p:cNvGrpSpPr/>
            <p:nvPr/>
          </p:nvGrpSpPr>
          <p:grpSpPr>
            <a:xfrm>
              <a:off x="9867683" y="4356912"/>
              <a:ext cx="367030" cy="120014"/>
              <a:chOff x="9867683" y="4356912"/>
              <a:chExt cx="367030" cy="120014"/>
            </a:xfrm>
          </p:grpSpPr>
          <p:pic>
            <p:nvPicPr>
              <p:cNvPr id="371" name="object 371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9867683" y="4386097"/>
                <a:ext cx="88671" cy="90246"/>
              </a:xfrm>
              <a:prstGeom prst="rect">
                <a:avLst/>
              </a:prstGeom>
            </p:spPr>
          </p:pic>
          <p:sp>
            <p:nvSpPr>
              <p:cNvPr id="372" name="object 372"/>
              <p:cNvSpPr/>
              <p:nvPr/>
            </p:nvSpPr>
            <p:spPr>
              <a:xfrm>
                <a:off x="9996868" y="4356912"/>
                <a:ext cx="14604" cy="118110"/>
              </a:xfrm>
              <a:custGeom>
                <a:avLst/>
                <a:gdLst/>
                <a:ahLst/>
                <a:cxnLst/>
                <a:rect l="l" t="t" r="r" b="b"/>
                <a:pathLst>
                  <a:path w="14604" h="118110">
                    <a:moveTo>
                      <a:pt x="14503" y="0"/>
                    </a:moveTo>
                    <a:lnTo>
                      <a:pt x="0" y="0"/>
                    </a:lnTo>
                    <a:lnTo>
                      <a:pt x="0" y="118008"/>
                    </a:lnTo>
                    <a:lnTo>
                      <a:pt x="14503" y="118008"/>
                    </a:lnTo>
                    <a:lnTo>
                      <a:pt x="1450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373" name="object 373"/>
              <p:cNvPicPr/>
              <p:nvPr/>
            </p:nvPicPr>
            <p:blipFill>
              <a:blip r:embed="rId97" cstate="print"/>
              <a:stretch>
                <a:fillRect/>
              </a:stretch>
            </p:blipFill>
            <p:spPr>
              <a:xfrm>
                <a:off x="10047261" y="4386097"/>
                <a:ext cx="67614" cy="90246"/>
              </a:xfrm>
              <a:prstGeom prst="rect">
                <a:avLst/>
              </a:prstGeom>
            </p:spPr>
          </p:pic>
          <p:pic>
            <p:nvPicPr>
              <p:cNvPr id="374" name="object 374"/>
              <p:cNvPicPr/>
              <p:nvPr/>
            </p:nvPicPr>
            <p:blipFill>
              <a:blip r:embed="rId98" cstate="print"/>
              <a:stretch>
                <a:fillRect/>
              </a:stretch>
            </p:blipFill>
            <p:spPr>
              <a:xfrm>
                <a:off x="10145801" y="4386097"/>
                <a:ext cx="88341" cy="90258"/>
              </a:xfrm>
              <a:prstGeom prst="rect">
                <a:avLst/>
              </a:prstGeom>
            </p:spPr>
          </p:pic>
        </p:grpSp>
        <p:grpSp>
          <p:nvGrpSpPr>
            <p:cNvPr id="375" name="object 375"/>
            <p:cNvGrpSpPr/>
            <p:nvPr/>
          </p:nvGrpSpPr>
          <p:grpSpPr>
            <a:xfrm>
              <a:off x="4624476" y="4642294"/>
              <a:ext cx="352425" cy="90805"/>
              <a:chOff x="4624476" y="4642294"/>
              <a:chExt cx="352425" cy="90805"/>
            </a:xfrm>
          </p:grpSpPr>
          <p:pic>
            <p:nvPicPr>
              <p:cNvPr id="376" name="object 376"/>
              <p:cNvPicPr/>
              <p:nvPr/>
            </p:nvPicPr>
            <p:blipFill>
              <a:blip r:embed="rId25" cstate="print"/>
              <a:stretch>
                <a:fillRect/>
              </a:stretch>
            </p:blipFill>
            <p:spPr>
              <a:xfrm>
                <a:off x="4624476" y="4642294"/>
                <a:ext cx="78295" cy="88976"/>
              </a:xfrm>
              <a:prstGeom prst="rect">
                <a:avLst/>
              </a:prstGeom>
            </p:spPr>
          </p:pic>
          <p:pic>
            <p:nvPicPr>
              <p:cNvPr id="377" name="object 377"/>
              <p:cNvPicPr/>
              <p:nvPr/>
            </p:nvPicPr>
            <p:blipFill>
              <a:blip r:embed="rId92" cstate="print"/>
              <a:stretch>
                <a:fillRect/>
              </a:stretch>
            </p:blipFill>
            <p:spPr>
              <a:xfrm>
                <a:off x="4737061" y="4642446"/>
                <a:ext cx="88341" cy="90258"/>
              </a:xfrm>
              <a:prstGeom prst="rect">
                <a:avLst/>
              </a:prstGeom>
            </p:spPr>
          </p:pic>
          <p:pic>
            <p:nvPicPr>
              <p:cNvPr id="378" name="object 378"/>
              <p:cNvPicPr/>
              <p:nvPr/>
            </p:nvPicPr>
            <p:blipFill>
              <a:blip r:embed="rId99" cstate="print"/>
              <a:stretch>
                <a:fillRect/>
              </a:stretch>
            </p:blipFill>
            <p:spPr>
              <a:xfrm>
                <a:off x="4850104" y="4643869"/>
                <a:ext cx="126771" cy="87388"/>
              </a:xfrm>
              <a:prstGeom prst="rect">
                <a:avLst/>
              </a:prstGeom>
            </p:spPr>
          </p:pic>
        </p:grpSp>
        <p:pic>
          <p:nvPicPr>
            <p:cNvPr id="379" name="object 379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5060276" y="4609909"/>
              <a:ext cx="1130630" cy="162814"/>
            </a:xfrm>
            <a:prstGeom prst="rect">
              <a:avLst/>
            </a:prstGeom>
          </p:spPr>
        </p:pic>
        <p:grpSp>
          <p:nvGrpSpPr>
            <p:cNvPr id="380" name="object 380"/>
            <p:cNvGrpSpPr/>
            <p:nvPr/>
          </p:nvGrpSpPr>
          <p:grpSpPr>
            <a:xfrm>
              <a:off x="6289928" y="4613262"/>
              <a:ext cx="199390" cy="159385"/>
              <a:chOff x="6289928" y="4613262"/>
              <a:chExt cx="199390" cy="159385"/>
            </a:xfrm>
          </p:grpSpPr>
          <p:pic>
            <p:nvPicPr>
              <p:cNvPr id="381" name="object 381"/>
              <p:cNvPicPr/>
              <p:nvPr/>
            </p:nvPicPr>
            <p:blipFill>
              <a:blip r:embed="rId101" cstate="print"/>
              <a:stretch>
                <a:fillRect/>
              </a:stretch>
            </p:blipFill>
            <p:spPr>
              <a:xfrm>
                <a:off x="6289928" y="4613262"/>
                <a:ext cx="88671" cy="119430"/>
              </a:xfrm>
              <a:prstGeom prst="rect">
                <a:avLst/>
              </a:prstGeom>
            </p:spPr>
          </p:pic>
          <p:pic>
            <p:nvPicPr>
              <p:cNvPr id="382" name="object 382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6403327" y="4643869"/>
                <a:ext cx="85623" cy="128536"/>
              </a:xfrm>
              <a:prstGeom prst="rect">
                <a:avLst/>
              </a:prstGeom>
            </p:spPr>
          </p:pic>
        </p:grpSp>
        <p:grpSp>
          <p:nvGrpSpPr>
            <p:cNvPr id="383" name="object 383"/>
            <p:cNvGrpSpPr/>
            <p:nvPr/>
          </p:nvGrpSpPr>
          <p:grpSpPr>
            <a:xfrm>
              <a:off x="6572504" y="4609909"/>
              <a:ext cx="961390" cy="164465"/>
              <a:chOff x="6572504" y="4609909"/>
              <a:chExt cx="961390" cy="164465"/>
            </a:xfrm>
          </p:grpSpPr>
          <p:pic>
            <p:nvPicPr>
              <p:cNvPr id="384" name="object 384"/>
              <p:cNvPicPr/>
              <p:nvPr/>
            </p:nvPicPr>
            <p:blipFill>
              <a:blip r:embed="rId102" cstate="print"/>
              <a:stretch>
                <a:fillRect/>
              </a:stretch>
            </p:blipFill>
            <p:spPr>
              <a:xfrm>
                <a:off x="6572504" y="4613262"/>
                <a:ext cx="88671" cy="119430"/>
              </a:xfrm>
              <a:prstGeom prst="rect">
                <a:avLst/>
              </a:prstGeom>
            </p:spPr>
          </p:pic>
          <p:sp>
            <p:nvSpPr>
              <p:cNvPr id="385" name="object 385"/>
              <p:cNvSpPr/>
              <p:nvPr/>
            </p:nvSpPr>
            <p:spPr>
              <a:xfrm>
                <a:off x="6699288" y="4609909"/>
                <a:ext cx="19685" cy="121920"/>
              </a:xfrm>
              <a:custGeom>
                <a:avLst/>
                <a:gdLst/>
                <a:ahLst/>
                <a:cxnLst/>
                <a:rect l="l" t="t" r="r" b="b"/>
                <a:pathLst>
                  <a:path w="19684" h="121920">
                    <a:moveTo>
                      <a:pt x="16903" y="33972"/>
                    </a:moveTo>
                    <a:lnTo>
                      <a:pt x="2400" y="33972"/>
                    </a:lnTo>
                    <a:lnTo>
                      <a:pt x="2400" y="121361"/>
                    </a:lnTo>
                    <a:lnTo>
                      <a:pt x="16903" y="121361"/>
                    </a:lnTo>
                    <a:lnTo>
                      <a:pt x="16903" y="33972"/>
                    </a:lnTo>
                    <a:close/>
                  </a:path>
                  <a:path w="19684" h="121920">
                    <a:moveTo>
                      <a:pt x="12547" y="0"/>
                    </a:moveTo>
                    <a:lnTo>
                      <a:pt x="7124" y="0"/>
                    </a:lnTo>
                    <a:lnTo>
                      <a:pt x="4787" y="952"/>
                    </a:lnTo>
                    <a:lnTo>
                      <a:pt x="965" y="4800"/>
                    </a:lnTo>
                    <a:lnTo>
                      <a:pt x="0" y="7124"/>
                    </a:lnTo>
                    <a:lnTo>
                      <a:pt x="0" y="12661"/>
                    </a:lnTo>
                    <a:lnTo>
                      <a:pt x="965" y="14998"/>
                    </a:lnTo>
                    <a:lnTo>
                      <a:pt x="4787" y="18821"/>
                    </a:lnTo>
                    <a:lnTo>
                      <a:pt x="7124" y="19773"/>
                    </a:lnTo>
                    <a:lnTo>
                      <a:pt x="12547" y="19773"/>
                    </a:lnTo>
                    <a:lnTo>
                      <a:pt x="14808" y="18821"/>
                    </a:lnTo>
                    <a:lnTo>
                      <a:pt x="18516" y="14998"/>
                    </a:lnTo>
                    <a:lnTo>
                      <a:pt x="19456" y="12661"/>
                    </a:lnTo>
                    <a:lnTo>
                      <a:pt x="19456" y="7124"/>
                    </a:lnTo>
                    <a:lnTo>
                      <a:pt x="18516" y="4800"/>
                    </a:lnTo>
                    <a:lnTo>
                      <a:pt x="14808" y="952"/>
                    </a:lnTo>
                    <a:lnTo>
                      <a:pt x="12547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386" name="object 386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6752069" y="4642447"/>
                <a:ext cx="67614" cy="90246"/>
              </a:xfrm>
              <a:prstGeom prst="rect">
                <a:avLst/>
              </a:prstGeom>
            </p:spPr>
          </p:pic>
          <p:pic>
            <p:nvPicPr>
              <p:cNvPr id="387" name="object 387"/>
              <p:cNvPicPr/>
              <p:nvPr/>
            </p:nvPicPr>
            <p:blipFill>
              <a:blip r:embed="rId103" cstate="print"/>
              <a:stretch>
                <a:fillRect/>
              </a:stretch>
            </p:blipFill>
            <p:spPr>
              <a:xfrm>
                <a:off x="6850621" y="4642447"/>
                <a:ext cx="82918" cy="90246"/>
              </a:xfrm>
              <a:prstGeom prst="rect">
                <a:avLst/>
              </a:prstGeom>
            </p:spPr>
          </p:pic>
          <p:pic>
            <p:nvPicPr>
              <p:cNvPr id="388" name="object 388"/>
              <p:cNvPicPr/>
              <p:nvPr/>
            </p:nvPicPr>
            <p:blipFill>
              <a:blip r:embed="rId24" cstate="print"/>
              <a:stretch>
                <a:fillRect/>
              </a:stretch>
            </p:blipFill>
            <p:spPr>
              <a:xfrm>
                <a:off x="6963372" y="4642447"/>
                <a:ext cx="85153" cy="90246"/>
              </a:xfrm>
              <a:prstGeom prst="rect">
                <a:avLst/>
              </a:prstGeom>
            </p:spPr>
          </p:pic>
          <p:sp>
            <p:nvSpPr>
              <p:cNvPr id="389" name="object 389"/>
              <p:cNvSpPr/>
              <p:nvPr/>
            </p:nvSpPr>
            <p:spPr>
              <a:xfrm>
                <a:off x="7083615" y="4642282"/>
                <a:ext cx="43180" cy="89535"/>
              </a:xfrm>
              <a:custGeom>
                <a:avLst/>
                <a:gdLst/>
                <a:ahLst/>
                <a:cxnLst/>
                <a:rect l="l" t="t" r="r" b="b"/>
                <a:pathLst>
                  <a:path w="43179" h="89535">
                    <a:moveTo>
                      <a:pt x="42735" y="0"/>
                    </a:moveTo>
                    <a:lnTo>
                      <a:pt x="35928" y="0"/>
                    </a:lnTo>
                    <a:lnTo>
                      <a:pt x="30162" y="1384"/>
                    </a:lnTo>
                    <a:lnTo>
                      <a:pt x="25438" y="4152"/>
                    </a:lnTo>
                    <a:lnTo>
                      <a:pt x="20701" y="6921"/>
                    </a:lnTo>
                    <a:lnTo>
                      <a:pt x="17056" y="10794"/>
                    </a:lnTo>
                    <a:lnTo>
                      <a:pt x="14503" y="15786"/>
                    </a:lnTo>
                    <a:lnTo>
                      <a:pt x="14503" y="1587"/>
                    </a:lnTo>
                    <a:lnTo>
                      <a:pt x="0" y="1587"/>
                    </a:lnTo>
                    <a:lnTo>
                      <a:pt x="0" y="88976"/>
                    </a:lnTo>
                    <a:lnTo>
                      <a:pt x="14503" y="88976"/>
                    </a:lnTo>
                    <a:lnTo>
                      <a:pt x="14503" y="41465"/>
                    </a:lnTo>
                    <a:lnTo>
                      <a:pt x="16029" y="29880"/>
                    </a:lnTo>
                    <a:lnTo>
                      <a:pt x="20607" y="21605"/>
                    </a:lnTo>
                    <a:lnTo>
                      <a:pt x="28235" y="16640"/>
                    </a:lnTo>
                    <a:lnTo>
                      <a:pt x="38912" y="14985"/>
                    </a:lnTo>
                    <a:lnTo>
                      <a:pt x="42735" y="14985"/>
                    </a:lnTo>
                    <a:lnTo>
                      <a:pt x="4273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390" name="object 390"/>
              <p:cNvPicPr/>
              <p:nvPr/>
            </p:nvPicPr>
            <p:blipFill>
              <a:blip r:embed="rId58" cstate="print"/>
              <a:stretch>
                <a:fillRect/>
              </a:stretch>
            </p:blipFill>
            <p:spPr>
              <a:xfrm>
                <a:off x="7159028" y="4642294"/>
                <a:ext cx="78295" cy="88976"/>
              </a:xfrm>
              <a:prstGeom prst="rect">
                <a:avLst/>
              </a:prstGeom>
            </p:spPr>
          </p:pic>
          <p:sp>
            <p:nvSpPr>
              <p:cNvPr id="391" name="object 391"/>
              <p:cNvSpPr/>
              <p:nvPr/>
            </p:nvSpPr>
            <p:spPr>
              <a:xfrm>
                <a:off x="7274636" y="4609909"/>
                <a:ext cx="19685" cy="121920"/>
              </a:xfrm>
              <a:custGeom>
                <a:avLst/>
                <a:gdLst/>
                <a:ahLst/>
                <a:cxnLst/>
                <a:rect l="l" t="t" r="r" b="b"/>
                <a:pathLst>
                  <a:path w="19684" h="121920">
                    <a:moveTo>
                      <a:pt x="16903" y="33972"/>
                    </a:moveTo>
                    <a:lnTo>
                      <a:pt x="2400" y="33972"/>
                    </a:lnTo>
                    <a:lnTo>
                      <a:pt x="2400" y="121361"/>
                    </a:lnTo>
                    <a:lnTo>
                      <a:pt x="16903" y="121361"/>
                    </a:lnTo>
                    <a:lnTo>
                      <a:pt x="16903" y="33972"/>
                    </a:lnTo>
                    <a:close/>
                  </a:path>
                  <a:path w="19684" h="121920">
                    <a:moveTo>
                      <a:pt x="12547" y="0"/>
                    </a:moveTo>
                    <a:lnTo>
                      <a:pt x="7124" y="0"/>
                    </a:lnTo>
                    <a:lnTo>
                      <a:pt x="4787" y="952"/>
                    </a:lnTo>
                    <a:lnTo>
                      <a:pt x="965" y="4800"/>
                    </a:lnTo>
                    <a:lnTo>
                      <a:pt x="0" y="7124"/>
                    </a:lnTo>
                    <a:lnTo>
                      <a:pt x="0" y="12661"/>
                    </a:lnTo>
                    <a:lnTo>
                      <a:pt x="965" y="14998"/>
                    </a:lnTo>
                    <a:lnTo>
                      <a:pt x="4787" y="18821"/>
                    </a:lnTo>
                    <a:lnTo>
                      <a:pt x="7124" y="19773"/>
                    </a:lnTo>
                    <a:lnTo>
                      <a:pt x="12547" y="19773"/>
                    </a:lnTo>
                    <a:lnTo>
                      <a:pt x="14808" y="18821"/>
                    </a:lnTo>
                    <a:lnTo>
                      <a:pt x="18529" y="14998"/>
                    </a:lnTo>
                    <a:lnTo>
                      <a:pt x="19456" y="12661"/>
                    </a:lnTo>
                    <a:lnTo>
                      <a:pt x="19456" y="7124"/>
                    </a:lnTo>
                    <a:lnTo>
                      <a:pt x="18529" y="4800"/>
                    </a:lnTo>
                    <a:lnTo>
                      <a:pt x="14808" y="952"/>
                    </a:lnTo>
                    <a:lnTo>
                      <a:pt x="12547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392" name="object 392"/>
              <p:cNvPicPr/>
              <p:nvPr/>
            </p:nvPicPr>
            <p:blipFill>
              <a:blip r:embed="rId25" cstate="print"/>
              <a:stretch>
                <a:fillRect/>
              </a:stretch>
            </p:blipFill>
            <p:spPr>
              <a:xfrm>
                <a:off x="7332205" y="4642294"/>
                <a:ext cx="78295" cy="88976"/>
              </a:xfrm>
              <a:prstGeom prst="rect">
                <a:avLst/>
              </a:prstGeom>
            </p:spPr>
          </p:pic>
          <p:pic>
            <p:nvPicPr>
              <p:cNvPr id="393" name="object 393"/>
              <p:cNvPicPr/>
              <p:nvPr/>
            </p:nvPicPr>
            <p:blipFill>
              <a:blip r:embed="rId104" cstate="print"/>
              <a:stretch>
                <a:fillRect/>
              </a:stretch>
            </p:blipFill>
            <p:spPr>
              <a:xfrm>
                <a:off x="7444778" y="4642447"/>
                <a:ext cx="88671" cy="131876"/>
              </a:xfrm>
              <a:prstGeom prst="rect">
                <a:avLst/>
              </a:prstGeom>
            </p:spPr>
          </p:pic>
        </p:grpSp>
        <p:grpSp>
          <p:nvGrpSpPr>
            <p:cNvPr id="394" name="object 394"/>
            <p:cNvGrpSpPr/>
            <p:nvPr/>
          </p:nvGrpSpPr>
          <p:grpSpPr>
            <a:xfrm>
              <a:off x="7627061" y="4613262"/>
              <a:ext cx="565785" cy="120014"/>
              <a:chOff x="7627061" y="4613262"/>
              <a:chExt cx="565785" cy="120014"/>
            </a:xfrm>
          </p:grpSpPr>
          <p:pic>
            <p:nvPicPr>
              <p:cNvPr id="395" name="object 395"/>
              <p:cNvPicPr/>
              <p:nvPr/>
            </p:nvPicPr>
            <p:blipFill>
              <a:blip r:embed="rId31" cstate="print"/>
              <a:stretch>
                <a:fillRect/>
              </a:stretch>
            </p:blipFill>
            <p:spPr>
              <a:xfrm>
                <a:off x="7739799" y="4642446"/>
                <a:ext cx="88341" cy="90258"/>
              </a:xfrm>
              <a:prstGeom prst="rect">
                <a:avLst/>
              </a:prstGeom>
            </p:spPr>
          </p:pic>
          <p:pic>
            <p:nvPicPr>
              <p:cNvPr id="396" name="object 396"/>
              <p:cNvPicPr/>
              <p:nvPr/>
            </p:nvPicPr>
            <p:blipFill>
              <a:blip r:embed="rId105" cstate="print"/>
              <a:stretch>
                <a:fillRect/>
              </a:stretch>
            </p:blipFill>
            <p:spPr>
              <a:xfrm>
                <a:off x="7627061" y="4642446"/>
                <a:ext cx="82918" cy="90246"/>
              </a:xfrm>
              <a:prstGeom prst="rect">
                <a:avLst/>
              </a:prstGeom>
            </p:spPr>
          </p:pic>
          <p:pic>
            <p:nvPicPr>
              <p:cNvPr id="397" name="object 397"/>
              <p:cNvPicPr/>
              <p:nvPr/>
            </p:nvPicPr>
            <p:blipFill>
              <a:blip r:embed="rId28" cstate="print"/>
              <a:stretch>
                <a:fillRect/>
              </a:stretch>
            </p:blipFill>
            <p:spPr>
              <a:xfrm>
                <a:off x="7857807" y="4642446"/>
                <a:ext cx="88341" cy="90258"/>
              </a:xfrm>
              <a:prstGeom prst="rect">
                <a:avLst/>
              </a:prstGeom>
            </p:spPr>
          </p:pic>
          <p:pic>
            <p:nvPicPr>
              <p:cNvPr id="398" name="object 398"/>
              <p:cNvPicPr/>
              <p:nvPr/>
            </p:nvPicPr>
            <p:blipFill>
              <a:blip r:embed="rId106" cstate="print"/>
              <a:stretch>
                <a:fillRect/>
              </a:stretch>
            </p:blipFill>
            <p:spPr>
              <a:xfrm>
                <a:off x="7981226" y="4613262"/>
                <a:ext cx="68567" cy="118008"/>
              </a:xfrm>
              <a:prstGeom prst="rect">
                <a:avLst/>
              </a:prstGeom>
            </p:spPr>
          </p:pic>
          <p:pic>
            <p:nvPicPr>
              <p:cNvPr id="399" name="object 399"/>
              <p:cNvPicPr/>
              <p:nvPr/>
            </p:nvPicPr>
            <p:blipFill>
              <a:blip r:embed="rId107" cstate="print"/>
              <a:stretch>
                <a:fillRect/>
              </a:stretch>
            </p:blipFill>
            <p:spPr>
              <a:xfrm>
                <a:off x="8074507" y="4642446"/>
                <a:ext cx="67614" cy="90246"/>
              </a:xfrm>
              <a:prstGeom prst="rect">
                <a:avLst/>
              </a:prstGeom>
            </p:spPr>
          </p:pic>
          <p:sp>
            <p:nvSpPr>
              <p:cNvPr id="400" name="object 400"/>
              <p:cNvSpPr/>
              <p:nvPr/>
            </p:nvSpPr>
            <p:spPr>
              <a:xfrm>
                <a:off x="8173237" y="4712449"/>
                <a:ext cx="1968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19684" h="20320">
                    <a:moveTo>
                      <a:pt x="12534" y="0"/>
                    </a:moveTo>
                    <a:lnTo>
                      <a:pt x="7112" y="0"/>
                    </a:lnTo>
                    <a:lnTo>
                      <a:pt x="4775" y="952"/>
                    </a:lnTo>
                    <a:lnTo>
                      <a:pt x="952" y="4775"/>
                    </a:lnTo>
                    <a:lnTo>
                      <a:pt x="0" y="7111"/>
                    </a:lnTo>
                    <a:lnTo>
                      <a:pt x="0" y="12649"/>
                    </a:lnTo>
                    <a:lnTo>
                      <a:pt x="952" y="14985"/>
                    </a:lnTo>
                    <a:lnTo>
                      <a:pt x="2857" y="16890"/>
                    </a:lnTo>
                    <a:lnTo>
                      <a:pt x="4775" y="18808"/>
                    </a:lnTo>
                    <a:lnTo>
                      <a:pt x="7112" y="19761"/>
                    </a:lnTo>
                    <a:lnTo>
                      <a:pt x="12534" y="19761"/>
                    </a:lnTo>
                    <a:lnTo>
                      <a:pt x="14795" y="18808"/>
                    </a:lnTo>
                    <a:lnTo>
                      <a:pt x="18503" y="14985"/>
                    </a:lnTo>
                    <a:lnTo>
                      <a:pt x="19456" y="12649"/>
                    </a:lnTo>
                    <a:lnTo>
                      <a:pt x="19456" y="7111"/>
                    </a:lnTo>
                    <a:lnTo>
                      <a:pt x="18503" y="4775"/>
                    </a:lnTo>
                    <a:lnTo>
                      <a:pt x="14795" y="952"/>
                    </a:lnTo>
                    <a:lnTo>
                      <a:pt x="12534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01" name="object 401"/>
            <p:cNvGrpSpPr/>
            <p:nvPr/>
          </p:nvGrpSpPr>
          <p:grpSpPr>
            <a:xfrm>
              <a:off x="4624476" y="5099075"/>
              <a:ext cx="350520" cy="121920"/>
              <a:chOff x="4624476" y="5099075"/>
              <a:chExt cx="350520" cy="121920"/>
            </a:xfrm>
          </p:grpSpPr>
          <p:pic>
            <p:nvPicPr>
              <p:cNvPr id="402" name="object 402"/>
              <p:cNvPicPr/>
              <p:nvPr/>
            </p:nvPicPr>
            <p:blipFill>
              <a:blip r:embed="rId108" cstate="print"/>
              <a:stretch>
                <a:fillRect/>
              </a:stretch>
            </p:blipFill>
            <p:spPr>
              <a:xfrm>
                <a:off x="4624476" y="5109286"/>
                <a:ext cx="74307" cy="111150"/>
              </a:xfrm>
              <a:prstGeom prst="rect">
                <a:avLst/>
              </a:prstGeom>
            </p:spPr>
          </p:pic>
          <p:sp>
            <p:nvSpPr>
              <p:cNvPr id="403" name="object 403"/>
              <p:cNvSpPr/>
              <p:nvPr/>
            </p:nvSpPr>
            <p:spPr>
              <a:xfrm>
                <a:off x="4730356" y="5099075"/>
                <a:ext cx="19685" cy="121920"/>
              </a:xfrm>
              <a:custGeom>
                <a:avLst/>
                <a:gdLst/>
                <a:ahLst/>
                <a:cxnLst/>
                <a:rect l="l" t="t" r="r" b="b"/>
                <a:pathLst>
                  <a:path w="19685" h="121920">
                    <a:moveTo>
                      <a:pt x="16903" y="33959"/>
                    </a:moveTo>
                    <a:lnTo>
                      <a:pt x="2400" y="33959"/>
                    </a:lnTo>
                    <a:lnTo>
                      <a:pt x="2400" y="121348"/>
                    </a:lnTo>
                    <a:lnTo>
                      <a:pt x="16903" y="121348"/>
                    </a:lnTo>
                    <a:lnTo>
                      <a:pt x="16903" y="33959"/>
                    </a:lnTo>
                    <a:close/>
                  </a:path>
                  <a:path w="19685" h="121920">
                    <a:moveTo>
                      <a:pt x="12547" y="0"/>
                    </a:moveTo>
                    <a:lnTo>
                      <a:pt x="7124" y="0"/>
                    </a:lnTo>
                    <a:lnTo>
                      <a:pt x="4787" y="952"/>
                    </a:lnTo>
                    <a:lnTo>
                      <a:pt x="965" y="4787"/>
                    </a:lnTo>
                    <a:lnTo>
                      <a:pt x="0" y="7124"/>
                    </a:lnTo>
                    <a:lnTo>
                      <a:pt x="0" y="12661"/>
                    </a:lnTo>
                    <a:lnTo>
                      <a:pt x="965" y="14998"/>
                    </a:lnTo>
                    <a:lnTo>
                      <a:pt x="4787" y="18821"/>
                    </a:lnTo>
                    <a:lnTo>
                      <a:pt x="7124" y="19773"/>
                    </a:lnTo>
                    <a:lnTo>
                      <a:pt x="12547" y="19773"/>
                    </a:lnTo>
                    <a:lnTo>
                      <a:pt x="14808" y="18821"/>
                    </a:lnTo>
                    <a:lnTo>
                      <a:pt x="18516" y="14998"/>
                    </a:lnTo>
                    <a:lnTo>
                      <a:pt x="19456" y="12661"/>
                    </a:lnTo>
                    <a:lnTo>
                      <a:pt x="19456" y="7124"/>
                    </a:lnTo>
                    <a:lnTo>
                      <a:pt x="18516" y="4787"/>
                    </a:lnTo>
                    <a:lnTo>
                      <a:pt x="14808" y="952"/>
                    </a:lnTo>
                    <a:lnTo>
                      <a:pt x="12547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404" name="object 404"/>
              <p:cNvPicPr/>
              <p:nvPr/>
            </p:nvPicPr>
            <p:blipFill>
              <a:blip r:embed="rId35" cstate="print"/>
              <a:stretch>
                <a:fillRect/>
              </a:stretch>
            </p:blipFill>
            <p:spPr>
              <a:xfrm>
                <a:off x="4787912" y="5131460"/>
                <a:ext cx="78295" cy="88976"/>
              </a:xfrm>
              <a:prstGeom prst="rect">
                <a:avLst/>
              </a:prstGeom>
            </p:spPr>
          </p:pic>
          <p:pic>
            <p:nvPicPr>
              <p:cNvPr id="405" name="object 405"/>
              <p:cNvPicPr/>
              <p:nvPr/>
            </p:nvPicPr>
            <p:blipFill>
              <a:blip r:embed="rId53" cstate="print"/>
              <a:stretch>
                <a:fillRect/>
              </a:stretch>
            </p:blipFill>
            <p:spPr>
              <a:xfrm>
                <a:off x="4905920" y="5102415"/>
                <a:ext cx="68567" cy="118008"/>
              </a:xfrm>
              <a:prstGeom prst="rect">
                <a:avLst/>
              </a:prstGeom>
            </p:spPr>
          </p:pic>
        </p:grpSp>
        <p:grpSp>
          <p:nvGrpSpPr>
            <p:cNvPr id="406" name="object 406"/>
            <p:cNvGrpSpPr/>
            <p:nvPr/>
          </p:nvGrpSpPr>
          <p:grpSpPr>
            <a:xfrm>
              <a:off x="5082527" y="5099075"/>
              <a:ext cx="972185" cy="162560"/>
              <a:chOff x="5082527" y="5099075"/>
              <a:chExt cx="972185" cy="162560"/>
            </a:xfrm>
          </p:grpSpPr>
          <p:pic>
            <p:nvPicPr>
              <p:cNvPr id="407" name="object 407"/>
              <p:cNvPicPr/>
              <p:nvPr/>
            </p:nvPicPr>
            <p:blipFill>
              <a:blip r:embed="rId109" cstate="print"/>
              <a:stretch>
                <a:fillRect/>
              </a:stretch>
            </p:blipFill>
            <p:spPr>
              <a:xfrm>
                <a:off x="5082527" y="5109273"/>
                <a:ext cx="85623" cy="111150"/>
              </a:xfrm>
              <a:prstGeom prst="rect">
                <a:avLst/>
              </a:prstGeom>
            </p:spPr>
          </p:pic>
          <p:sp>
            <p:nvSpPr>
              <p:cNvPr id="408" name="object 408"/>
              <p:cNvSpPr/>
              <p:nvPr/>
            </p:nvSpPr>
            <p:spPr>
              <a:xfrm>
                <a:off x="5206428" y="5099075"/>
                <a:ext cx="19685" cy="121920"/>
              </a:xfrm>
              <a:custGeom>
                <a:avLst/>
                <a:gdLst/>
                <a:ahLst/>
                <a:cxnLst/>
                <a:rect l="l" t="t" r="r" b="b"/>
                <a:pathLst>
                  <a:path w="19685" h="121920">
                    <a:moveTo>
                      <a:pt x="16903" y="33959"/>
                    </a:moveTo>
                    <a:lnTo>
                      <a:pt x="2400" y="33959"/>
                    </a:lnTo>
                    <a:lnTo>
                      <a:pt x="2400" y="121348"/>
                    </a:lnTo>
                    <a:lnTo>
                      <a:pt x="16903" y="121348"/>
                    </a:lnTo>
                    <a:lnTo>
                      <a:pt x="16903" y="33959"/>
                    </a:lnTo>
                    <a:close/>
                  </a:path>
                  <a:path w="19685" h="121920">
                    <a:moveTo>
                      <a:pt x="12547" y="0"/>
                    </a:moveTo>
                    <a:lnTo>
                      <a:pt x="7124" y="0"/>
                    </a:lnTo>
                    <a:lnTo>
                      <a:pt x="4787" y="952"/>
                    </a:lnTo>
                    <a:lnTo>
                      <a:pt x="965" y="4787"/>
                    </a:lnTo>
                    <a:lnTo>
                      <a:pt x="0" y="7124"/>
                    </a:lnTo>
                    <a:lnTo>
                      <a:pt x="0" y="12661"/>
                    </a:lnTo>
                    <a:lnTo>
                      <a:pt x="965" y="14998"/>
                    </a:lnTo>
                    <a:lnTo>
                      <a:pt x="4787" y="18821"/>
                    </a:lnTo>
                    <a:lnTo>
                      <a:pt x="7124" y="19773"/>
                    </a:lnTo>
                    <a:lnTo>
                      <a:pt x="12547" y="19773"/>
                    </a:lnTo>
                    <a:lnTo>
                      <a:pt x="14808" y="18821"/>
                    </a:lnTo>
                    <a:lnTo>
                      <a:pt x="18516" y="14998"/>
                    </a:lnTo>
                    <a:lnTo>
                      <a:pt x="19456" y="12661"/>
                    </a:lnTo>
                    <a:lnTo>
                      <a:pt x="19456" y="7124"/>
                    </a:lnTo>
                    <a:lnTo>
                      <a:pt x="18516" y="4787"/>
                    </a:lnTo>
                    <a:lnTo>
                      <a:pt x="14808" y="952"/>
                    </a:lnTo>
                    <a:lnTo>
                      <a:pt x="12547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409" name="object 409"/>
              <p:cNvPicPr/>
              <p:nvPr/>
            </p:nvPicPr>
            <p:blipFill>
              <a:blip r:embed="rId34" cstate="print"/>
              <a:stretch>
                <a:fillRect/>
              </a:stretch>
            </p:blipFill>
            <p:spPr>
              <a:xfrm>
                <a:off x="5263984" y="5131447"/>
                <a:ext cx="140487" cy="88976"/>
              </a:xfrm>
              <a:prstGeom prst="rect">
                <a:avLst/>
              </a:prstGeom>
            </p:spPr>
          </p:pic>
          <p:pic>
            <p:nvPicPr>
              <p:cNvPr id="410" name="object 410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5438762" y="5131612"/>
                <a:ext cx="88671" cy="90246"/>
              </a:xfrm>
              <a:prstGeom prst="rect">
                <a:avLst/>
              </a:prstGeom>
            </p:spPr>
          </p:pic>
          <p:sp>
            <p:nvSpPr>
              <p:cNvPr id="411" name="object 411"/>
              <p:cNvSpPr/>
              <p:nvPr/>
            </p:nvSpPr>
            <p:spPr>
              <a:xfrm>
                <a:off x="5567946" y="5102415"/>
                <a:ext cx="14604" cy="118110"/>
              </a:xfrm>
              <a:custGeom>
                <a:avLst/>
                <a:gdLst/>
                <a:ahLst/>
                <a:cxnLst/>
                <a:rect l="l" t="t" r="r" b="b"/>
                <a:pathLst>
                  <a:path w="14604" h="118110">
                    <a:moveTo>
                      <a:pt x="14503" y="0"/>
                    </a:moveTo>
                    <a:lnTo>
                      <a:pt x="0" y="0"/>
                    </a:lnTo>
                    <a:lnTo>
                      <a:pt x="0" y="118008"/>
                    </a:lnTo>
                    <a:lnTo>
                      <a:pt x="14503" y="118008"/>
                    </a:lnTo>
                    <a:lnTo>
                      <a:pt x="1450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412" name="object 412"/>
              <p:cNvPicPr/>
              <p:nvPr/>
            </p:nvPicPr>
            <p:blipFill>
              <a:blip r:embed="rId110" cstate="print"/>
              <a:stretch>
                <a:fillRect/>
              </a:stretch>
            </p:blipFill>
            <p:spPr>
              <a:xfrm>
                <a:off x="5736501" y="5133035"/>
                <a:ext cx="85623" cy="128536"/>
              </a:xfrm>
              <a:prstGeom prst="rect">
                <a:avLst/>
              </a:prstGeom>
            </p:spPr>
          </p:pic>
          <p:pic>
            <p:nvPicPr>
              <p:cNvPr id="413" name="object 413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5617679" y="5131612"/>
                <a:ext cx="88671" cy="90246"/>
              </a:xfrm>
              <a:prstGeom prst="rect">
                <a:avLst/>
              </a:prstGeom>
            </p:spPr>
          </p:pic>
          <p:pic>
            <p:nvPicPr>
              <p:cNvPr id="414" name="object 414"/>
              <p:cNvPicPr/>
              <p:nvPr/>
            </p:nvPicPr>
            <p:blipFill>
              <a:blip r:embed="rId42" cstate="print"/>
              <a:stretch>
                <a:fillRect/>
              </a:stretch>
            </p:blipFill>
            <p:spPr>
              <a:xfrm>
                <a:off x="5847156" y="5131612"/>
                <a:ext cx="88671" cy="90246"/>
              </a:xfrm>
              <a:prstGeom prst="rect">
                <a:avLst/>
              </a:prstGeom>
            </p:spPr>
          </p:pic>
          <p:pic>
            <p:nvPicPr>
              <p:cNvPr id="415" name="object 415"/>
              <p:cNvPicPr/>
              <p:nvPr/>
            </p:nvPicPr>
            <p:blipFill>
              <a:blip r:embed="rId25" cstate="print"/>
              <a:stretch>
                <a:fillRect/>
              </a:stretch>
            </p:blipFill>
            <p:spPr>
              <a:xfrm>
                <a:off x="5976327" y="5131460"/>
                <a:ext cx="78295" cy="88976"/>
              </a:xfrm>
              <a:prstGeom prst="rect">
                <a:avLst/>
              </a:prstGeom>
            </p:spPr>
          </p:pic>
        </p:grpSp>
        <p:grpSp>
          <p:nvGrpSpPr>
            <p:cNvPr id="416" name="object 416"/>
            <p:cNvGrpSpPr/>
            <p:nvPr/>
          </p:nvGrpSpPr>
          <p:grpSpPr>
            <a:xfrm>
              <a:off x="6168072" y="5102415"/>
              <a:ext cx="323850" cy="120014"/>
              <a:chOff x="6168072" y="5102415"/>
              <a:chExt cx="323850" cy="120014"/>
            </a:xfrm>
          </p:grpSpPr>
          <p:pic>
            <p:nvPicPr>
              <p:cNvPr id="417" name="object 417"/>
              <p:cNvPicPr/>
              <p:nvPr/>
            </p:nvPicPr>
            <p:blipFill>
              <a:blip r:embed="rId111" cstate="print"/>
              <a:stretch>
                <a:fillRect/>
              </a:stretch>
            </p:blipFill>
            <p:spPr>
              <a:xfrm>
                <a:off x="6168072" y="5131612"/>
                <a:ext cx="67614" cy="90246"/>
              </a:xfrm>
              <a:prstGeom prst="rect">
                <a:avLst/>
              </a:prstGeom>
            </p:spPr>
          </p:pic>
          <p:pic>
            <p:nvPicPr>
              <p:cNvPr id="418" name="object 418"/>
              <p:cNvPicPr/>
              <p:nvPr/>
            </p:nvPicPr>
            <p:blipFill>
              <a:blip r:embed="rId42" cstate="print"/>
              <a:stretch>
                <a:fillRect/>
              </a:stretch>
            </p:blipFill>
            <p:spPr>
              <a:xfrm>
                <a:off x="6266611" y="5131612"/>
                <a:ext cx="88671" cy="90246"/>
              </a:xfrm>
              <a:prstGeom prst="rect">
                <a:avLst/>
              </a:prstGeom>
            </p:spPr>
          </p:pic>
          <p:sp>
            <p:nvSpPr>
              <p:cNvPr id="419" name="object 419"/>
              <p:cNvSpPr/>
              <p:nvPr/>
            </p:nvSpPr>
            <p:spPr>
              <a:xfrm>
                <a:off x="6395796" y="5102415"/>
                <a:ext cx="95885" cy="118110"/>
              </a:xfrm>
              <a:custGeom>
                <a:avLst/>
                <a:gdLst/>
                <a:ahLst/>
                <a:cxnLst/>
                <a:rect l="l" t="t" r="r" b="b"/>
                <a:pathLst>
                  <a:path w="95885" h="118110">
                    <a:moveTo>
                      <a:pt x="14503" y="0"/>
                    </a:moveTo>
                    <a:lnTo>
                      <a:pt x="0" y="0"/>
                    </a:lnTo>
                    <a:lnTo>
                      <a:pt x="0" y="118008"/>
                    </a:lnTo>
                    <a:lnTo>
                      <a:pt x="14503" y="118008"/>
                    </a:lnTo>
                    <a:lnTo>
                      <a:pt x="14503" y="0"/>
                    </a:lnTo>
                    <a:close/>
                  </a:path>
                  <a:path w="95885" h="118110">
                    <a:moveTo>
                      <a:pt x="95694" y="30619"/>
                    </a:moveTo>
                    <a:lnTo>
                      <a:pt x="72885" y="30619"/>
                    </a:lnTo>
                    <a:lnTo>
                      <a:pt x="72885" y="8610"/>
                    </a:lnTo>
                    <a:lnTo>
                      <a:pt x="58381" y="8610"/>
                    </a:lnTo>
                    <a:lnTo>
                      <a:pt x="58381" y="30619"/>
                    </a:lnTo>
                    <a:lnTo>
                      <a:pt x="47053" y="30619"/>
                    </a:lnTo>
                    <a:lnTo>
                      <a:pt x="47053" y="42583"/>
                    </a:lnTo>
                    <a:lnTo>
                      <a:pt x="58381" y="42583"/>
                    </a:lnTo>
                    <a:lnTo>
                      <a:pt x="58381" y="102590"/>
                    </a:lnTo>
                    <a:lnTo>
                      <a:pt x="60388" y="108712"/>
                    </a:lnTo>
                    <a:lnTo>
                      <a:pt x="68478" y="116141"/>
                    </a:lnTo>
                    <a:lnTo>
                      <a:pt x="74536" y="118008"/>
                    </a:lnTo>
                    <a:lnTo>
                      <a:pt x="95694" y="118008"/>
                    </a:lnTo>
                    <a:lnTo>
                      <a:pt x="95694" y="105727"/>
                    </a:lnTo>
                    <a:lnTo>
                      <a:pt x="80543" y="105727"/>
                    </a:lnTo>
                    <a:lnTo>
                      <a:pt x="77406" y="104851"/>
                    </a:lnTo>
                    <a:lnTo>
                      <a:pt x="73787" y="101346"/>
                    </a:lnTo>
                    <a:lnTo>
                      <a:pt x="72885" y="98336"/>
                    </a:lnTo>
                    <a:lnTo>
                      <a:pt x="72885" y="42583"/>
                    </a:lnTo>
                    <a:lnTo>
                      <a:pt x="95694" y="42583"/>
                    </a:lnTo>
                    <a:lnTo>
                      <a:pt x="95694" y="3061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20" name="object 420"/>
            <p:cNvGrpSpPr/>
            <p:nvPr/>
          </p:nvGrpSpPr>
          <p:grpSpPr>
            <a:xfrm>
              <a:off x="6601079" y="5099075"/>
              <a:ext cx="120650" cy="123189"/>
              <a:chOff x="6601079" y="5099075"/>
              <a:chExt cx="120650" cy="123189"/>
            </a:xfrm>
          </p:grpSpPr>
          <p:sp>
            <p:nvSpPr>
              <p:cNvPr id="421" name="object 421"/>
              <p:cNvSpPr/>
              <p:nvPr/>
            </p:nvSpPr>
            <p:spPr>
              <a:xfrm>
                <a:off x="6601079" y="5099075"/>
                <a:ext cx="19685" cy="121920"/>
              </a:xfrm>
              <a:custGeom>
                <a:avLst/>
                <a:gdLst/>
                <a:ahLst/>
                <a:cxnLst/>
                <a:rect l="l" t="t" r="r" b="b"/>
                <a:pathLst>
                  <a:path w="19684" h="121920">
                    <a:moveTo>
                      <a:pt x="16903" y="33959"/>
                    </a:moveTo>
                    <a:lnTo>
                      <a:pt x="2400" y="33959"/>
                    </a:lnTo>
                    <a:lnTo>
                      <a:pt x="2400" y="121348"/>
                    </a:lnTo>
                    <a:lnTo>
                      <a:pt x="16903" y="121348"/>
                    </a:lnTo>
                    <a:lnTo>
                      <a:pt x="16903" y="33959"/>
                    </a:lnTo>
                    <a:close/>
                  </a:path>
                  <a:path w="19684" h="121920">
                    <a:moveTo>
                      <a:pt x="12560" y="0"/>
                    </a:moveTo>
                    <a:lnTo>
                      <a:pt x="7137" y="0"/>
                    </a:lnTo>
                    <a:lnTo>
                      <a:pt x="4800" y="952"/>
                    </a:lnTo>
                    <a:lnTo>
                      <a:pt x="965" y="4787"/>
                    </a:lnTo>
                    <a:lnTo>
                      <a:pt x="0" y="7124"/>
                    </a:lnTo>
                    <a:lnTo>
                      <a:pt x="0" y="12661"/>
                    </a:lnTo>
                    <a:lnTo>
                      <a:pt x="965" y="14998"/>
                    </a:lnTo>
                    <a:lnTo>
                      <a:pt x="4800" y="18821"/>
                    </a:lnTo>
                    <a:lnTo>
                      <a:pt x="7137" y="19773"/>
                    </a:lnTo>
                    <a:lnTo>
                      <a:pt x="12560" y="19773"/>
                    </a:lnTo>
                    <a:lnTo>
                      <a:pt x="14808" y="18821"/>
                    </a:lnTo>
                    <a:lnTo>
                      <a:pt x="18529" y="14998"/>
                    </a:lnTo>
                    <a:lnTo>
                      <a:pt x="19456" y="12661"/>
                    </a:lnTo>
                    <a:lnTo>
                      <a:pt x="19456" y="7124"/>
                    </a:lnTo>
                    <a:lnTo>
                      <a:pt x="18529" y="4787"/>
                    </a:lnTo>
                    <a:lnTo>
                      <a:pt x="14808" y="952"/>
                    </a:lnTo>
                    <a:lnTo>
                      <a:pt x="1256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422" name="object 422"/>
              <p:cNvPicPr/>
              <p:nvPr/>
            </p:nvPicPr>
            <p:blipFill>
              <a:blip r:embed="rId111" cstate="print"/>
              <a:stretch>
                <a:fillRect/>
              </a:stretch>
            </p:blipFill>
            <p:spPr>
              <a:xfrm>
                <a:off x="6653873" y="5131612"/>
                <a:ext cx="67614" cy="90246"/>
              </a:xfrm>
              <a:prstGeom prst="rect">
                <a:avLst/>
              </a:prstGeom>
            </p:spPr>
          </p:pic>
        </p:grpSp>
        <p:grpSp>
          <p:nvGrpSpPr>
            <p:cNvPr id="423" name="object 423"/>
            <p:cNvGrpSpPr/>
            <p:nvPr/>
          </p:nvGrpSpPr>
          <p:grpSpPr>
            <a:xfrm>
              <a:off x="6830961" y="5098592"/>
              <a:ext cx="459105" cy="123825"/>
              <a:chOff x="6830961" y="5098592"/>
              <a:chExt cx="459105" cy="123825"/>
            </a:xfrm>
          </p:grpSpPr>
          <p:pic>
            <p:nvPicPr>
              <p:cNvPr id="424" name="object 424"/>
              <p:cNvPicPr/>
              <p:nvPr/>
            </p:nvPicPr>
            <p:blipFill>
              <a:blip r:embed="rId31" cstate="print"/>
              <a:stretch>
                <a:fillRect/>
              </a:stretch>
            </p:blipFill>
            <p:spPr>
              <a:xfrm>
                <a:off x="6830961" y="5131599"/>
                <a:ext cx="88341" cy="90258"/>
              </a:xfrm>
              <a:prstGeom prst="rect">
                <a:avLst/>
              </a:prstGeom>
            </p:spPr>
          </p:pic>
          <p:sp>
            <p:nvSpPr>
              <p:cNvPr id="425" name="object 425"/>
              <p:cNvSpPr/>
              <p:nvPr/>
            </p:nvSpPr>
            <p:spPr>
              <a:xfrm>
                <a:off x="6945769" y="5098592"/>
                <a:ext cx="118110" cy="121920"/>
              </a:xfrm>
              <a:custGeom>
                <a:avLst/>
                <a:gdLst/>
                <a:ahLst/>
                <a:cxnLst/>
                <a:rect l="l" t="t" r="r" b="b"/>
                <a:pathLst>
                  <a:path w="118109" h="121920">
                    <a:moveTo>
                      <a:pt x="44170" y="34442"/>
                    </a:moveTo>
                    <a:lnTo>
                      <a:pt x="25831" y="34442"/>
                    </a:lnTo>
                    <a:lnTo>
                      <a:pt x="25831" y="22479"/>
                    </a:lnTo>
                    <a:lnTo>
                      <a:pt x="27139" y="18364"/>
                    </a:lnTo>
                    <a:lnTo>
                      <a:pt x="32346" y="13373"/>
                    </a:lnTo>
                    <a:lnTo>
                      <a:pt x="36842" y="12115"/>
                    </a:lnTo>
                    <a:lnTo>
                      <a:pt x="43218" y="12115"/>
                    </a:lnTo>
                    <a:lnTo>
                      <a:pt x="43218" y="0"/>
                    </a:lnTo>
                    <a:lnTo>
                      <a:pt x="32042" y="0"/>
                    </a:lnTo>
                    <a:lnTo>
                      <a:pt x="23939" y="2260"/>
                    </a:lnTo>
                    <a:lnTo>
                      <a:pt x="13843" y="11303"/>
                    </a:lnTo>
                    <a:lnTo>
                      <a:pt x="11315" y="18440"/>
                    </a:lnTo>
                    <a:lnTo>
                      <a:pt x="11315" y="34442"/>
                    </a:lnTo>
                    <a:lnTo>
                      <a:pt x="0" y="34442"/>
                    </a:lnTo>
                    <a:lnTo>
                      <a:pt x="0" y="46405"/>
                    </a:lnTo>
                    <a:lnTo>
                      <a:pt x="11315" y="46405"/>
                    </a:lnTo>
                    <a:lnTo>
                      <a:pt x="11315" y="121831"/>
                    </a:lnTo>
                    <a:lnTo>
                      <a:pt x="25831" y="121831"/>
                    </a:lnTo>
                    <a:lnTo>
                      <a:pt x="25831" y="46405"/>
                    </a:lnTo>
                    <a:lnTo>
                      <a:pt x="44170" y="46405"/>
                    </a:lnTo>
                    <a:lnTo>
                      <a:pt x="44170" y="34442"/>
                    </a:lnTo>
                    <a:close/>
                  </a:path>
                  <a:path w="118109" h="121920">
                    <a:moveTo>
                      <a:pt x="117525" y="34442"/>
                    </a:moveTo>
                    <a:lnTo>
                      <a:pt x="94716" y="34442"/>
                    </a:lnTo>
                    <a:lnTo>
                      <a:pt x="94716" y="12433"/>
                    </a:lnTo>
                    <a:lnTo>
                      <a:pt x="80213" y="12433"/>
                    </a:lnTo>
                    <a:lnTo>
                      <a:pt x="80213" y="34442"/>
                    </a:lnTo>
                    <a:lnTo>
                      <a:pt x="68884" y="34442"/>
                    </a:lnTo>
                    <a:lnTo>
                      <a:pt x="68884" y="46405"/>
                    </a:lnTo>
                    <a:lnTo>
                      <a:pt x="80213" y="46405"/>
                    </a:lnTo>
                    <a:lnTo>
                      <a:pt x="80213" y="106413"/>
                    </a:lnTo>
                    <a:lnTo>
                      <a:pt x="82219" y="112534"/>
                    </a:lnTo>
                    <a:lnTo>
                      <a:pt x="90309" y="119964"/>
                    </a:lnTo>
                    <a:lnTo>
                      <a:pt x="96367" y="121831"/>
                    </a:lnTo>
                    <a:lnTo>
                      <a:pt x="117525" y="121831"/>
                    </a:lnTo>
                    <a:lnTo>
                      <a:pt x="117525" y="109550"/>
                    </a:lnTo>
                    <a:lnTo>
                      <a:pt x="102374" y="109550"/>
                    </a:lnTo>
                    <a:lnTo>
                      <a:pt x="99237" y="108673"/>
                    </a:lnTo>
                    <a:lnTo>
                      <a:pt x="95618" y="105168"/>
                    </a:lnTo>
                    <a:lnTo>
                      <a:pt x="94716" y="102158"/>
                    </a:lnTo>
                    <a:lnTo>
                      <a:pt x="94716" y="46405"/>
                    </a:lnTo>
                    <a:lnTo>
                      <a:pt x="117525" y="46405"/>
                    </a:lnTo>
                    <a:lnTo>
                      <a:pt x="117525" y="3444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426" name="object 426"/>
              <p:cNvPicPr/>
              <p:nvPr/>
            </p:nvPicPr>
            <p:blipFill>
              <a:blip r:embed="rId35" cstate="print"/>
              <a:stretch>
                <a:fillRect/>
              </a:stretch>
            </p:blipFill>
            <p:spPr>
              <a:xfrm>
                <a:off x="7211593" y="5131460"/>
                <a:ext cx="78295" cy="88976"/>
              </a:xfrm>
              <a:prstGeom prst="rect">
                <a:avLst/>
              </a:prstGeom>
            </p:spPr>
          </p:pic>
          <p:pic>
            <p:nvPicPr>
              <p:cNvPr id="427" name="object 427"/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7091349" y="5131599"/>
                <a:ext cx="85153" cy="90246"/>
              </a:xfrm>
              <a:prstGeom prst="rect">
                <a:avLst/>
              </a:prstGeom>
            </p:spPr>
          </p:pic>
        </p:grpSp>
        <p:grpSp>
          <p:nvGrpSpPr>
            <p:cNvPr id="428" name="object 428"/>
            <p:cNvGrpSpPr/>
            <p:nvPr/>
          </p:nvGrpSpPr>
          <p:grpSpPr>
            <a:xfrm>
              <a:off x="7403338" y="5099075"/>
              <a:ext cx="366395" cy="123189"/>
              <a:chOff x="7403338" y="5099075"/>
              <a:chExt cx="366395" cy="123189"/>
            </a:xfrm>
          </p:grpSpPr>
          <p:pic>
            <p:nvPicPr>
              <p:cNvPr id="429" name="object 429"/>
              <p:cNvPicPr/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7403338" y="5131612"/>
                <a:ext cx="67614" cy="90246"/>
              </a:xfrm>
              <a:prstGeom prst="rect">
                <a:avLst/>
              </a:prstGeom>
            </p:spPr>
          </p:pic>
          <p:pic>
            <p:nvPicPr>
              <p:cNvPr id="430" name="object 430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7501877" y="5131612"/>
                <a:ext cx="88671" cy="90246"/>
              </a:xfrm>
              <a:prstGeom prst="rect">
                <a:avLst/>
              </a:prstGeom>
            </p:spPr>
          </p:pic>
          <p:sp>
            <p:nvSpPr>
              <p:cNvPr id="431" name="object 431"/>
              <p:cNvSpPr/>
              <p:nvPr/>
            </p:nvSpPr>
            <p:spPr>
              <a:xfrm>
                <a:off x="7628661" y="5099075"/>
                <a:ext cx="19685" cy="121920"/>
              </a:xfrm>
              <a:custGeom>
                <a:avLst/>
                <a:gdLst/>
                <a:ahLst/>
                <a:cxnLst/>
                <a:rect l="l" t="t" r="r" b="b"/>
                <a:pathLst>
                  <a:path w="19684" h="121920">
                    <a:moveTo>
                      <a:pt x="16903" y="33959"/>
                    </a:moveTo>
                    <a:lnTo>
                      <a:pt x="2400" y="33959"/>
                    </a:lnTo>
                    <a:lnTo>
                      <a:pt x="2400" y="121348"/>
                    </a:lnTo>
                    <a:lnTo>
                      <a:pt x="16903" y="121348"/>
                    </a:lnTo>
                    <a:lnTo>
                      <a:pt x="16903" y="33959"/>
                    </a:lnTo>
                    <a:close/>
                  </a:path>
                  <a:path w="19684" h="121920">
                    <a:moveTo>
                      <a:pt x="12547" y="0"/>
                    </a:moveTo>
                    <a:lnTo>
                      <a:pt x="7124" y="0"/>
                    </a:lnTo>
                    <a:lnTo>
                      <a:pt x="4787" y="952"/>
                    </a:lnTo>
                    <a:lnTo>
                      <a:pt x="965" y="4787"/>
                    </a:lnTo>
                    <a:lnTo>
                      <a:pt x="0" y="7124"/>
                    </a:lnTo>
                    <a:lnTo>
                      <a:pt x="0" y="12661"/>
                    </a:lnTo>
                    <a:lnTo>
                      <a:pt x="965" y="14998"/>
                    </a:lnTo>
                    <a:lnTo>
                      <a:pt x="4787" y="18821"/>
                    </a:lnTo>
                    <a:lnTo>
                      <a:pt x="7124" y="19773"/>
                    </a:lnTo>
                    <a:lnTo>
                      <a:pt x="12547" y="19773"/>
                    </a:lnTo>
                    <a:lnTo>
                      <a:pt x="14808" y="18821"/>
                    </a:lnTo>
                    <a:lnTo>
                      <a:pt x="18529" y="14998"/>
                    </a:lnTo>
                    <a:lnTo>
                      <a:pt x="19456" y="12661"/>
                    </a:lnTo>
                    <a:lnTo>
                      <a:pt x="19456" y="7124"/>
                    </a:lnTo>
                    <a:lnTo>
                      <a:pt x="18529" y="4787"/>
                    </a:lnTo>
                    <a:lnTo>
                      <a:pt x="14808" y="952"/>
                    </a:lnTo>
                    <a:lnTo>
                      <a:pt x="12547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432" name="object 432"/>
              <p:cNvPicPr/>
              <p:nvPr/>
            </p:nvPicPr>
            <p:blipFill>
              <a:blip r:embed="rId112" cstate="print"/>
              <a:stretch>
                <a:fillRect/>
              </a:stretch>
            </p:blipFill>
            <p:spPr>
              <a:xfrm>
                <a:off x="7680807" y="5102428"/>
                <a:ext cx="88671" cy="119430"/>
              </a:xfrm>
              <a:prstGeom prst="rect">
                <a:avLst/>
              </a:prstGeom>
            </p:spPr>
          </p:pic>
        </p:grpSp>
        <p:grpSp>
          <p:nvGrpSpPr>
            <p:cNvPr id="433" name="object 433"/>
            <p:cNvGrpSpPr/>
            <p:nvPr/>
          </p:nvGrpSpPr>
          <p:grpSpPr>
            <a:xfrm>
              <a:off x="7880375" y="5111026"/>
              <a:ext cx="165100" cy="111125"/>
              <a:chOff x="7880375" y="5111026"/>
              <a:chExt cx="165100" cy="111125"/>
            </a:xfrm>
          </p:grpSpPr>
          <p:sp>
            <p:nvSpPr>
              <p:cNvPr id="434" name="object 434"/>
              <p:cNvSpPr/>
              <p:nvPr/>
            </p:nvSpPr>
            <p:spPr>
              <a:xfrm>
                <a:off x="7880375" y="5111026"/>
                <a:ext cx="48895" cy="109855"/>
              </a:xfrm>
              <a:custGeom>
                <a:avLst/>
                <a:gdLst/>
                <a:ahLst/>
                <a:cxnLst/>
                <a:rect l="l" t="t" r="r" b="b"/>
                <a:pathLst>
                  <a:path w="48895" h="109854">
                    <a:moveTo>
                      <a:pt x="25831" y="0"/>
                    </a:moveTo>
                    <a:lnTo>
                      <a:pt x="11328" y="0"/>
                    </a:lnTo>
                    <a:lnTo>
                      <a:pt x="11328" y="22009"/>
                    </a:lnTo>
                    <a:lnTo>
                      <a:pt x="0" y="22009"/>
                    </a:lnTo>
                    <a:lnTo>
                      <a:pt x="0" y="33972"/>
                    </a:lnTo>
                    <a:lnTo>
                      <a:pt x="11328" y="33972"/>
                    </a:lnTo>
                    <a:lnTo>
                      <a:pt x="11328" y="93979"/>
                    </a:lnTo>
                    <a:lnTo>
                      <a:pt x="13334" y="100101"/>
                    </a:lnTo>
                    <a:lnTo>
                      <a:pt x="21424" y="107530"/>
                    </a:lnTo>
                    <a:lnTo>
                      <a:pt x="27482" y="109397"/>
                    </a:lnTo>
                    <a:lnTo>
                      <a:pt x="48640" y="109397"/>
                    </a:lnTo>
                    <a:lnTo>
                      <a:pt x="48640" y="97116"/>
                    </a:lnTo>
                    <a:lnTo>
                      <a:pt x="33489" y="97116"/>
                    </a:lnTo>
                    <a:lnTo>
                      <a:pt x="30352" y="96240"/>
                    </a:lnTo>
                    <a:lnTo>
                      <a:pt x="26733" y="92735"/>
                    </a:lnTo>
                    <a:lnTo>
                      <a:pt x="25831" y="89725"/>
                    </a:lnTo>
                    <a:lnTo>
                      <a:pt x="25831" y="33972"/>
                    </a:lnTo>
                    <a:lnTo>
                      <a:pt x="48640" y="33972"/>
                    </a:lnTo>
                    <a:lnTo>
                      <a:pt x="48640" y="22009"/>
                    </a:lnTo>
                    <a:lnTo>
                      <a:pt x="25831" y="22009"/>
                    </a:lnTo>
                    <a:lnTo>
                      <a:pt x="2583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435" name="object 435"/>
              <p:cNvPicPr/>
              <p:nvPr/>
            </p:nvPicPr>
            <p:blipFill>
              <a:blip r:embed="rId28" cstate="print"/>
              <a:stretch>
                <a:fillRect/>
              </a:stretch>
            </p:blipFill>
            <p:spPr>
              <a:xfrm>
                <a:off x="7957083" y="5131600"/>
                <a:ext cx="88341" cy="90258"/>
              </a:xfrm>
              <a:prstGeom prst="rect">
                <a:avLst/>
              </a:prstGeom>
            </p:spPr>
          </p:pic>
        </p:grpSp>
        <p:grpSp>
          <p:nvGrpSpPr>
            <p:cNvPr id="436" name="object 436"/>
            <p:cNvGrpSpPr/>
            <p:nvPr/>
          </p:nvGrpSpPr>
          <p:grpSpPr>
            <a:xfrm>
              <a:off x="8159013" y="5102415"/>
              <a:ext cx="203835" cy="120014"/>
              <a:chOff x="8159013" y="5102415"/>
              <a:chExt cx="203835" cy="120014"/>
            </a:xfrm>
          </p:grpSpPr>
          <p:pic>
            <p:nvPicPr>
              <p:cNvPr id="437" name="object 437"/>
              <p:cNvPicPr/>
              <p:nvPr/>
            </p:nvPicPr>
            <p:blipFill>
              <a:blip r:embed="rId113" cstate="print"/>
              <a:stretch>
                <a:fillRect/>
              </a:stretch>
            </p:blipFill>
            <p:spPr>
              <a:xfrm>
                <a:off x="8159013" y="5102415"/>
                <a:ext cx="88671" cy="119430"/>
              </a:xfrm>
              <a:prstGeom prst="rect">
                <a:avLst/>
              </a:prstGeom>
            </p:spPr>
          </p:pic>
          <p:pic>
            <p:nvPicPr>
              <p:cNvPr id="438" name="object 438"/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8277339" y="5131600"/>
                <a:ext cx="85153" cy="90246"/>
              </a:xfrm>
              <a:prstGeom prst="rect">
                <a:avLst/>
              </a:prstGeom>
            </p:spPr>
          </p:pic>
        </p:grpSp>
        <p:grpSp>
          <p:nvGrpSpPr>
            <p:cNvPr id="439" name="object 439"/>
            <p:cNvGrpSpPr/>
            <p:nvPr/>
          </p:nvGrpSpPr>
          <p:grpSpPr>
            <a:xfrm>
              <a:off x="8476106" y="5111026"/>
              <a:ext cx="438150" cy="111125"/>
              <a:chOff x="8476106" y="5111026"/>
              <a:chExt cx="438150" cy="111125"/>
            </a:xfrm>
          </p:grpSpPr>
          <p:pic>
            <p:nvPicPr>
              <p:cNvPr id="440" name="object 440"/>
              <p:cNvPicPr/>
              <p:nvPr/>
            </p:nvPicPr>
            <p:blipFill>
              <a:blip r:embed="rId41" cstate="print"/>
              <a:stretch>
                <a:fillRect/>
              </a:stretch>
            </p:blipFill>
            <p:spPr>
              <a:xfrm>
                <a:off x="8476106" y="5131447"/>
                <a:ext cx="140487" cy="88976"/>
              </a:xfrm>
              <a:prstGeom prst="rect">
                <a:avLst/>
              </a:prstGeom>
            </p:spPr>
          </p:pic>
          <p:pic>
            <p:nvPicPr>
              <p:cNvPr id="441" name="object 441"/>
              <p:cNvPicPr/>
              <p:nvPr/>
            </p:nvPicPr>
            <p:blipFill>
              <a:blip r:embed="rId31" cstate="print"/>
              <a:stretch>
                <a:fillRect/>
              </a:stretch>
            </p:blipFill>
            <p:spPr>
              <a:xfrm>
                <a:off x="8650896" y="5131600"/>
                <a:ext cx="88341" cy="90258"/>
              </a:xfrm>
              <a:prstGeom prst="rect">
                <a:avLst/>
              </a:prstGeom>
            </p:spPr>
          </p:pic>
          <p:pic>
            <p:nvPicPr>
              <p:cNvPr id="442" name="object 442"/>
              <p:cNvPicPr/>
              <p:nvPr/>
            </p:nvPicPr>
            <p:blipFill>
              <a:blip r:embed="rId114" cstate="print"/>
              <a:stretch>
                <a:fillRect/>
              </a:stretch>
            </p:blipFill>
            <p:spPr>
              <a:xfrm>
                <a:off x="8769514" y="5131612"/>
                <a:ext cx="67614" cy="90246"/>
              </a:xfrm>
              <a:prstGeom prst="rect">
                <a:avLst/>
              </a:prstGeom>
            </p:spPr>
          </p:pic>
          <p:sp>
            <p:nvSpPr>
              <p:cNvPr id="443" name="object 443"/>
              <p:cNvSpPr/>
              <p:nvPr/>
            </p:nvSpPr>
            <p:spPr>
              <a:xfrm>
                <a:off x="8865361" y="5111026"/>
                <a:ext cx="48895" cy="109855"/>
              </a:xfrm>
              <a:custGeom>
                <a:avLst/>
                <a:gdLst/>
                <a:ahLst/>
                <a:cxnLst/>
                <a:rect l="l" t="t" r="r" b="b"/>
                <a:pathLst>
                  <a:path w="48895" h="109854">
                    <a:moveTo>
                      <a:pt x="25831" y="0"/>
                    </a:moveTo>
                    <a:lnTo>
                      <a:pt x="11328" y="0"/>
                    </a:lnTo>
                    <a:lnTo>
                      <a:pt x="11328" y="22009"/>
                    </a:lnTo>
                    <a:lnTo>
                      <a:pt x="0" y="22009"/>
                    </a:lnTo>
                    <a:lnTo>
                      <a:pt x="0" y="33972"/>
                    </a:lnTo>
                    <a:lnTo>
                      <a:pt x="11328" y="33972"/>
                    </a:lnTo>
                    <a:lnTo>
                      <a:pt x="11328" y="93979"/>
                    </a:lnTo>
                    <a:lnTo>
                      <a:pt x="13334" y="100101"/>
                    </a:lnTo>
                    <a:lnTo>
                      <a:pt x="21424" y="107530"/>
                    </a:lnTo>
                    <a:lnTo>
                      <a:pt x="27482" y="109397"/>
                    </a:lnTo>
                    <a:lnTo>
                      <a:pt x="48640" y="109397"/>
                    </a:lnTo>
                    <a:lnTo>
                      <a:pt x="48640" y="97116"/>
                    </a:lnTo>
                    <a:lnTo>
                      <a:pt x="33489" y="97116"/>
                    </a:lnTo>
                    <a:lnTo>
                      <a:pt x="30352" y="96240"/>
                    </a:lnTo>
                    <a:lnTo>
                      <a:pt x="26733" y="92735"/>
                    </a:lnTo>
                    <a:lnTo>
                      <a:pt x="25831" y="89725"/>
                    </a:lnTo>
                    <a:lnTo>
                      <a:pt x="25831" y="33972"/>
                    </a:lnTo>
                    <a:lnTo>
                      <a:pt x="48640" y="33972"/>
                    </a:lnTo>
                    <a:lnTo>
                      <a:pt x="48640" y="22009"/>
                    </a:lnTo>
                    <a:lnTo>
                      <a:pt x="25831" y="22009"/>
                    </a:lnTo>
                    <a:lnTo>
                      <a:pt x="2583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44" name="object 444"/>
            <p:cNvGrpSpPr/>
            <p:nvPr/>
          </p:nvGrpSpPr>
          <p:grpSpPr>
            <a:xfrm>
              <a:off x="9026004" y="5098592"/>
              <a:ext cx="901700" cy="123825"/>
              <a:chOff x="9026004" y="5098592"/>
              <a:chExt cx="901700" cy="123825"/>
            </a:xfrm>
          </p:grpSpPr>
          <p:pic>
            <p:nvPicPr>
              <p:cNvPr id="445" name="object 445"/>
              <p:cNvPicPr/>
              <p:nvPr/>
            </p:nvPicPr>
            <p:blipFill>
              <a:blip r:embed="rId86" cstate="print"/>
              <a:stretch>
                <a:fillRect/>
              </a:stretch>
            </p:blipFill>
            <p:spPr>
              <a:xfrm>
                <a:off x="9026004" y="5102415"/>
                <a:ext cx="88671" cy="119430"/>
              </a:xfrm>
              <a:prstGeom prst="rect">
                <a:avLst/>
              </a:prstGeom>
            </p:spPr>
          </p:pic>
          <p:pic>
            <p:nvPicPr>
              <p:cNvPr id="446" name="object 446"/>
              <p:cNvPicPr/>
              <p:nvPr/>
            </p:nvPicPr>
            <p:blipFill>
              <a:blip r:embed="rId24" cstate="print"/>
              <a:stretch>
                <a:fillRect/>
              </a:stretch>
            </p:blipFill>
            <p:spPr>
              <a:xfrm>
                <a:off x="9144330" y="5131599"/>
                <a:ext cx="85153" cy="90246"/>
              </a:xfrm>
              <a:prstGeom prst="rect">
                <a:avLst/>
              </a:prstGeom>
            </p:spPr>
          </p:pic>
          <p:pic>
            <p:nvPicPr>
              <p:cNvPr id="447" name="object 447"/>
              <p:cNvPicPr/>
              <p:nvPr/>
            </p:nvPicPr>
            <p:blipFill>
              <a:blip r:embed="rId58" cstate="print"/>
              <a:stretch>
                <a:fillRect/>
              </a:stretch>
            </p:blipFill>
            <p:spPr>
              <a:xfrm>
                <a:off x="9264573" y="5131460"/>
                <a:ext cx="78295" cy="88976"/>
              </a:xfrm>
              <a:prstGeom prst="rect">
                <a:avLst/>
              </a:prstGeom>
            </p:spPr>
          </p:pic>
          <p:pic>
            <p:nvPicPr>
              <p:cNvPr id="448" name="object 448"/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9377146" y="5131599"/>
                <a:ext cx="85153" cy="90246"/>
              </a:xfrm>
              <a:prstGeom prst="rect">
                <a:avLst/>
              </a:prstGeom>
            </p:spPr>
          </p:pic>
          <p:sp>
            <p:nvSpPr>
              <p:cNvPr id="449" name="object 449"/>
              <p:cNvSpPr/>
              <p:nvPr/>
            </p:nvSpPr>
            <p:spPr>
              <a:xfrm>
                <a:off x="9488792" y="5098592"/>
                <a:ext cx="94615" cy="121920"/>
              </a:xfrm>
              <a:custGeom>
                <a:avLst/>
                <a:gdLst/>
                <a:ahLst/>
                <a:cxnLst/>
                <a:rect l="l" t="t" r="r" b="b"/>
                <a:pathLst>
                  <a:path w="94615" h="121920">
                    <a:moveTo>
                      <a:pt x="44170" y="34442"/>
                    </a:moveTo>
                    <a:lnTo>
                      <a:pt x="25831" y="34442"/>
                    </a:lnTo>
                    <a:lnTo>
                      <a:pt x="25831" y="22479"/>
                    </a:lnTo>
                    <a:lnTo>
                      <a:pt x="27139" y="18364"/>
                    </a:lnTo>
                    <a:lnTo>
                      <a:pt x="32346" y="13373"/>
                    </a:lnTo>
                    <a:lnTo>
                      <a:pt x="36842" y="12115"/>
                    </a:lnTo>
                    <a:lnTo>
                      <a:pt x="43218" y="12115"/>
                    </a:lnTo>
                    <a:lnTo>
                      <a:pt x="43218" y="0"/>
                    </a:lnTo>
                    <a:lnTo>
                      <a:pt x="32042" y="0"/>
                    </a:lnTo>
                    <a:lnTo>
                      <a:pt x="23939" y="2260"/>
                    </a:lnTo>
                    <a:lnTo>
                      <a:pt x="13843" y="11303"/>
                    </a:lnTo>
                    <a:lnTo>
                      <a:pt x="11315" y="18440"/>
                    </a:lnTo>
                    <a:lnTo>
                      <a:pt x="11315" y="34442"/>
                    </a:lnTo>
                    <a:lnTo>
                      <a:pt x="0" y="34442"/>
                    </a:lnTo>
                    <a:lnTo>
                      <a:pt x="0" y="46405"/>
                    </a:lnTo>
                    <a:lnTo>
                      <a:pt x="11315" y="46405"/>
                    </a:lnTo>
                    <a:lnTo>
                      <a:pt x="11315" y="121831"/>
                    </a:lnTo>
                    <a:lnTo>
                      <a:pt x="25831" y="121831"/>
                    </a:lnTo>
                    <a:lnTo>
                      <a:pt x="25831" y="46405"/>
                    </a:lnTo>
                    <a:lnTo>
                      <a:pt x="44170" y="46405"/>
                    </a:lnTo>
                    <a:lnTo>
                      <a:pt x="44170" y="34442"/>
                    </a:lnTo>
                    <a:close/>
                  </a:path>
                  <a:path w="94615" h="121920">
                    <a:moveTo>
                      <a:pt x="91528" y="34442"/>
                    </a:moveTo>
                    <a:lnTo>
                      <a:pt x="77025" y="34442"/>
                    </a:lnTo>
                    <a:lnTo>
                      <a:pt x="77025" y="121831"/>
                    </a:lnTo>
                    <a:lnTo>
                      <a:pt x="91528" y="121831"/>
                    </a:lnTo>
                    <a:lnTo>
                      <a:pt x="91528" y="34442"/>
                    </a:lnTo>
                    <a:close/>
                  </a:path>
                  <a:path w="94615" h="121920">
                    <a:moveTo>
                      <a:pt x="94081" y="7607"/>
                    </a:moveTo>
                    <a:lnTo>
                      <a:pt x="93154" y="5270"/>
                    </a:lnTo>
                    <a:lnTo>
                      <a:pt x="89433" y="1435"/>
                    </a:lnTo>
                    <a:lnTo>
                      <a:pt x="87172" y="482"/>
                    </a:lnTo>
                    <a:lnTo>
                      <a:pt x="81749" y="482"/>
                    </a:lnTo>
                    <a:lnTo>
                      <a:pt x="79413" y="1435"/>
                    </a:lnTo>
                    <a:lnTo>
                      <a:pt x="75590" y="5270"/>
                    </a:lnTo>
                    <a:lnTo>
                      <a:pt x="74625" y="7607"/>
                    </a:lnTo>
                    <a:lnTo>
                      <a:pt x="74625" y="13144"/>
                    </a:lnTo>
                    <a:lnTo>
                      <a:pt x="75590" y="15481"/>
                    </a:lnTo>
                    <a:lnTo>
                      <a:pt x="79413" y="19304"/>
                    </a:lnTo>
                    <a:lnTo>
                      <a:pt x="81749" y="20256"/>
                    </a:lnTo>
                    <a:lnTo>
                      <a:pt x="87172" y="20256"/>
                    </a:lnTo>
                    <a:lnTo>
                      <a:pt x="89433" y="19304"/>
                    </a:lnTo>
                    <a:lnTo>
                      <a:pt x="93154" y="15481"/>
                    </a:lnTo>
                    <a:lnTo>
                      <a:pt x="94081" y="13144"/>
                    </a:lnTo>
                    <a:lnTo>
                      <a:pt x="94081" y="760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450" name="object 450"/>
              <p:cNvPicPr/>
              <p:nvPr/>
            </p:nvPicPr>
            <p:blipFill>
              <a:blip r:embed="rId56" cstate="print"/>
              <a:stretch>
                <a:fillRect/>
              </a:stretch>
            </p:blipFill>
            <p:spPr>
              <a:xfrm>
                <a:off x="9615563" y="5131612"/>
                <a:ext cx="82918" cy="90246"/>
              </a:xfrm>
              <a:prstGeom prst="rect">
                <a:avLst/>
              </a:prstGeom>
            </p:spPr>
          </p:pic>
          <p:sp>
            <p:nvSpPr>
              <p:cNvPr id="451" name="object 451"/>
              <p:cNvSpPr/>
              <p:nvPr/>
            </p:nvSpPr>
            <p:spPr>
              <a:xfrm>
                <a:off x="9731336" y="5099075"/>
                <a:ext cx="19685" cy="121920"/>
              </a:xfrm>
              <a:custGeom>
                <a:avLst/>
                <a:gdLst/>
                <a:ahLst/>
                <a:cxnLst/>
                <a:rect l="l" t="t" r="r" b="b"/>
                <a:pathLst>
                  <a:path w="19684" h="121920">
                    <a:moveTo>
                      <a:pt x="16903" y="33959"/>
                    </a:moveTo>
                    <a:lnTo>
                      <a:pt x="2400" y="33959"/>
                    </a:lnTo>
                    <a:lnTo>
                      <a:pt x="2400" y="121348"/>
                    </a:lnTo>
                    <a:lnTo>
                      <a:pt x="16903" y="121348"/>
                    </a:lnTo>
                    <a:lnTo>
                      <a:pt x="16903" y="33959"/>
                    </a:lnTo>
                    <a:close/>
                  </a:path>
                  <a:path w="19684" h="121920">
                    <a:moveTo>
                      <a:pt x="12547" y="0"/>
                    </a:moveTo>
                    <a:lnTo>
                      <a:pt x="7124" y="0"/>
                    </a:lnTo>
                    <a:lnTo>
                      <a:pt x="4787" y="952"/>
                    </a:lnTo>
                    <a:lnTo>
                      <a:pt x="965" y="4787"/>
                    </a:lnTo>
                    <a:lnTo>
                      <a:pt x="0" y="7124"/>
                    </a:lnTo>
                    <a:lnTo>
                      <a:pt x="0" y="12661"/>
                    </a:lnTo>
                    <a:lnTo>
                      <a:pt x="965" y="14998"/>
                    </a:lnTo>
                    <a:lnTo>
                      <a:pt x="4787" y="18821"/>
                    </a:lnTo>
                    <a:lnTo>
                      <a:pt x="7124" y="19773"/>
                    </a:lnTo>
                    <a:lnTo>
                      <a:pt x="12547" y="19773"/>
                    </a:lnTo>
                    <a:lnTo>
                      <a:pt x="14808" y="18821"/>
                    </a:lnTo>
                    <a:lnTo>
                      <a:pt x="18516" y="14998"/>
                    </a:lnTo>
                    <a:lnTo>
                      <a:pt x="19456" y="12661"/>
                    </a:lnTo>
                    <a:lnTo>
                      <a:pt x="19456" y="7124"/>
                    </a:lnTo>
                    <a:lnTo>
                      <a:pt x="18516" y="4787"/>
                    </a:lnTo>
                    <a:lnTo>
                      <a:pt x="14808" y="952"/>
                    </a:lnTo>
                    <a:lnTo>
                      <a:pt x="12547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452" name="object 452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9783482" y="5131612"/>
                <a:ext cx="88671" cy="90246"/>
              </a:xfrm>
              <a:prstGeom prst="rect">
                <a:avLst/>
              </a:prstGeom>
            </p:spPr>
          </p:pic>
          <p:sp>
            <p:nvSpPr>
              <p:cNvPr id="453" name="object 453"/>
              <p:cNvSpPr/>
              <p:nvPr/>
            </p:nvSpPr>
            <p:spPr>
              <a:xfrm>
                <a:off x="9912654" y="5102415"/>
                <a:ext cx="14604" cy="118110"/>
              </a:xfrm>
              <a:custGeom>
                <a:avLst/>
                <a:gdLst/>
                <a:ahLst/>
                <a:cxnLst/>
                <a:rect l="l" t="t" r="r" b="b"/>
                <a:pathLst>
                  <a:path w="14604" h="118110">
                    <a:moveTo>
                      <a:pt x="14503" y="0"/>
                    </a:moveTo>
                    <a:lnTo>
                      <a:pt x="0" y="0"/>
                    </a:lnTo>
                    <a:lnTo>
                      <a:pt x="0" y="118008"/>
                    </a:lnTo>
                    <a:lnTo>
                      <a:pt x="14503" y="118008"/>
                    </a:lnTo>
                    <a:lnTo>
                      <a:pt x="1450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54" name="object 454"/>
            <p:cNvGrpSpPr/>
            <p:nvPr/>
          </p:nvGrpSpPr>
          <p:grpSpPr>
            <a:xfrm>
              <a:off x="10040925" y="5131612"/>
              <a:ext cx="192405" cy="90805"/>
              <a:chOff x="10040925" y="5131612"/>
              <a:chExt cx="192405" cy="90805"/>
            </a:xfrm>
          </p:grpSpPr>
          <p:pic>
            <p:nvPicPr>
              <p:cNvPr id="455" name="object 455"/>
              <p:cNvPicPr/>
              <p:nvPr/>
            </p:nvPicPr>
            <p:blipFill>
              <a:blip r:embed="rId114" cstate="print"/>
              <a:stretch>
                <a:fillRect/>
              </a:stretch>
            </p:blipFill>
            <p:spPr>
              <a:xfrm>
                <a:off x="10165321" y="5131612"/>
                <a:ext cx="67614" cy="90246"/>
              </a:xfrm>
              <a:prstGeom prst="rect">
                <a:avLst/>
              </a:prstGeom>
            </p:spPr>
          </p:pic>
          <p:pic>
            <p:nvPicPr>
              <p:cNvPr id="456" name="object 456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0040925" y="5131612"/>
                <a:ext cx="88671" cy="90246"/>
              </a:xfrm>
              <a:prstGeom prst="rect">
                <a:avLst/>
              </a:prstGeom>
            </p:spPr>
          </p:pic>
        </p:grpSp>
        <p:grpSp>
          <p:nvGrpSpPr>
            <p:cNvPr id="457" name="object 457"/>
            <p:cNvGrpSpPr/>
            <p:nvPr/>
          </p:nvGrpSpPr>
          <p:grpSpPr>
            <a:xfrm>
              <a:off x="4614113" y="5358765"/>
              <a:ext cx="341630" cy="120014"/>
              <a:chOff x="4614113" y="5358765"/>
              <a:chExt cx="341630" cy="120014"/>
            </a:xfrm>
          </p:grpSpPr>
          <p:pic>
            <p:nvPicPr>
              <p:cNvPr id="458" name="object 458"/>
              <p:cNvPicPr/>
              <p:nvPr/>
            </p:nvPicPr>
            <p:blipFill>
              <a:blip r:embed="rId115" cstate="print"/>
              <a:stretch>
                <a:fillRect/>
              </a:stretch>
            </p:blipFill>
            <p:spPr>
              <a:xfrm>
                <a:off x="4614113" y="5389384"/>
                <a:ext cx="126771" cy="87388"/>
              </a:xfrm>
              <a:prstGeom prst="rect">
                <a:avLst/>
              </a:prstGeom>
            </p:spPr>
          </p:pic>
          <p:pic>
            <p:nvPicPr>
              <p:cNvPr id="459" name="object 459"/>
              <p:cNvPicPr/>
              <p:nvPr/>
            </p:nvPicPr>
            <p:blipFill>
              <a:blip r:embed="rId24" cstate="print"/>
              <a:stretch>
                <a:fillRect/>
              </a:stretch>
            </p:blipFill>
            <p:spPr>
              <a:xfrm>
                <a:off x="4765751" y="5387949"/>
                <a:ext cx="85153" cy="90246"/>
              </a:xfrm>
              <a:prstGeom prst="rect">
                <a:avLst/>
              </a:prstGeom>
            </p:spPr>
          </p:pic>
          <p:sp>
            <p:nvSpPr>
              <p:cNvPr id="460" name="object 460"/>
              <p:cNvSpPr/>
              <p:nvPr/>
            </p:nvSpPr>
            <p:spPr>
              <a:xfrm>
                <a:off x="4885995" y="5358765"/>
                <a:ext cx="69850" cy="118110"/>
              </a:xfrm>
              <a:custGeom>
                <a:avLst/>
                <a:gdLst/>
                <a:ahLst/>
                <a:cxnLst/>
                <a:rect l="l" t="t" r="r" b="b"/>
                <a:pathLst>
                  <a:path w="69850" h="118110">
                    <a:moveTo>
                      <a:pt x="14503" y="0"/>
                    </a:moveTo>
                    <a:lnTo>
                      <a:pt x="0" y="0"/>
                    </a:lnTo>
                    <a:lnTo>
                      <a:pt x="0" y="118008"/>
                    </a:lnTo>
                    <a:lnTo>
                      <a:pt x="14503" y="118008"/>
                    </a:lnTo>
                    <a:lnTo>
                      <a:pt x="14503" y="0"/>
                    </a:lnTo>
                    <a:close/>
                  </a:path>
                  <a:path w="69850" h="118110">
                    <a:moveTo>
                      <a:pt x="69684" y="0"/>
                    </a:moveTo>
                    <a:lnTo>
                      <a:pt x="55181" y="0"/>
                    </a:lnTo>
                    <a:lnTo>
                      <a:pt x="55181" y="118008"/>
                    </a:lnTo>
                    <a:lnTo>
                      <a:pt x="69684" y="118008"/>
                    </a:lnTo>
                    <a:lnTo>
                      <a:pt x="69684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61" name="object 461"/>
            <p:cNvGrpSpPr/>
            <p:nvPr/>
          </p:nvGrpSpPr>
          <p:grpSpPr>
            <a:xfrm>
              <a:off x="5069154" y="5387949"/>
              <a:ext cx="192405" cy="90805"/>
              <a:chOff x="5069154" y="5387949"/>
              <a:chExt cx="192405" cy="90805"/>
            </a:xfrm>
          </p:grpSpPr>
          <p:pic>
            <p:nvPicPr>
              <p:cNvPr id="462" name="object 462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5069154" y="5387949"/>
                <a:ext cx="88671" cy="90246"/>
              </a:xfrm>
              <a:prstGeom prst="rect">
                <a:avLst/>
              </a:prstGeom>
            </p:spPr>
          </p:pic>
          <p:pic>
            <p:nvPicPr>
              <p:cNvPr id="463" name="object 463"/>
              <p:cNvPicPr/>
              <p:nvPr/>
            </p:nvPicPr>
            <p:blipFill>
              <a:blip r:embed="rId111" cstate="print"/>
              <a:stretch>
                <a:fillRect/>
              </a:stretch>
            </p:blipFill>
            <p:spPr>
              <a:xfrm>
                <a:off x="5193537" y="5387949"/>
                <a:ext cx="67614" cy="90246"/>
              </a:xfrm>
              <a:prstGeom prst="rect">
                <a:avLst/>
              </a:prstGeom>
            </p:spPr>
          </p:pic>
        </p:grpSp>
        <p:grpSp>
          <p:nvGrpSpPr>
            <p:cNvPr id="464" name="object 464"/>
            <p:cNvGrpSpPr/>
            <p:nvPr/>
          </p:nvGrpSpPr>
          <p:grpSpPr>
            <a:xfrm>
              <a:off x="5367604" y="5358765"/>
              <a:ext cx="280035" cy="120014"/>
              <a:chOff x="5367604" y="5358765"/>
              <a:chExt cx="280035" cy="120014"/>
            </a:xfrm>
          </p:grpSpPr>
          <p:sp>
            <p:nvSpPr>
              <p:cNvPr id="465" name="object 465"/>
              <p:cNvSpPr/>
              <p:nvPr/>
            </p:nvSpPr>
            <p:spPr>
              <a:xfrm>
                <a:off x="5367604" y="5367375"/>
                <a:ext cx="48895" cy="109855"/>
              </a:xfrm>
              <a:custGeom>
                <a:avLst/>
                <a:gdLst/>
                <a:ahLst/>
                <a:cxnLst/>
                <a:rect l="l" t="t" r="r" b="b"/>
                <a:pathLst>
                  <a:path w="48895" h="109854">
                    <a:moveTo>
                      <a:pt x="25831" y="0"/>
                    </a:moveTo>
                    <a:lnTo>
                      <a:pt x="11328" y="0"/>
                    </a:lnTo>
                    <a:lnTo>
                      <a:pt x="11328" y="22009"/>
                    </a:lnTo>
                    <a:lnTo>
                      <a:pt x="0" y="22009"/>
                    </a:lnTo>
                    <a:lnTo>
                      <a:pt x="0" y="33972"/>
                    </a:lnTo>
                    <a:lnTo>
                      <a:pt x="11328" y="33972"/>
                    </a:lnTo>
                    <a:lnTo>
                      <a:pt x="11328" y="93980"/>
                    </a:lnTo>
                    <a:lnTo>
                      <a:pt x="13334" y="100101"/>
                    </a:lnTo>
                    <a:lnTo>
                      <a:pt x="21424" y="107530"/>
                    </a:lnTo>
                    <a:lnTo>
                      <a:pt x="27482" y="109397"/>
                    </a:lnTo>
                    <a:lnTo>
                      <a:pt x="48640" y="109397"/>
                    </a:lnTo>
                    <a:lnTo>
                      <a:pt x="48640" y="97116"/>
                    </a:lnTo>
                    <a:lnTo>
                      <a:pt x="33489" y="97116"/>
                    </a:lnTo>
                    <a:lnTo>
                      <a:pt x="30352" y="96240"/>
                    </a:lnTo>
                    <a:lnTo>
                      <a:pt x="26733" y="92735"/>
                    </a:lnTo>
                    <a:lnTo>
                      <a:pt x="25831" y="89725"/>
                    </a:lnTo>
                    <a:lnTo>
                      <a:pt x="25831" y="33972"/>
                    </a:lnTo>
                    <a:lnTo>
                      <a:pt x="48640" y="33972"/>
                    </a:lnTo>
                    <a:lnTo>
                      <a:pt x="48640" y="22009"/>
                    </a:lnTo>
                    <a:lnTo>
                      <a:pt x="25831" y="22009"/>
                    </a:lnTo>
                    <a:lnTo>
                      <a:pt x="2583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466" name="object 466"/>
              <p:cNvPicPr/>
              <p:nvPr/>
            </p:nvPicPr>
            <p:blipFill>
              <a:blip r:embed="rId51" cstate="print"/>
              <a:stretch>
                <a:fillRect/>
              </a:stretch>
            </p:blipFill>
            <p:spPr>
              <a:xfrm>
                <a:off x="5449722" y="5358765"/>
                <a:ext cx="78295" cy="118008"/>
              </a:xfrm>
              <a:prstGeom prst="rect">
                <a:avLst/>
              </a:prstGeom>
            </p:spPr>
          </p:pic>
          <p:pic>
            <p:nvPicPr>
              <p:cNvPr id="467" name="object 467"/>
              <p:cNvPicPr/>
              <p:nvPr/>
            </p:nvPicPr>
            <p:blipFill>
              <a:blip r:embed="rId24" cstate="print"/>
              <a:stretch>
                <a:fillRect/>
              </a:stretch>
            </p:blipFill>
            <p:spPr>
              <a:xfrm>
                <a:off x="5562295" y="5387949"/>
                <a:ext cx="85153" cy="90246"/>
              </a:xfrm>
              <a:prstGeom prst="rect">
                <a:avLst/>
              </a:prstGeom>
            </p:spPr>
          </p:pic>
        </p:grpSp>
        <p:grpSp>
          <p:nvGrpSpPr>
            <p:cNvPr id="468" name="object 468"/>
            <p:cNvGrpSpPr/>
            <p:nvPr/>
          </p:nvGrpSpPr>
          <p:grpSpPr>
            <a:xfrm>
              <a:off x="5755347" y="5358765"/>
              <a:ext cx="784860" cy="120014"/>
              <a:chOff x="5755347" y="5358765"/>
              <a:chExt cx="784860" cy="120014"/>
            </a:xfrm>
          </p:grpSpPr>
          <p:pic>
            <p:nvPicPr>
              <p:cNvPr id="469" name="object 469"/>
              <p:cNvPicPr/>
              <p:nvPr/>
            </p:nvPicPr>
            <p:blipFill>
              <a:blip r:embed="rId103" cstate="print"/>
              <a:stretch>
                <a:fillRect/>
              </a:stretch>
            </p:blipFill>
            <p:spPr>
              <a:xfrm>
                <a:off x="5755347" y="5387949"/>
                <a:ext cx="82918" cy="90246"/>
              </a:xfrm>
              <a:prstGeom prst="rect">
                <a:avLst/>
              </a:prstGeom>
            </p:spPr>
          </p:pic>
          <p:sp>
            <p:nvSpPr>
              <p:cNvPr id="470" name="object 470"/>
              <p:cNvSpPr/>
              <p:nvPr/>
            </p:nvSpPr>
            <p:spPr>
              <a:xfrm>
                <a:off x="5873508" y="5358765"/>
                <a:ext cx="14604" cy="118110"/>
              </a:xfrm>
              <a:custGeom>
                <a:avLst/>
                <a:gdLst/>
                <a:ahLst/>
                <a:cxnLst/>
                <a:rect l="l" t="t" r="r" b="b"/>
                <a:pathLst>
                  <a:path w="14604" h="118110">
                    <a:moveTo>
                      <a:pt x="14503" y="0"/>
                    </a:moveTo>
                    <a:lnTo>
                      <a:pt x="0" y="0"/>
                    </a:lnTo>
                    <a:lnTo>
                      <a:pt x="0" y="118008"/>
                    </a:lnTo>
                    <a:lnTo>
                      <a:pt x="14503" y="118008"/>
                    </a:lnTo>
                    <a:lnTo>
                      <a:pt x="1450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471" name="object 471"/>
              <p:cNvPicPr/>
              <p:nvPr/>
            </p:nvPicPr>
            <p:blipFill>
              <a:blip r:embed="rId24" cstate="print"/>
              <a:stretch>
                <a:fillRect/>
              </a:stretch>
            </p:blipFill>
            <p:spPr>
              <a:xfrm>
                <a:off x="5923254" y="5387949"/>
                <a:ext cx="85153" cy="90246"/>
              </a:xfrm>
              <a:prstGeom prst="rect">
                <a:avLst/>
              </a:prstGeom>
            </p:spPr>
          </p:pic>
          <p:pic>
            <p:nvPicPr>
              <p:cNvPr id="472" name="object 472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038075" y="5387949"/>
                <a:ext cx="88671" cy="90246"/>
              </a:xfrm>
              <a:prstGeom prst="rect">
                <a:avLst/>
              </a:prstGeom>
            </p:spPr>
          </p:pic>
          <p:pic>
            <p:nvPicPr>
              <p:cNvPr id="473" name="object 473"/>
              <p:cNvPicPr/>
              <p:nvPr/>
            </p:nvPicPr>
            <p:blipFill>
              <a:blip r:embed="rId25" cstate="print"/>
              <a:stretch>
                <a:fillRect/>
              </a:stretch>
            </p:blipFill>
            <p:spPr>
              <a:xfrm>
                <a:off x="6167259" y="5387797"/>
                <a:ext cx="78295" cy="88976"/>
              </a:xfrm>
              <a:prstGeom prst="rect">
                <a:avLst/>
              </a:prstGeom>
            </p:spPr>
          </p:pic>
          <p:pic>
            <p:nvPicPr>
              <p:cNvPr id="474" name="object 474"/>
              <p:cNvPicPr/>
              <p:nvPr/>
            </p:nvPicPr>
            <p:blipFill>
              <a:blip r:embed="rId111" cstate="print"/>
              <a:stretch>
                <a:fillRect/>
              </a:stretch>
            </p:blipFill>
            <p:spPr>
              <a:xfrm>
                <a:off x="6395288" y="5387949"/>
                <a:ext cx="67614" cy="90246"/>
              </a:xfrm>
              <a:prstGeom prst="rect">
                <a:avLst/>
              </a:prstGeom>
            </p:spPr>
          </p:pic>
          <p:pic>
            <p:nvPicPr>
              <p:cNvPr id="475" name="object 475"/>
              <p:cNvPicPr/>
              <p:nvPr/>
            </p:nvPicPr>
            <p:blipFill>
              <a:blip r:embed="rId90" cstate="print"/>
              <a:stretch>
                <a:fillRect/>
              </a:stretch>
            </p:blipFill>
            <p:spPr>
              <a:xfrm>
                <a:off x="6279819" y="5387949"/>
                <a:ext cx="85153" cy="90246"/>
              </a:xfrm>
              <a:prstGeom prst="rect">
                <a:avLst/>
              </a:prstGeom>
            </p:spPr>
          </p:pic>
          <p:sp>
            <p:nvSpPr>
              <p:cNvPr id="476" name="object 476"/>
              <p:cNvSpPr/>
              <p:nvPr/>
            </p:nvSpPr>
            <p:spPr>
              <a:xfrm>
                <a:off x="6491135" y="5367375"/>
                <a:ext cx="48895" cy="109855"/>
              </a:xfrm>
              <a:custGeom>
                <a:avLst/>
                <a:gdLst/>
                <a:ahLst/>
                <a:cxnLst/>
                <a:rect l="l" t="t" r="r" b="b"/>
                <a:pathLst>
                  <a:path w="48895" h="109854">
                    <a:moveTo>
                      <a:pt x="25831" y="0"/>
                    </a:moveTo>
                    <a:lnTo>
                      <a:pt x="11328" y="0"/>
                    </a:lnTo>
                    <a:lnTo>
                      <a:pt x="11328" y="22009"/>
                    </a:lnTo>
                    <a:lnTo>
                      <a:pt x="0" y="22009"/>
                    </a:lnTo>
                    <a:lnTo>
                      <a:pt x="0" y="33972"/>
                    </a:lnTo>
                    <a:lnTo>
                      <a:pt x="11328" y="33972"/>
                    </a:lnTo>
                    <a:lnTo>
                      <a:pt x="11328" y="93980"/>
                    </a:lnTo>
                    <a:lnTo>
                      <a:pt x="13334" y="100101"/>
                    </a:lnTo>
                    <a:lnTo>
                      <a:pt x="21424" y="107530"/>
                    </a:lnTo>
                    <a:lnTo>
                      <a:pt x="27482" y="109397"/>
                    </a:lnTo>
                    <a:lnTo>
                      <a:pt x="48640" y="109397"/>
                    </a:lnTo>
                    <a:lnTo>
                      <a:pt x="48640" y="97116"/>
                    </a:lnTo>
                    <a:lnTo>
                      <a:pt x="33489" y="97116"/>
                    </a:lnTo>
                    <a:lnTo>
                      <a:pt x="30352" y="96240"/>
                    </a:lnTo>
                    <a:lnTo>
                      <a:pt x="26733" y="92735"/>
                    </a:lnTo>
                    <a:lnTo>
                      <a:pt x="25831" y="89725"/>
                    </a:lnTo>
                    <a:lnTo>
                      <a:pt x="25831" y="33972"/>
                    </a:lnTo>
                    <a:lnTo>
                      <a:pt x="48640" y="33972"/>
                    </a:lnTo>
                    <a:lnTo>
                      <a:pt x="48640" y="22009"/>
                    </a:lnTo>
                    <a:lnTo>
                      <a:pt x="25831" y="22009"/>
                    </a:lnTo>
                    <a:lnTo>
                      <a:pt x="2583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77" name="object 477"/>
            <p:cNvGrpSpPr/>
            <p:nvPr/>
          </p:nvGrpSpPr>
          <p:grpSpPr>
            <a:xfrm>
              <a:off x="6646684" y="5358765"/>
              <a:ext cx="323850" cy="120014"/>
              <a:chOff x="6646684" y="5358765"/>
              <a:chExt cx="323850" cy="120014"/>
            </a:xfrm>
          </p:grpSpPr>
          <p:pic>
            <p:nvPicPr>
              <p:cNvPr id="478" name="object 478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6646684" y="5387949"/>
                <a:ext cx="67614" cy="90246"/>
              </a:xfrm>
              <a:prstGeom prst="rect">
                <a:avLst/>
              </a:prstGeom>
            </p:spPr>
          </p:pic>
          <p:pic>
            <p:nvPicPr>
              <p:cNvPr id="479" name="object 479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6745236" y="5387949"/>
                <a:ext cx="88671" cy="90246"/>
              </a:xfrm>
              <a:prstGeom prst="rect">
                <a:avLst/>
              </a:prstGeom>
            </p:spPr>
          </p:pic>
          <p:sp>
            <p:nvSpPr>
              <p:cNvPr id="480" name="object 480"/>
              <p:cNvSpPr/>
              <p:nvPr/>
            </p:nvSpPr>
            <p:spPr>
              <a:xfrm>
                <a:off x="6874409" y="5358765"/>
                <a:ext cx="95885" cy="118110"/>
              </a:xfrm>
              <a:custGeom>
                <a:avLst/>
                <a:gdLst/>
                <a:ahLst/>
                <a:cxnLst/>
                <a:rect l="l" t="t" r="r" b="b"/>
                <a:pathLst>
                  <a:path w="95884" h="118110">
                    <a:moveTo>
                      <a:pt x="14516" y="0"/>
                    </a:moveTo>
                    <a:lnTo>
                      <a:pt x="0" y="0"/>
                    </a:lnTo>
                    <a:lnTo>
                      <a:pt x="0" y="118008"/>
                    </a:lnTo>
                    <a:lnTo>
                      <a:pt x="14516" y="118008"/>
                    </a:lnTo>
                    <a:lnTo>
                      <a:pt x="14516" y="0"/>
                    </a:lnTo>
                    <a:close/>
                  </a:path>
                  <a:path w="95884" h="118110">
                    <a:moveTo>
                      <a:pt x="95681" y="30619"/>
                    </a:moveTo>
                    <a:lnTo>
                      <a:pt x="72872" y="30619"/>
                    </a:lnTo>
                    <a:lnTo>
                      <a:pt x="72872" y="8610"/>
                    </a:lnTo>
                    <a:lnTo>
                      <a:pt x="58369" y="8610"/>
                    </a:lnTo>
                    <a:lnTo>
                      <a:pt x="58369" y="30619"/>
                    </a:lnTo>
                    <a:lnTo>
                      <a:pt x="47040" y="30619"/>
                    </a:lnTo>
                    <a:lnTo>
                      <a:pt x="47040" y="42583"/>
                    </a:lnTo>
                    <a:lnTo>
                      <a:pt x="58369" y="42583"/>
                    </a:lnTo>
                    <a:lnTo>
                      <a:pt x="58369" y="102590"/>
                    </a:lnTo>
                    <a:lnTo>
                      <a:pt x="60375" y="108712"/>
                    </a:lnTo>
                    <a:lnTo>
                      <a:pt x="68465" y="116141"/>
                    </a:lnTo>
                    <a:lnTo>
                      <a:pt x="74523" y="118008"/>
                    </a:lnTo>
                    <a:lnTo>
                      <a:pt x="95681" y="118008"/>
                    </a:lnTo>
                    <a:lnTo>
                      <a:pt x="95681" y="105727"/>
                    </a:lnTo>
                    <a:lnTo>
                      <a:pt x="80530" y="105727"/>
                    </a:lnTo>
                    <a:lnTo>
                      <a:pt x="77393" y="104851"/>
                    </a:lnTo>
                    <a:lnTo>
                      <a:pt x="73774" y="101346"/>
                    </a:lnTo>
                    <a:lnTo>
                      <a:pt x="72872" y="98336"/>
                    </a:lnTo>
                    <a:lnTo>
                      <a:pt x="72872" y="42583"/>
                    </a:lnTo>
                    <a:lnTo>
                      <a:pt x="95681" y="42583"/>
                    </a:lnTo>
                    <a:lnTo>
                      <a:pt x="95681" y="3061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81" name="object 481"/>
            <p:cNvGrpSpPr/>
            <p:nvPr/>
          </p:nvGrpSpPr>
          <p:grpSpPr>
            <a:xfrm>
              <a:off x="7076376" y="5355412"/>
              <a:ext cx="851535" cy="123189"/>
              <a:chOff x="7076376" y="5355412"/>
              <a:chExt cx="851535" cy="123189"/>
            </a:xfrm>
          </p:grpSpPr>
          <p:pic>
            <p:nvPicPr>
              <p:cNvPr id="482" name="object 482"/>
              <p:cNvPicPr/>
              <p:nvPr/>
            </p:nvPicPr>
            <p:blipFill>
              <a:blip r:embed="rId85" cstate="print"/>
              <a:stretch>
                <a:fillRect/>
              </a:stretch>
            </p:blipFill>
            <p:spPr>
              <a:xfrm>
                <a:off x="7076376" y="5387949"/>
                <a:ext cx="88671" cy="90246"/>
              </a:xfrm>
              <a:prstGeom prst="rect">
                <a:avLst/>
              </a:prstGeom>
            </p:spPr>
          </p:pic>
          <p:pic>
            <p:nvPicPr>
              <p:cNvPr id="483" name="object 483"/>
              <p:cNvPicPr/>
              <p:nvPr/>
            </p:nvPicPr>
            <p:blipFill>
              <a:blip r:embed="rId116" cstate="print"/>
              <a:stretch>
                <a:fillRect/>
              </a:stretch>
            </p:blipFill>
            <p:spPr>
              <a:xfrm>
                <a:off x="7195185" y="5389384"/>
                <a:ext cx="85470" cy="87388"/>
              </a:xfrm>
              <a:prstGeom prst="rect">
                <a:avLst/>
              </a:prstGeom>
            </p:spPr>
          </p:pic>
          <p:pic>
            <p:nvPicPr>
              <p:cNvPr id="484" name="object 484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7305522" y="5387949"/>
                <a:ext cx="88671" cy="90246"/>
              </a:xfrm>
              <a:prstGeom prst="rect">
                <a:avLst/>
              </a:prstGeom>
            </p:spPr>
          </p:pic>
          <p:sp>
            <p:nvSpPr>
              <p:cNvPr id="485" name="object 485"/>
              <p:cNvSpPr/>
              <p:nvPr/>
            </p:nvSpPr>
            <p:spPr>
              <a:xfrm>
                <a:off x="7432294" y="5355412"/>
                <a:ext cx="72390" cy="121920"/>
              </a:xfrm>
              <a:custGeom>
                <a:avLst/>
                <a:gdLst/>
                <a:ahLst/>
                <a:cxnLst/>
                <a:rect l="l" t="t" r="r" b="b"/>
                <a:pathLst>
                  <a:path w="72390" h="121920">
                    <a:moveTo>
                      <a:pt x="16903" y="33972"/>
                    </a:moveTo>
                    <a:lnTo>
                      <a:pt x="2400" y="33972"/>
                    </a:lnTo>
                    <a:lnTo>
                      <a:pt x="2400" y="121361"/>
                    </a:lnTo>
                    <a:lnTo>
                      <a:pt x="16903" y="121361"/>
                    </a:lnTo>
                    <a:lnTo>
                      <a:pt x="16903" y="33972"/>
                    </a:lnTo>
                    <a:close/>
                  </a:path>
                  <a:path w="72390" h="121920">
                    <a:moveTo>
                      <a:pt x="19456" y="7137"/>
                    </a:moveTo>
                    <a:lnTo>
                      <a:pt x="18529" y="4800"/>
                    </a:lnTo>
                    <a:lnTo>
                      <a:pt x="14808" y="965"/>
                    </a:lnTo>
                    <a:lnTo>
                      <a:pt x="12560" y="0"/>
                    </a:lnTo>
                    <a:lnTo>
                      <a:pt x="7137" y="0"/>
                    </a:lnTo>
                    <a:lnTo>
                      <a:pt x="4800" y="965"/>
                    </a:lnTo>
                    <a:lnTo>
                      <a:pt x="977" y="4800"/>
                    </a:lnTo>
                    <a:lnTo>
                      <a:pt x="0" y="7137"/>
                    </a:lnTo>
                    <a:lnTo>
                      <a:pt x="0" y="12661"/>
                    </a:lnTo>
                    <a:lnTo>
                      <a:pt x="977" y="14998"/>
                    </a:lnTo>
                    <a:lnTo>
                      <a:pt x="4800" y="18834"/>
                    </a:lnTo>
                    <a:lnTo>
                      <a:pt x="7137" y="19786"/>
                    </a:lnTo>
                    <a:lnTo>
                      <a:pt x="12560" y="19786"/>
                    </a:lnTo>
                    <a:lnTo>
                      <a:pt x="14808" y="18834"/>
                    </a:lnTo>
                    <a:lnTo>
                      <a:pt x="18529" y="14998"/>
                    </a:lnTo>
                    <a:lnTo>
                      <a:pt x="19456" y="12661"/>
                    </a:lnTo>
                    <a:lnTo>
                      <a:pt x="19456" y="7137"/>
                    </a:lnTo>
                    <a:close/>
                  </a:path>
                  <a:path w="72390" h="121920">
                    <a:moveTo>
                      <a:pt x="72085" y="3352"/>
                    </a:moveTo>
                    <a:lnTo>
                      <a:pt x="57569" y="3352"/>
                    </a:lnTo>
                    <a:lnTo>
                      <a:pt x="57569" y="121361"/>
                    </a:lnTo>
                    <a:lnTo>
                      <a:pt x="72085" y="121361"/>
                    </a:lnTo>
                    <a:lnTo>
                      <a:pt x="72085" y="335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486" name="object 486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7539621" y="5387949"/>
                <a:ext cx="88671" cy="90246"/>
              </a:xfrm>
              <a:prstGeom prst="rect">
                <a:avLst/>
              </a:prstGeom>
            </p:spPr>
          </p:pic>
          <p:pic>
            <p:nvPicPr>
              <p:cNvPr id="487" name="object 487"/>
              <p:cNvPicPr/>
              <p:nvPr/>
            </p:nvPicPr>
            <p:blipFill>
              <a:blip r:embed="rId86" cstate="print"/>
              <a:stretch>
                <a:fillRect/>
              </a:stretch>
            </p:blipFill>
            <p:spPr>
              <a:xfrm>
                <a:off x="7668793" y="5358765"/>
                <a:ext cx="88671" cy="119430"/>
              </a:xfrm>
              <a:prstGeom prst="rect">
                <a:avLst/>
              </a:prstGeom>
            </p:spPr>
          </p:pic>
          <p:sp>
            <p:nvSpPr>
              <p:cNvPr id="488" name="object 488"/>
              <p:cNvSpPr/>
              <p:nvPr/>
            </p:nvSpPr>
            <p:spPr>
              <a:xfrm>
                <a:off x="7792554" y="5358765"/>
                <a:ext cx="14604" cy="118110"/>
              </a:xfrm>
              <a:custGeom>
                <a:avLst/>
                <a:gdLst/>
                <a:ahLst/>
                <a:cxnLst/>
                <a:rect l="l" t="t" r="r" b="b"/>
                <a:pathLst>
                  <a:path w="14604" h="118110">
                    <a:moveTo>
                      <a:pt x="14503" y="0"/>
                    </a:moveTo>
                    <a:lnTo>
                      <a:pt x="0" y="0"/>
                    </a:lnTo>
                    <a:lnTo>
                      <a:pt x="0" y="118008"/>
                    </a:lnTo>
                    <a:lnTo>
                      <a:pt x="14503" y="118008"/>
                    </a:lnTo>
                    <a:lnTo>
                      <a:pt x="1450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489" name="object 489"/>
              <p:cNvPicPr/>
              <p:nvPr/>
            </p:nvPicPr>
            <p:blipFill>
              <a:blip r:embed="rId24" cstate="print"/>
              <a:stretch>
                <a:fillRect/>
              </a:stretch>
            </p:blipFill>
            <p:spPr>
              <a:xfrm>
                <a:off x="7842288" y="5387949"/>
                <a:ext cx="85153" cy="90246"/>
              </a:xfrm>
              <a:prstGeom prst="rect">
                <a:avLst/>
              </a:prstGeom>
            </p:spPr>
          </p:pic>
        </p:grpSp>
        <p:grpSp>
          <p:nvGrpSpPr>
            <p:cNvPr id="490" name="object 490"/>
            <p:cNvGrpSpPr/>
            <p:nvPr/>
          </p:nvGrpSpPr>
          <p:grpSpPr>
            <a:xfrm>
              <a:off x="8035340" y="5387797"/>
              <a:ext cx="201930" cy="90805"/>
              <a:chOff x="8035340" y="5387797"/>
              <a:chExt cx="201930" cy="90805"/>
            </a:xfrm>
          </p:grpSpPr>
          <p:pic>
            <p:nvPicPr>
              <p:cNvPr id="491" name="object 491"/>
              <p:cNvPicPr/>
              <p:nvPr/>
            </p:nvPicPr>
            <p:blipFill>
              <a:blip r:embed="rId61" cstate="print"/>
              <a:stretch>
                <a:fillRect/>
              </a:stretch>
            </p:blipFill>
            <p:spPr>
              <a:xfrm>
                <a:off x="8035340" y="5387949"/>
                <a:ext cx="88341" cy="90258"/>
              </a:xfrm>
              <a:prstGeom prst="rect">
                <a:avLst/>
              </a:prstGeom>
            </p:spPr>
          </p:pic>
          <p:pic>
            <p:nvPicPr>
              <p:cNvPr id="492" name="object 492"/>
              <p:cNvPicPr/>
              <p:nvPr/>
            </p:nvPicPr>
            <p:blipFill>
              <a:blip r:embed="rId58" cstate="print"/>
              <a:stretch>
                <a:fillRect/>
              </a:stretch>
            </p:blipFill>
            <p:spPr>
              <a:xfrm>
                <a:off x="8158771" y="5387797"/>
                <a:ext cx="78295" cy="88976"/>
              </a:xfrm>
              <a:prstGeom prst="rect">
                <a:avLst/>
              </a:prstGeom>
            </p:spPr>
          </p:pic>
        </p:grpSp>
        <p:grpSp>
          <p:nvGrpSpPr>
            <p:cNvPr id="493" name="object 493"/>
            <p:cNvGrpSpPr/>
            <p:nvPr/>
          </p:nvGrpSpPr>
          <p:grpSpPr>
            <a:xfrm>
              <a:off x="8346858" y="5355412"/>
              <a:ext cx="318135" cy="123189"/>
              <a:chOff x="8346858" y="5355412"/>
              <a:chExt cx="318135" cy="123189"/>
            </a:xfrm>
          </p:grpSpPr>
          <p:sp>
            <p:nvSpPr>
              <p:cNvPr id="494" name="object 494"/>
              <p:cNvSpPr/>
              <p:nvPr/>
            </p:nvSpPr>
            <p:spPr>
              <a:xfrm>
                <a:off x="8346858" y="5367375"/>
                <a:ext cx="48895" cy="109855"/>
              </a:xfrm>
              <a:custGeom>
                <a:avLst/>
                <a:gdLst/>
                <a:ahLst/>
                <a:cxnLst/>
                <a:rect l="l" t="t" r="r" b="b"/>
                <a:pathLst>
                  <a:path w="48895" h="109854">
                    <a:moveTo>
                      <a:pt x="25831" y="0"/>
                    </a:moveTo>
                    <a:lnTo>
                      <a:pt x="11328" y="0"/>
                    </a:lnTo>
                    <a:lnTo>
                      <a:pt x="11328" y="22009"/>
                    </a:lnTo>
                    <a:lnTo>
                      <a:pt x="0" y="22009"/>
                    </a:lnTo>
                    <a:lnTo>
                      <a:pt x="0" y="33972"/>
                    </a:lnTo>
                    <a:lnTo>
                      <a:pt x="11328" y="33972"/>
                    </a:lnTo>
                    <a:lnTo>
                      <a:pt x="11328" y="93980"/>
                    </a:lnTo>
                    <a:lnTo>
                      <a:pt x="13334" y="100101"/>
                    </a:lnTo>
                    <a:lnTo>
                      <a:pt x="21424" y="107530"/>
                    </a:lnTo>
                    <a:lnTo>
                      <a:pt x="27482" y="109397"/>
                    </a:lnTo>
                    <a:lnTo>
                      <a:pt x="48640" y="109397"/>
                    </a:lnTo>
                    <a:lnTo>
                      <a:pt x="48640" y="97116"/>
                    </a:lnTo>
                    <a:lnTo>
                      <a:pt x="33489" y="97116"/>
                    </a:lnTo>
                    <a:lnTo>
                      <a:pt x="30352" y="96240"/>
                    </a:lnTo>
                    <a:lnTo>
                      <a:pt x="26733" y="92735"/>
                    </a:lnTo>
                    <a:lnTo>
                      <a:pt x="25831" y="89725"/>
                    </a:lnTo>
                    <a:lnTo>
                      <a:pt x="25831" y="33972"/>
                    </a:lnTo>
                    <a:lnTo>
                      <a:pt x="48640" y="33972"/>
                    </a:lnTo>
                    <a:lnTo>
                      <a:pt x="48640" y="22009"/>
                    </a:lnTo>
                    <a:lnTo>
                      <a:pt x="25831" y="22009"/>
                    </a:lnTo>
                    <a:lnTo>
                      <a:pt x="2583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495" name="object 495"/>
              <p:cNvPicPr/>
              <p:nvPr/>
            </p:nvPicPr>
            <p:blipFill>
              <a:blip r:embed="rId32" cstate="print"/>
              <a:stretch>
                <a:fillRect/>
              </a:stretch>
            </p:blipFill>
            <p:spPr>
              <a:xfrm>
                <a:off x="8428976" y="5358765"/>
                <a:ext cx="78295" cy="118008"/>
              </a:xfrm>
              <a:prstGeom prst="rect">
                <a:avLst/>
              </a:prstGeom>
            </p:spPr>
          </p:pic>
          <p:sp>
            <p:nvSpPr>
              <p:cNvPr id="496" name="object 496"/>
              <p:cNvSpPr/>
              <p:nvPr/>
            </p:nvSpPr>
            <p:spPr>
              <a:xfrm>
                <a:off x="8544572" y="5355412"/>
                <a:ext cx="19685" cy="121920"/>
              </a:xfrm>
              <a:custGeom>
                <a:avLst/>
                <a:gdLst/>
                <a:ahLst/>
                <a:cxnLst/>
                <a:rect l="l" t="t" r="r" b="b"/>
                <a:pathLst>
                  <a:path w="19684" h="121920">
                    <a:moveTo>
                      <a:pt x="16903" y="33972"/>
                    </a:moveTo>
                    <a:lnTo>
                      <a:pt x="2400" y="33972"/>
                    </a:lnTo>
                    <a:lnTo>
                      <a:pt x="2400" y="121361"/>
                    </a:lnTo>
                    <a:lnTo>
                      <a:pt x="16903" y="121361"/>
                    </a:lnTo>
                    <a:lnTo>
                      <a:pt x="16903" y="33972"/>
                    </a:lnTo>
                    <a:close/>
                  </a:path>
                  <a:path w="19684" h="121920">
                    <a:moveTo>
                      <a:pt x="12560" y="0"/>
                    </a:moveTo>
                    <a:lnTo>
                      <a:pt x="7137" y="0"/>
                    </a:lnTo>
                    <a:lnTo>
                      <a:pt x="4800" y="965"/>
                    </a:lnTo>
                    <a:lnTo>
                      <a:pt x="965" y="4800"/>
                    </a:lnTo>
                    <a:lnTo>
                      <a:pt x="0" y="7137"/>
                    </a:lnTo>
                    <a:lnTo>
                      <a:pt x="0" y="12661"/>
                    </a:lnTo>
                    <a:lnTo>
                      <a:pt x="965" y="14998"/>
                    </a:lnTo>
                    <a:lnTo>
                      <a:pt x="4800" y="18834"/>
                    </a:lnTo>
                    <a:lnTo>
                      <a:pt x="7137" y="19786"/>
                    </a:lnTo>
                    <a:lnTo>
                      <a:pt x="12560" y="19786"/>
                    </a:lnTo>
                    <a:lnTo>
                      <a:pt x="14808" y="18834"/>
                    </a:lnTo>
                    <a:lnTo>
                      <a:pt x="16662" y="16903"/>
                    </a:lnTo>
                    <a:lnTo>
                      <a:pt x="18529" y="14998"/>
                    </a:lnTo>
                    <a:lnTo>
                      <a:pt x="19456" y="12661"/>
                    </a:lnTo>
                    <a:lnTo>
                      <a:pt x="19456" y="7137"/>
                    </a:lnTo>
                    <a:lnTo>
                      <a:pt x="18529" y="4800"/>
                    </a:lnTo>
                    <a:lnTo>
                      <a:pt x="14808" y="965"/>
                    </a:lnTo>
                    <a:lnTo>
                      <a:pt x="1256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497" name="object 497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8597366" y="5387949"/>
                <a:ext cx="67614" cy="90246"/>
              </a:xfrm>
              <a:prstGeom prst="rect">
                <a:avLst/>
              </a:prstGeom>
            </p:spPr>
          </p:pic>
        </p:grpSp>
        <p:grpSp>
          <p:nvGrpSpPr>
            <p:cNvPr id="498" name="object 498"/>
            <p:cNvGrpSpPr/>
            <p:nvPr/>
          </p:nvGrpSpPr>
          <p:grpSpPr>
            <a:xfrm>
              <a:off x="8779561" y="5358765"/>
              <a:ext cx="576580" cy="160020"/>
              <a:chOff x="8779561" y="5358765"/>
              <a:chExt cx="576580" cy="160020"/>
            </a:xfrm>
          </p:grpSpPr>
          <p:pic>
            <p:nvPicPr>
              <p:cNvPr id="499" name="object 499"/>
              <p:cNvPicPr/>
              <p:nvPr/>
            </p:nvPicPr>
            <p:blipFill>
              <a:blip r:embed="rId117" cstate="print"/>
              <a:stretch>
                <a:fillRect/>
              </a:stretch>
            </p:blipFill>
            <p:spPr>
              <a:xfrm>
                <a:off x="8779561" y="5387949"/>
                <a:ext cx="88671" cy="130276"/>
              </a:xfrm>
              <a:prstGeom prst="rect">
                <a:avLst/>
              </a:prstGeom>
            </p:spPr>
          </p:pic>
          <p:sp>
            <p:nvSpPr>
              <p:cNvPr id="500" name="object 500"/>
              <p:cNvSpPr/>
              <p:nvPr/>
            </p:nvSpPr>
            <p:spPr>
              <a:xfrm>
                <a:off x="8903309" y="5358765"/>
                <a:ext cx="14604" cy="118110"/>
              </a:xfrm>
              <a:custGeom>
                <a:avLst/>
                <a:gdLst/>
                <a:ahLst/>
                <a:cxnLst/>
                <a:rect l="l" t="t" r="r" b="b"/>
                <a:pathLst>
                  <a:path w="14604" h="118110">
                    <a:moveTo>
                      <a:pt x="14503" y="0"/>
                    </a:moveTo>
                    <a:lnTo>
                      <a:pt x="0" y="0"/>
                    </a:lnTo>
                    <a:lnTo>
                      <a:pt x="0" y="118008"/>
                    </a:lnTo>
                    <a:lnTo>
                      <a:pt x="14503" y="118008"/>
                    </a:lnTo>
                    <a:lnTo>
                      <a:pt x="1450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501" name="object 501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8953068" y="5387949"/>
                <a:ext cx="88671" cy="90246"/>
              </a:xfrm>
              <a:prstGeom prst="rect">
                <a:avLst/>
              </a:prstGeom>
            </p:spPr>
          </p:pic>
          <p:pic>
            <p:nvPicPr>
              <p:cNvPr id="502" name="object 502"/>
              <p:cNvPicPr/>
              <p:nvPr/>
            </p:nvPicPr>
            <p:blipFill>
              <a:blip r:embed="rId25" cstate="print"/>
              <a:stretch>
                <a:fillRect/>
              </a:stretch>
            </p:blipFill>
            <p:spPr>
              <a:xfrm>
                <a:off x="9082240" y="5387797"/>
                <a:ext cx="78295" cy="88976"/>
              </a:xfrm>
              <a:prstGeom prst="rect">
                <a:avLst/>
              </a:prstGeom>
            </p:spPr>
          </p:pic>
          <p:pic>
            <p:nvPicPr>
              <p:cNvPr id="503" name="object 503"/>
              <p:cNvPicPr/>
              <p:nvPr/>
            </p:nvPicPr>
            <p:blipFill>
              <a:blip r:embed="rId24" cstate="print"/>
              <a:stretch>
                <a:fillRect/>
              </a:stretch>
            </p:blipFill>
            <p:spPr>
              <a:xfrm>
                <a:off x="9194812" y="5387949"/>
                <a:ext cx="85153" cy="90246"/>
              </a:xfrm>
              <a:prstGeom prst="rect">
                <a:avLst/>
              </a:prstGeom>
            </p:spPr>
          </p:pic>
          <p:sp>
            <p:nvSpPr>
              <p:cNvPr id="504" name="object 504"/>
              <p:cNvSpPr/>
              <p:nvPr/>
            </p:nvSpPr>
            <p:spPr>
              <a:xfrm>
                <a:off x="9306928" y="5367375"/>
                <a:ext cx="48895" cy="109855"/>
              </a:xfrm>
              <a:custGeom>
                <a:avLst/>
                <a:gdLst/>
                <a:ahLst/>
                <a:cxnLst/>
                <a:rect l="l" t="t" r="r" b="b"/>
                <a:pathLst>
                  <a:path w="48895" h="109854">
                    <a:moveTo>
                      <a:pt x="25831" y="0"/>
                    </a:moveTo>
                    <a:lnTo>
                      <a:pt x="11328" y="0"/>
                    </a:lnTo>
                    <a:lnTo>
                      <a:pt x="11328" y="22009"/>
                    </a:lnTo>
                    <a:lnTo>
                      <a:pt x="0" y="22009"/>
                    </a:lnTo>
                    <a:lnTo>
                      <a:pt x="0" y="33972"/>
                    </a:lnTo>
                    <a:lnTo>
                      <a:pt x="11328" y="33972"/>
                    </a:lnTo>
                    <a:lnTo>
                      <a:pt x="11328" y="93980"/>
                    </a:lnTo>
                    <a:lnTo>
                      <a:pt x="13334" y="100101"/>
                    </a:lnTo>
                    <a:lnTo>
                      <a:pt x="21424" y="107530"/>
                    </a:lnTo>
                    <a:lnTo>
                      <a:pt x="27482" y="109397"/>
                    </a:lnTo>
                    <a:lnTo>
                      <a:pt x="48640" y="109397"/>
                    </a:lnTo>
                    <a:lnTo>
                      <a:pt x="48640" y="97116"/>
                    </a:lnTo>
                    <a:lnTo>
                      <a:pt x="33489" y="97116"/>
                    </a:lnTo>
                    <a:lnTo>
                      <a:pt x="30352" y="96240"/>
                    </a:lnTo>
                    <a:lnTo>
                      <a:pt x="26733" y="92735"/>
                    </a:lnTo>
                    <a:lnTo>
                      <a:pt x="25831" y="89725"/>
                    </a:lnTo>
                    <a:lnTo>
                      <a:pt x="25831" y="33972"/>
                    </a:lnTo>
                    <a:lnTo>
                      <a:pt x="48640" y="33972"/>
                    </a:lnTo>
                    <a:lnTo>
                      <a:pt x="48640" y="22009"/>
                    </a:lnTo>
                    <a:lnTo>
                      <a:pt x="25831" y="22009"/>
                    </a:lnTo>
                    <a:lnTo>
                      <a:pt x="2583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05" name="object 505"/>
            <p:cNvGrpSpPr/>
            <p:nvPr/>
          </p:nvGrpSpPr>
          <p:grpSpPr>
            <a:xfrm>
              <a:off x="9459150" y="5358765"/>
              <a:ext cx="567690" cy="159385"/>
              <a:chOff x="9459150" y="5358765"/>
              <a:chExt cx="567690" cy="159385"/>
            </a:xfrm>
          </p:grpSpPr>
          <p:sp>
            <p:nvSpPr>
              <p:cNvPr id="506" name="object 506"/>
              <p:cNvSpPr/>
              <p:nvPr/>
            </p:nvSpPr>
            <p:spPr>
              <a:xfrm>
                <a:off x="9459150" y="5367375"/>
                <a:ext cx="48895" cy="109855"/>
              </a:xfrm>
              <a:custGeom>
                <a:avLst/>
                <a:gdLst/>
                <a:ahLst/>
                <a:cxnLst/>
                <a:rect l="l" t="t" r="r" b="b"/>
                <a:pathLst>
                  <a:path w="48895" h="109854">
                    <a:moveTo>
                      <a:pt x="25831" y="0"/>
                    </a:moveTo>
                    <a:lnTo>
                      <a:pt x="11328" y="0"/>
                    </a:lnTo>
                    <a:lnTo>
                      <a:pt x="11328" y="22009"/>
                    </a:lnTo>
                    <a:lnTo>
                      <a:pt x="0" y="22009"/>
                    </a:lnTo>
                    <a:lnTo>
                      <a:pt x="0" y="33972"/>
                    </a:lnTo>
                    <a:lnTo>
                      <a:pt x="11328" y="33972"/>
                    </a:lnTo>
                    <a:lnTo>
                      <a:pt x="11328" y="93980"/>
                    </a:lnTo>
                    <a:lnTo>
                      <a:pt x="13334" y="100101"/>
                    </a:lnTo>
                    <a:lnTo>
                      <a:pt x="21424" y="107530"/>
                    </a:lnTo>
                    <a:lnTo>
                      <a:pt x="27482" y="109397"/>
                    </a:lnTo>
                    <a:lnTo>
                      <a:pt x="48640" y="109397"/>
                    </a:lnTo>
                    <a:lnTo>
                      <a:pt x="48640" y="97116"/>
                    </a:lnTo>
                    <a:lnTo>
                      <a:pt x="33489" y="97116"/>
                    </a:lnTo>
                    <a:lnTo>
                      <a:pt x="30352" y="96240"/>
                    </a:lnTo>
                    <a:lnTo>
                      <a:pt x="26733" y="92735"/>
                    </a:lnTo>
                    <a:lnTo>
                      <a:pt x="25831" y="89725"/>
                    </a:lnTo>
                    <a:lnTo>
                      <a:pt x="25831" y="33972"/>
                    </a:lnTo>
                    <a:lnTo>
                      <a:pt x="48640" y="33972"/>
                    </a:lnTo>
                    <a:lnTo>
                      <a:pt x="48640" y="22009"/>
                    </a:lnTo>
                    <a:lnTo>
                      <a:pt x="25831" y="22009"/>
                    </a:lnTo>
                    <a:lnTo>
                      <a:pt x="2583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507" name="object 507"/>
              <p:cNvPicPr/>
              <p:nvPr/>
            </p:nvPicPr>
            <p:blipFill>
              <a:blip r:embed="rId102" cstate="print"/>
              <a:stretch>
                <a:fillRect/>
              </a:stretch>
            </p:blipFill>
            <p:spPr>
              <a:xfrm>
                <a:off x="9653828" y="5358765"/>
                <a:ext cx="88671" cy="119430"/>
              </a:xfrm>
              <a:prstGeom prst="rect">
                <a:avLst/>
              </a:prstGeom>
            </p:spPr>
          </p:pic>
          <p:pic>
            <p:nvPicPr>
              <p:cNvPr id="508" name="object 508"/>
              <p:cNvPicPr/>
              <p:nvPr/>
            </p:nvPicPr>
            <p:blipFill>
              <a:blip r:embed="rId31" cstate="print"/>
              <a:stretch>
                <a:fillRect/>
              </a:stretch>
            </p:blipFill>
            <p:spPr>
              <a:xfrm>
                <a:off x="9535833" y="5387949"/>
                <a:ext cx="88341" cy="90258"/>
              </a:xfrm>
              <a:prstGeom prst="rect">
                <a:avLst/>
              </a:prstGeom>
            </p:spPr>
          </p:pic>
          <p:pic>
            <p:nvPicPr>
              <p:cNvPr id="509" name="object 509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9777577" y="5387949"/>
                <a:ext cx="88671" cy="90246"/>
              </a:xfrm>
              <a:prstGeom prst="rect">
                <a:avLst/>
              </a:prstGeom>
            </p:spPr>
          </p:pic>
          <p:pic>
            <p:nvPicPr>
              <p:cNvPr id="510" name="object 510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9896398" y="5389384"/>
                <a:ext cx="85623" cy="128536"/>
              </a:xfrm>
              <a:prstGeom prst="rect">
                <a:avLst/>
              </a:prstGeom>
            </p:spPr>
          </p:pic>
          <p:sp>
            <p:nvSpPr>
              <p:cNvPr id="511" name="object 511"/>
              <p:cNvSpPr/>
              <p:nvPr/>
            </p:nvSpPr>
            <p:spPr>
              <a:xfrm>
                <a:off x="10007219" y="5457964"/>
                <a:ext cx="1968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19684" h="20320">
                    <a:moveTo>
                      <a:pt x="12534" y="0"/>
                    </a:moveTo>
                    <a:lnTo>
                      <a:pt x="7112" y="0"/>
                    </a:lnTo>
                    <a:lnTo>
                      <a:pt x="4775" y="952"/>
                    </a:lnTo>
                    <a:lnTo>
                      <a:pt x="952" y="4775"/>
                    </a:lnTo>
                    <a:lnTo>
                      <a:pt x="0" y="7111"/>
                    </a:lnTo>
                    <a:lnTo>
                      <a:pt x="0" y="12649"/>
                    </a:lnTo>
                    <a:lnTo>
                      <a:pt x="952" y="14985"/>
                    </a:lnTo>
                    <a:lnTo>
                      <a:pt x="2857" y="16890"/>
                    </a:lnTo>
                    <a:lnTo>
                      <a:pt x="4775" y="18808"/>
                    </a:lnTo>
                    <a:lnTo>
                      <a:pt x="7112" y="19761"/>
                    </a:lnTo>
                    <a:lnTo>
                      <a:pt x="12534" y="19761"/>
                    </a:lnTo>
                    <a:lnTo>
                      <a:pt x="14795" y="18808"/>
                    </a:lnTo>
                    <a:lnTo>
                      <a:pt x="18503" y="14985"/>
                    </a:lnTo>
                    <a:lnTo>
                      <a:pt x="19456" y="12649"/>
                    </a:lnTo>
                    <a:lnTo>
                      <a:pt x="19456" y="7111"/>
                    </a:lnTo>
                    <a:lnTo>
                      <a:pt x="18503" y="4775"/>
                    </a:lnTo>
                    <a:lnTo>
                      <a:pt x="14795" y="952"/>
                    </a:lnTo>
                    <a:lnTo>
                      <a:pt x="12534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12" name="object 512"/>
            <p:cNvSpPr/>
            <p:nvPr/>
          </p:nvSpPr>
          <p:spPr>
            <a:xfrm>
              <a:off x="10140125" y="5365622"/>
              <a:ext cx="95885" cy="111760"/>
            </a:xfrm>
            <a:custGeom>
              <a:avLst/>
              <a:gdLst/>
              <a:ahLst/>
              <a:cxnLst/>
              <a:rect l="l" t="t" r="r" b="b"/>
              <a:pathLst>
                <a:path w="95884" h="111760">
                  <a:moveTo>
                    <a:pt x="14516" y="0"/>
                  </a:moveTo>
                  <a:lnTo>
                    <a:pt x="0" y="0"/>
                  </a:lnTo>
                  <a:lnTo>
                    <a:pt x="0" y="111150"/>
                  </a:lnTo>
                  <a:lnTo>
                    <a:pt x="14516" y="111150"/>
                  </a:lnTo>
                  <a:lnTo>
                    <a:pt x="14516" y="0"/>
                  </a:lnTo>
                  <a:close/>
                </a:path>
                <a:path w="95884" h="111760">
                  <a:moveTo>
                    <a:pt x="95694" y="23761"/>
                  </a:moveTo>
                  <a:lnTo>
                    <a:pt x="72885" y="23761"/>
                  </a:lnTo>
                  <a:lnTo>
                    <a:pt x="72885" y="1752"/>
                  </a:lnTo>
                  <a:lnTo>
                    <a:pt x="58381" y="1752"/>
                  </a:lnTo>
                  <a:lnTo>
                    <a:pt x="58381" y="23761"/>
                  </a:lnTo>
                  <a:lnTo>
                    <a:pt x="47053" y="23761"/>
                  </a:lnTo>
                  <a:lnTo>
                    <a:pt x="47053" y="35725"/>
                  </a:lnTo>
                  <a:lnTo>
                    <a:pt x="58381" y="35725"/>
                  </a:lnTo>
                  <a:lnTo>
                    <a:pt x="58381" y="95732"/>
                  </a:lnTo>
                  <a:lnTo>
                    <a:pt x="60388" y="101854"/>
                  </a:lnTo>
                  <a:lnTo>
                    <a:pt x="68478" y="109283"/>
                  </a:lnTo>
                  <a:lnTo>
                    <a:pt x="74536" y="111150"/>
                  </a:lnTo>
                  <a:lnTo>
                    <a:pt x="95694" y="111150"/>
                  </a:lnTo>
                  <a:lnTo>
                    <a:pt x="95694" y="98869"/>
                  </a:lnTo>
                  <a:lnTo>
                    <a:pt x="80543" y="98869"/>
                  </a:lnTo>
                  <a:lnTo>
                    <a:pt x="77406" y="97993"/>
                  </a:lnTo>
                  <a:lnTo>
                    <a:pt x="73787" y="94488"/>
                  </a:lnTo>
                  <a:lnTo>
                    <a:pt x="72885" y="91478"/>
                  </a:lnTo>
                  <a:lnTo>
                    <a:pt x="72885" y="35725"/>
                  </a:lnTo>
                  <a:lnTo>
                    <a:pt x="95694" y="35725"/>
                  </a:lnTo>
                  <a:lnTo>
                    <a:pt x="95694" y="237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tx1"/>
                </a:solidFill>
              </a:endParaRPr>
            </a:p>
          </p:txBody>
        </p:sp>
        <p:grpSp>
          <p:nvGrpSpPr>
            <p:cNvPr id="513" name="object 513"/>
            <p:cNvGrpSpPr/>
            <p:nvPr/>
          </p:nvGrpSpPr>
          <p:grpSpPr>
            <a:xfrm>
              <a:off x="4624463" y="5615114"/>
              <a:ext cx="304800" cy="120014"/>
              <a:chOff x="4624463" y="5615114"/>
              <a:chExt cx="304800" cy="120014"/>
            </a:xfrm>
          </p:grpSpPr>
          <p:pic>
            <p:nvPicPr>
              <p:cNvPr id="514" name="object 514"/>
              <p:cNvPicPr/>
              <p:nvPr/>
            </p:nvPicPr>
            <p:blipFill>
              <a:blip r:embed="rId84" cstate="print"/>
              <a:stretch>
                <a:fillRect/>
              </a:stretch>
            </p:blipFill>
            <p:spPr>
              <a:xfrm>
                <a:off x="4624463" y="5615114"/>
                <a:ext cx="78295" cy="118008"/>
              </a:xfrm>
              <a:prstGeom prst="rect">
                <a:avLst/>
              </a:prstGeom>
            </p:spPr>
          </p:pic>
          <p:pic>
            <p:nvPicPr>
              <p:cNvPr id="515" name="object 515"/>
              <p:cNvPicPr/>
              <p:nvPr/>
            </p:nvPicPr>
            <p:blipFill>
              <a:blip r:embed="rId93" cstate="print"/>
              <a:stretch>
                <a:fillRect/>
              </a:stretch>
            </p:blipFill>
            <p:spPr>
              <a:xfrm>
                <a:off x="4861433" y="5644299"/>
                <a:ext cx="67614" cy="90246"/>
              </a:xfrm>
              <a:prstGeom prst="rect">
                <a:avLst/>
              </a:prstGeom>
            </p:spPr>
          </p:pic>
          <p:pic>
            <p:nvPicPr>
              <p:cNvPr id="516" name="object 516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4737049" y="5644299"/>
                <a:ext cx="88671" cy="90246"/>
              </a:xfrm>
              <a:prstGeom prst="rect">
                <a:avLst/>
              </a:prstGeom>
            </p:spPr>
          </p:pic>
        </p:grpSp>
        <p:grpSp>
          <p:nvGrpSpPr>
            <p:cNvPr id="517" name="object 517"/>
            <p:cNvGrpSpPr/>
            <p:nvPr/>
          </p:nvGrpSpPr>
          <p:grpSpPr>
            <a:xfrm>
              <a:off x="5034318" y="5615114"/>
              <a:ext cx="199390" cy="120014"/>
              <a:chOff x="5034318" y="5615114"/>
              <a:chExt cx="199390" cy="120014"/>
            </a:xfrm>
          </p:grpSpPr>
          <p:pic>
            <p:nvPicPr>
              <p:cNvPr id="518" name="object 518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5034318" y="5644299"/>
                <a:ext cx="88671" cy="90246"/>
              </a:xfrm>
              <a:prstGeom prst="rect">
                <a:avLst/>
              </a:prstGeom>
            </p:spPr>
          </p:pic>
          <p:sp>
            <p:nvSpPr>
              <p:cNvPr id="519" name="object 519"/>
              <p:cNvSpPr/>
              <p:nvPr/>
            </p:nvSpPr>
            <p:spPr>
              <a:xfrm>
                <a:off x="5163502" y="5615114"/>
                <a:ext cx="69850" cy="118110"/>
              </a:xfrm>
              <a:custGeom>
                <a:avLst/>
                <a:gdLst/>
                <a:ahLst/>
                <a:cxnLst/>
                <a:rect l="l" t="t" r="r" b="b"/>
                <a:pathLst>
                  <a:path w="69850" h="118110">
                    <a:moveTo>
                      <a:pt x="14503" y="0"/>
                    </a:moveTo>
                    <a:lnTo>
                      <a:pt x="0" y="0"/>
                    </a:lnTo>
                    <a:lnTo>
                      <a:pt x="0" y="118008"/>
                    </a:lnTo>
                    <a:lnTo>
                      <a:pt x="14503" y="118008"/>
                    </a:lnTo>
                    <a:lnTo>
                      <a:pt x="14503" y="0"/>
                    </a:lnTo>
                    <a:close/>
                  </a:path>
                  <a:path w="69850" h="118110">
                    <a:moveTo>
                      <a:pt x="69672" y="0"/>
                    </a:moveTo>
                    <a:lnTo>
                      <a:pt x="55168" y="0"/>
                    </a:lnTo>
                    <a:lnTo>
                      <a:pt x="55168" y="118008"/>
                    </a:lnTo>
                    <a:lnTo>
                      <a:pt x="69672" y="118008"/>
                    </a:lnTo>
                    <a:lnTo>
                      <a:pt x="69672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20" name="object 520"/>
            <p:cNvGrpSpPr/>
            <p:nvPr/>
          </p:nvGrpSpPr>
          <p:grpSpPr>
            <a:xfrm>
              <a:off x="5348185" y="5611761"/>
              <a:ext cx="457834" cy="123189"/>
              <a:chOff x="5348185" y="5611761"/>
              <a:chExt cx="457834" cy="123189"/>
            </a:xfrm>
          </p:grpSpPr>
          <p:pic>
            <p:nvPicPr>
              <p:cNvPr id="521" name="object 521"/>
              <p:cNvPicPr/>
              <p:nvPr/>
            </p:nvPicPr>
            <p:blipFill>
              <a:blip r:embed="rId118" cstate="print"/>
              <a:stretch>
                <a:fillRect/>
              </a:stretch>
            </p:blipFill>
            <p:spPr>
              <a:xfrm>
                <a:off x="5348185" y="5615114"/>
                <a:ext cx="68567" cy="118008"/>
              </a:xfrm>
              <a:prstGeom prst="rect">
                <a:avLst/>
              </a:prstGeom>
            </p:spPr>
          </p:pic>
          <p:sp>
            <p:nvSpPr>
              <p:cNvPr id="522" name="object 522"/>
              <p:cNvSpPr/>
              <p:nvPr/>
            </p:nvSpPr>
            <p:spPr>
              <a:xfrm>
                <a:off x="5443855" y="5611761"/>
                <a:ext cx="19685" cy="121920"/>
              </a:xfrm>
              <a:custGeom>
                <a:avLst/>
                <a:gdLst/>
                <a:ahLst/>
                <a:cxnLst/>
                <a:rect l="l" t="t" r="r" b="b"/>
                <a:pathLst>
                  <a:path w="19685" h="121920">
                    <a:moveTo>
                      <a:pt x="16903" y="33972"/>
                    </a:moveTo>
                    <a:lnTo>
                      <a:pt x="2400" y="33972"/>
                    </a:lnTo>
                    <a:lnTo>
                      <a:pt x="2400" y="121361"/>
                    </a:lnTo>
                    <a:lnTo>
                      <a:pt x="16903" y="121361"/>
                    </a:lnTo>
                    <a:lnTo>
                      <a:pt x="16903" y="33972"/>
                    </a:lnTo>
                    <a:close/>
                  </a:path>
                  <a:path w="19685" h="121920">
                    <a:moveTo>
                      <a:pt x="12547" y="0"/>
                    </a:moveTo>
                    <a:lnTo>
                      <a:pt x="7124" y="0"/>
                    </a:lnTo>
                    <a:lnTo>
                      <a:pt x="4787" y="952"/>
                    </a:lnTo>
                    <a:lnTo>
                      <a:pt x="965" y="4800"/>
                    </a:lnTo>
                    <a:lnTo>
                      <a:pt x="0" y="7137"/>
                    </a:lnTo>
                    <a:lnTo>
                      <a:pt x="0" y="12661"/>
                    </a:lnTo>
                    <a:lnTo>
                      <a:pt x="965" y="14998"/>
                    </a:lnTo>
                    <a:lnTo>
                      <a:pt x="4787" y="18821"/>
                    </a:lnTo>
                    <a:lnTo>
                      <a:pt x="7124" y="19773"/>
                    </a:lnTo>
                    <a:lnTo>
                      <a:pt x="12547" y="19773"/>
                    </a:lnTo>
                    <a:lnTo>
                      <a:pt x="14808" y="18821"/>
                    </a:lnTo>
                    <a:lnTo>
                      <a:pt x="18516" y="14998"/>
                    </a:lnTo>
                    <a:lnTo>
                      <a:pt x="19456" y="12661"/>
                    </a:lnTo>
                    <a:lnTo>
                      <a:pt x="19456" y="7137"/>
                    </a:lnTo>
                    <a:lnTo>
                      <a:pt x="18516" y="4800"/>
                    </a:lnTo>
                    <a:lnTo>
                      <a:pt x="14808" y="952"/>
                    </a:lnTo>
                    <a:lnTo>
                      <a:pt x="12547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523" name="object 523"/>
              <p:cNvPicPr/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5501424" y="5644146"/>
                <a:ext cx="78295" cy="88976"/>
              </a:xfrm>
              <a:prstGeom prst="rect">
                <a:avLst/>
              </a:prstGeom>
            </p:spPr>
          </p:pic>
          <p:pic>
            <p:nvPicPr>
              <p:cNvPr id="524" name="object 524"/>
              <p:cNvPicPr/>
              <p:nvPr/>
            </p:nvPicPr>
            <p:blipFill>
              <a:blip r:embed="rId64" cstate="print"/>
              <a:stretch>
                <a:fillRect/>
              </a:stretch>
            </p:blipFill>
            <p:spPr>
              <a:xfrm>
                <a:off x="5614009" y="5615114"/>
                <a:ext cx="88671" cy="119430"/>
              </a:xfrm>
              <a:prstGeom prst="rect">
                <a:avLst/>
              </a:prstGeom>
            </p:spPr>
          </p:pic>
          <p:pic>
            <p:nvPicPr>
              <p:cNvPr id="525" name="object 525"/>
              <p:cNvPicPr/>
              <p:nvPr/>
            </p:nvPicPr>
            <p:blipFill>
              <a:blip r:embed="rId93" cstate="print"/>
              <a:stretch>
                <a:fillRect/>
              </a:stretch>
            </p:blipFill>
            <p:spPr>
              <a:xfrm>
                <a:off x="5738393" y="5644299"/>
                <a:ext cx="67614" cy="90246"/>
              </a:xfrm>
              <a:prstGeom prst="rect">
                <a:avLst/>
              </a:prstGeom>
            </p:spPr>
          </p:pic>
        </p:grpSp>
        <p:grpSp>
          <p:nvGrpSpPr>
            <p:cNvPr id="526" name="object 526"/>
            <p:cNvGrpSpPr/>
            <p:nvPr/>
          </p:nvGrpSpPr>
          <p:grpSpPr>
            <a:xfrm>
              <a:off x="5911291" y="5611291"/>
              <a:ext cx="159385" cy="123825"/>
              <a:chOff x="5911291" y="5611291"/>
              <a:chExt cx="159385" cy="123825"/>
            </a:xfrm>
          </p:grpSpPr>
          <p:pic>
            <p:nvPicPr>
              <p:cNvPr id="527" name="object 527"/>
              <p:cNvPicPr/>
              <p:nvPr/>
            </p:nvPicPr>
            <p:blipFill>
              <a:blip r:embed="rId61" cstate="print"/>
              <a:stretch>
                <a:fillRect/>
              </a:stretch>
            </p:blipFill>
            <p:spPr>
              <a:xfrm>
                <a:off x="5911291" y="5644299"/>
                <a:ext cx="88341" cy="90258"/>
              </a:xfrm>
              <a:prstGeom prst="rect">
                <a:avLst/>
              </a:prstGeom>
            </p:spPr>
          </p:pic>
          <p:sp>
            <p:nvSpPr>
              <p:cNvPr id="528" name="object 528"/>
              <p:cNvSpPr/>
              <p:nvPr/>
            </p:nvSpPr>
            <p:spPr>
              <a:xfrm>
                <a:off x="6026099" y="5611291"/>
                <a:ext cx="44450" cy="121920"/>
              </a:xfrm>
              <a:custGeom>
                <a:avLst/>
                <a:gdLst/>
                <a:ahLst/>
                <a:cxnLst/>
                <a:rect l="l" t="t" r="r" b="b"/>
                <a:pathLst>
                  <a:path w="44450" h="121920">
                    <a:moveTo>
                      <a:pt x="43218" y="0"/>
                    </a:moveTo>
                    <a:lnTo>
                      <a:pt x="32042" y="0"/>
                    </a:lnTo>
                    <a:lnTo>
                      <a:pt x="23939" y="2260"/>
                    </a:lnTo>
                    <a:lnTo>
                      <a:pt x="13843" y="11302"/>
                    </a:lnTo>
                    <a:lnTo>
                      <a:pt x="11315" y="18440"/>
                    </a:lnTo>
                    <a:lnTo>
                      <a:pt x="11315" y="34442"/>
                    </a:lnTo>
                    <a:lnTo>
                      <a:pt x="0" y="34442"/>
                    </a:lnTo>
                    <a:lnTo>
                      <a:pt x="0" y="46405"/>
                    </a:lnTo>
                    <a:lnTo>
                      <a:pt x="11315" y="46405"/>
                    </a:lnTo>
                    <a:lnTo>
                      <a:pt x="11315" y="121831"/>
                    </a:lnTo>
                    <a:lnTo>
                      <a:pt x="25831" y="121831"/>
                    </a:lnTo>
                    <a:lnTo>
                      <a:pt x="25831" y="46405"/>
                    </a:lnTo>
                    <a:lnTo>
                      <a:pt x="44170" y="46405"/>
                    </a:lnTo>
                    <a:lnTo>
                      <a:pt x="44170" y="34442"/>
                    </a:lnTo>
                    <a:lnTo>
                      <a:pt x="25831" y="34442"/>
                    </a:lnTo>
                    <a:lnTo>
                      <a:pt x="25831" y="22478"/>
                    </a:lnTo>
                    <a:lnTo>
                      <a:pt x="27139" y="18364"/>
                    </a:lnTo>
                    <a:lnTo>
                      <a:pt x="32346" y="13373"/>
                    </a:lnTo>
                    <a:lnTo>
                      <a:pt x="36842" y="12115"/>
                    </a:lnTo>
                    <a:lnTo>
                      <a:pt x="43218" y="12115"/>
                    </a:lnTo>
                    <a:lnTo>
                      <a:pt x="4321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29" name="object 529"/>
            <p:cNvGrpSpPr/>
            <p:nvPr/>
          </p:nvGrpSpPr>
          <p:grpSpPr>
            <a:xfrm>
              <a:off x="6177445" y="5611761"/>
              <a:ext cx="944244" cy="123189"/>
              <a:chOff x="6177445" y="5611761"/>
              <a:chExt cx="944244" cy="123189"/>
            </a:xfrm>
          </p:grpSpPr>
          <p:pic>
            <p:nvPicPr>
              <p:cNvPr id="530" name="object 530"/>
              <p:cNvPicPr/>
              <p:nvPr/>
            </p:nvPicPr>
            <p:blipFill>
              <a:blip r:embed="rId23" cstate="print"/>
              <a:stretch>
                <a:fillRect/>
              </a:stretch>
            </p:blipFill>
            <p:spPr>
              <a:xfrm>
                <a:off x="6177445" y="5644146"/>
                <a:ext cx="78295" cy="88976"/>
              </a:xfrm>
              <a:prstGeom prst="rect">
                <a:avLst/>
              </a:prstGeom>
            </p:spPr>
          </p:pic>
          <p:pic>
            <p:nvPicPr>
              <p:cNvPr id="531" name="object 531"/>
              <p:cNvPicPr/>
              <p:nvPr/>
            </p:nvPicPr>
            <p:blipFill>
              <a:blip r:embed="rId119" cstate="print"/>
              <a:stretch>
                <a:fillRect/>
              </a:stretch>
            </p:blipFill>
            <p:spPr>
              <a:xfrm>
                <a:off x="6294653" y="5645721"/>
                <a:ext cx="78295" cy="88671"/>
              </a:xfrm>
              <a:prstGeom prst="rect">
                <a:avLst/>
              </a:prstGeom>
            </p:spPr>
          </p:pic>
          <p:sp>
            <p:nvSpPr>
              <p:cNvPr id="532" name="object 532"/>
              <p:cNvSpPr/>
              <p:nvPr/>
            </p:nvSpPr>
            <p:spPr>
              <a:xfrm>
                <a:off x="6405321" y="5611761"/>
                <a:ext cx="304165" cy="121920"/>
              </a:xfrm>
              <a:custGeom>
                <a:avLst/>
                <a:gdLst/>
                <a:ahLst/>
                <a:cxnLst/>
                <a:rect l="l" t="t" r="r" b="b"/>
                <a:pathLst>
                  <a:path w="304165" h="121920">
                    <a:moveTo>
                      <a:pt x="48641" y="33972"/>
                    </a:moveTo>
                    <a:lnTo>
                      <a:pt x="25831" y="33972"/>
                    </a:lnTo>
                    <a:lnTo>
                      <a:pt x="25831" y="11963"/>
                    </a:lnTo>
                    <a:lnTo>
                      <a:pt x="11328" y="11963"/>
                    </a:lnTo>
                    <a:lnTo>
                      <a:pt x="11328" y="33972"/>
                    </a:lnTo>
                    <a:lnTo>
                      <a:pt x="0" y="33972"/>
                    </a:lnTo>
                    <a:lnTo>
                      <a:pt x="0" y="45935"/>
                    </a:lnTo>
                    <a:lnTo>
                      <a:pt x="11328" y="45935"/>
                    </a:lnTo>
                    <a:lnTo>
                      <a:pt x="11328" y="105943"/>
                    </a:lnTo>
                    <a:lnTo>
                      <a:pt x="13335" y="112064"/>
                    </a:lnTo>
                    <a:lnTo>
                      <a:pt x="21424" y="119494"/>
                    </a:lnTo>
                    <a:lnTo>
                      <a:pt x="27482" y="121361"/>
                    </a:lnTo>
                    <a:lnTo>
                      <a:pt x="48641" y="121361"/>
                    </a:lnTo>
                    <a:lnTo>
                      <a:pt x="48641" y="109080"/>
                    </a:lnTo>
                    <a:lnTo>
                      <a:pt x="33489" y="109080"/>
                    </a:lnTo>
                    <a:lnTo>
                      <a:pt x="30353" y="108204"/>
                    </a:lnTo>
                    <a:lnTo>
                      <a:pt x="26733" y="104698"/>
                    </a:lnTo>
                    <a:lnTo>
                      <a:pt x="25831" y="101688"/>
                    </a:lnTo>
                    <a:lnTo>
                      <a:pt x="25831" y="45935"/>
                    </a:lnTo>
                    <a:lnTo>
                      <a:pt x="48641" y="45935"/>
                    </a:lnTo>
                    <a:lnTo>
                      <a:pt x="48641" y="33972"/>
                    </a:lnTo>
                    <a:close/>
                  </a:path>
                  <a:path w="304165" h="121920">
                    <a:moveTo>
                      <a:pt x="124853" y="32372"/>
                    </a:moveTo>
                    <a:lnTo>
                      <a:pt x="118046" y="32372"/>
                    </a:lnTo>
                    <a:lnTo>
                      <a:pt x="112280" y="33756"/>
                    </a:lnTo>
                    <a:lnTo>
                      <a:pt x="107556" y="36525"/>
                    </a:lnTo>
                    <a:lnTo>
                      <a:pt x="102819" y="39293"/>
                    </a:lnTo>
                    <a:lnTo>
                      <a:pt x="99174" y="43167"/>
                    </a:lnTo>
                    <a:lnTo>
                      <a:pt x="96621" y="48158"/>
                    </a:lnTo>
                    <a:lnTo>
                      <a:pt x="96621" y="33959"/>
                    </a:lnTo>
                    <a:lnTo>
                      <a:pt x="82118" y="33959"/>
                    </a:lnTo>
                    <a:lnTo>
                      <a:pt x="82118" y="121348"/>
                    </a:lnTo>
                    <a:lnTo>
                      <a:pt x="96621" y="121348"/>
                    </a:lnTo>
                    <a:lnTo>
                      <a:pt x="96621" y="73837"/>
                    </a:lnTo>
                    <a:lnTo>
                      <a:pt x="98145" y="62255"/>
                    </a:lnTo>
                    <a:lnTo>
                      <a:pt x="102717" y="53987"/>
                    </a:lnTo>
                    <a:lnTo>
                      <a:pt x="110350" y="49022"/>
                    </a:lnTo>
                    <a:lnTo>
                      <a:pt x="121031" y="47358"/>
                    </a:lnTo>
                    <a:lnTo>
                      <a:pt x="124853" y="47358"/>
                    </a:lnTo>
                    <a:lnTo>
                      <a:pt x="124853" y="32372"/>
                    </a:lnTo>
                    <a:close/>
                  </a:path>
                  <a:path w="304165" h="121920">
                    <a:moveTo>
                      <a:pt x="172046" y="33972"/>
                    </a:moveTo>
                    <a:lnTo>
                      <a:pt x="157530" y="33972"/>
                    </a:lnTo>
                    <a:lnTo>
                      <a:pt x="157530" y="121361"/>
                    </a:lnTo>
                    <a:lnTo>
                      <a:pt x="172046" y="121361"/>
                    </a:lnTo>
                    <a:lnTo>
                      <a:pt x="172046" y="33972"/>
                    </a:lnTo>
                    <a:close/>
                  </a:path>
                  <a:path w="304165" h="121920">
                    <a:moveTo>
                      <a:pt x="174599" y="7137"/>
                    </a:moveTo>
                    <a:lnTo>
                      <a:pt x="173659" y="4800"/>
                    </a:lnTo>
                    <a:lnTo>
                      <a:pt x="169951" y="952"/>
                    </a:lnTo>
                    <a:lnTo>
                      <a:pt x="167703" y="0"/>
                    </a:lnTo>
                    <a:lnTo>
                      <a:pt x="162280" y="0"/>
                    </a:lnTo>
                    <a:lnTo>
                      <a:pt x="159943" y="952"/>
                    </a:lnTo>
                    <a:lnTo>
                      <a:pt x="158013" y="2870"/>
                    </a:lnTo>
                    <a:lnTo>
                      <a:pt x="156108" y="4800"/>
                    </a:lnTo>
                    <a:lnTo>
                      <a:pt x="155143" y="7137"/>
                    </a:lnTo>
                    <a:lnTo>
                      <a:pt x="155143" y="12661"/>
                    </a:lnTo>
                    <a:lnTo>
                      <a:pt x="156108" y="14998"/>
                    </a:lnTo>
                    <a:lnTo>
                      <a:pt x="159943" y="18821"/>
                    </a:lnTo>
                    <a:lnTo>
                      <a:pt x="162280" y="19773"/>
                    </a:lnTo>
                    <a:lnTo>
                      <a:pt x="167703" y="19773"/>
                    </a:lnTo>
                    <a:lnTo>
                      <a:pt x="169951" y="18821"/>
                    </a:lnTo>
                    <a:lnTo>
                      <a:pt x="173659" y="14998"/>
                    </a:lnTo>
                    <a:lnTo>
                      <a:pt x="174599" y="12661"/>
                    </a:lnTo>
                    <a:lnTo>
                      <a:pt x="174599" y="7137"/>
                    </a:lnTo>
                    <a:close/>
                  </a:path>
                  <a:path w="304165" h="121920">
                    <a:moveTo>
                      <a:pt x="253225" y="33972"/>
                    </a:moveTo>
                    <a:lnTo>
                      <a:pt x="230416" y="33972"/>
                    </a:lnTo>
                    <a:lnTo>
                      <a:pt x="230416" y="11963"/>
                    </a:lnTo>
                    <a:lnTo>
                      <a:pt x="215912" y="11963"/>
                    </a:lnTo>
                    <a:lnTo>
                      <a:pt x="215912" y="33972"/>
                    </a:lnTo>
                    <a:lnTo>
                      <a:pt x="204584" y="33972"/>
                    </a:lnTo>
                    <a:lnTo>
                      <a:pt x="204584" y="45935"/>
                    </a:lnTo>
                    <a:lnTo>
                      <a:pt x="215912" y="45935"/>
                    </a:lnTo>
                    <a:lnTo>
                      <a:pt x="215912" y="105943"/>
                    </a:lnTo>
                    <a:lnTo>
                      <a:pt x="217919" y="112064"/>
                    </a:lnTo>
                    <a:lnTo>
                      <a:pt x="226009" y="119494"/>
                    </a:lnTo>
                    <a:lnTo>
                      <a:pt x="232067" y="121361"/>
                    </a:lnTo>
                    <a:lnTo>
                      <a:pt x="253225" y="121361"/>
                    </a:lnTo>
                    <a:lnTo>
                      <a:pt x="253225" y="109080"/>
                    </a:lnTo>
                    <a:lnTo>
                      <a:pt x="238074" y="109080"/>
                    </a:lnTo>
                    <a:lnTo>
                      <a:pt x="234937" y="108204"/>
                    </a:lnTo>
                    <a:lnTo>
                      <a:pt x="231317" y="104698"/>
                    </a:lnTo>
                    <a:lnTo>
                      <a:pt x="230416" y="101688"/>
                    </a:lnTo>
                    <a:lnTo>
                      <a:pt x="230416" y="45935"/>
                    </a:lnTo>
                    <a:lnTo>
                      <a:pt x="253225" y="45935"/>
                    </a:lnTo>
                    <a:lnTo>
                      <a:pt x="253225" y="33972"/>
                    </a:lnTo>
                    <a:close/>
                  </a:path>
                  <a:path w="304165" h="121920">
                    <a:moveTo>
                      <a:pt x="301218" y="33972"/>
                    </a:moveTo>
                    <a:lnTo>
                      <a:pt x="286702" y="33972"/>
                    </a:lnTo>
                    <a:lnTo>
                      <a:pt x="286702" y="121361"/>
                    </a:lnTo>
                    <a:lnTo>
                      <a:pt x="301218" y="121361"/>
                    </a:lnTo>
                    <a:lnTo>
                      <a:pt x="301218" y="33972"/>
                    </a:lnTo>
                    <a:close/>
                  </a:path>
                  <a:path w="304165" h="121920">
                    <a:moveTo>
                      <a:pt x="303758" y="7137"/>
                    </a:moveTo>
                    <a:lnTo>
                      <a:pt x="302831" y="4800"/>
                    </a:lnTo>
                    <a:lnTo>
                      <a:pt x="299110" y="952"/>
                    </a:lnTo>
                    <a:lnTo>
                      <a:pt x="296862" y="0"/>
                    </a:lnTo>
                    <a:lnTo>
                      <a:pt x="291439" y="0"/>
                    </a:lnTo>
                    <a:lnTo>
                      <a:pt x="289102" y="952"/>
                    </a:lnTo>
                    <a:lnTo>
                      <a:pt x="285280" y="4800"/>
                    </a:lnTo>
                    <a:lnTo>
                      <a:pt x="284314" y="7137"/>
                    </a:lnTo>
                    <a:lnTo>
                      <a:pt x="284314" y="12661"/>
                    </a:lnTo>
                    <a:lnTo>
                      <a:pt x="285280" y="14998"/>
                    </a:lnTo>
                    <a:lnTo>
                      <a:pt x="289102" y="18821"/>
                    </a:lnTo>
                    <a:lnTo>
                      <a:pt x="291439" y="19773"/>
                    </a:lnTo>
                    <a:lnTo>
                      <a:pt x="296862" y="19773"/>
                    </a:lnTo>
                    <a:lnTo>
                      <a:pt x="299110" y="18821"/>
                    </a:lnTo>
                    <a:lnTo>
                      <a:pt x="302831" y="14998"/>
                    </a:lnTo>
                    <a:lnTo>
                      <a:pt x="303758" y="12661"/>
                    </a:lnTo>
                    <a:lnTo>
                      <a:pt x="303758" y="713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533" name="object 533"/>
              <p:cNvPicPr/>
              <p:nvPr/>
            </p:nvPicPr>
            <p:blipFill>
              <a:blip r:embed="rId28" cstate="print"/>
              <a:stretch>
                <a:fillRect/>
              </a:stretch>
            </p:blipFill>
            <p:spPr>
              <a:xfrm>
                <a:off x="6741794" y="5644299"/>
                <a:ext cx="88341" cy="90258"/>
              </a:xfrm>
              <a:prstGeom prst="rect">
                <a:avLst/>
              </a:prstGeom>
            </p:spPr>
          </p:pic>
          <p:pic>
            <p:nvPicPr>
              <p:cNvPr id="534" name="object 534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6865213" y="5644146"/>
                <a:ext cx="78295" cy="88976"/>
              </a:xfrm>
              <a:prstGeom prst="rect">
                <a:avLst/>
              </a:prstGeom>
            </p:spPr>
          </p:pic>
          <p:pic>
            <p:nvPicPr>
              <p:cNvPr id="535" name="object 535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6977773" y="5644299"/>
                <a:ext cx="88671" cy="90246"/>
              </a:xfrm>
              <a:prstGeom prst="rect">
                <a:avLst/>
              </a:prstGeom>
            </p:spPr>
          </p:pic>
          <p:sp>
            <p:nvSpPr>
              <p:cNvPr id="536" name="object 536"/>
              <p:cNvSpPr/>
              <p:nvPr/>
            </p:nvSpPr>
            <p:spPr>
              <a:xfrm>
                <a:off x="7106958" y="5615114"/>
                <a:ext cx="14604" cy="118110"/>
              </a:xfrm>
              <a:custGeom>
                <a:avLst/>
                <a:gdLst/>
                <a:ahLst/>
                <a:cxnLst/>
                <a:rect l="l" t="t" r="r" b="b"/>
                <a:pathLst>
                  <a:path w="14604" h="118110">
                    <a:moveTo>
                      <a:pt x="14503" y="0"/>
                    </a:moveTo>
                    <a:lnTo>
                      <a:pt x="0" y="0"/>
                    </a:lnTo>
                    <a:lnTo>
                      <a:pt x="0" y="118008"/>
                    </a:lnTo>
                    <a:lnTo>
                      <a:pt x="14503" y="118008"/>
                    </a:lnTo>
                    <a:lnTo>
                      <a:pt x="1450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37" name="object 537"/>
            <p:cNvGrpSpPr/>
            <p:nvPr/>
          </p:nvGrpSpPr>
          <p:grpSpPr>
            <a:xfrm>
              <a:off x="7231036" y="5615114"/>
              <a:ext cx="330835" cy="120014"/>
              <a:chOff x="7231036" y="5615114"/>
              <a:chExt cx="330835" cy="120014"/>
            </a:xfrm>
          </p:grpSpPr>
          <p:pic>
            <p:nvPicPr>
              <p:cNvPr id="538" name="object 538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7231036" y="5644299"/>
                <a:ext cx="88671" cy="90246"/>
              </a:xfrm>
              <a:prstGeom prst="rect">
                <a:avLst/>
              </a:prstGeom>
            </p:spPr>
          </p:pic>
          <p:pic>
            <p:nvPicPr>
              <p:cNvPr id="539" name="object 539"/>
              <p:cNvPicPr/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7360208" y="5644146"/>
                <a:ext cx="78295" cy="88976"/>
              </a:xfrm>
              <a:prstGeom prst="rect">
                <a:avLst/>
              </a:prstGeom>
            </p:spPr>
          </p:pic>
          <p:pic>
            <p:nvPicPr>
              <p:cNvPr id="540" name="object 540"/>
              <p:cNvPicPr/>
              <p:nvPr/>
            </p:nvPicPr>
            <p:blipFill>
              <a:blip r:embed="rId102" cstate="print"/>
              <a:stretch>
                <a:fillRect/>
              </a:stretch>
            </p:blipFill>
            <p:spPr>
              <a:xfrm>
                <a:off x="7472794" y="5615114"/>
                <a:ext cx="88671" cy="119430"/>
              </a:xfrm>
              <a:prstGeom prst="rect">
                <a:avLst/>
              </a:prstGeom>
            </p:spPr>
          </p:pic>
        </p:grpSp>
        <p:grpSp>
          <p:nvGrpSpPr>
            <p:cNvPr id="541" name="object 541"/>
            <p:cNvGrpSpPr/>
            <p:nvPr/>
          </p:nvGrpSpPr>
          <p:grpSpPr>
            <a:xfrm>
              <a:off x="7668171" y="5611761"/>
              <a:ext cx="1077595" cy="163195"/>
              <a:chOff x="7668171" y="5611761"/>
              <a:chExt cx="1077595" cy="163195"/>
            </a:xfrm>
          </p:grpSpPr>
          <p:sp>
            <p:nvSpPr>
              <p:cNvPr id="542" name="object 542"/>
              <p:cNvSpPr/>
              <p:nvPr/>
            </p:nvSpPr>
            <p:spPr>
              <a:xfrm>
                <a:off x="7668171" y="5623725"/>
                <a:ext cx="48895" cy="109855"/>
              </a:xfrm>
              <a:custGeom>
                <a:avLst/>
                <a:gdLst/>
                <a:ahLst/>
                <a:cxnLst/>
                <a:rect l="l" t="t" r="r" b="b"/>
                <a:pathLst>
                  <a:path w="48895" h="109854">
                    <a:moveTo>
                      <a:pt x="25831" y="0"/>
                    </a:moveTo>
                    <a:lnTo>
                      <a:pt x="11328" y="0"/>
                    </a:lnTo>
                    <a:lnTo>
                      <a:pt x="11328" y="22009"/>
                    </a:lnTo>
                    <a:lnTo>
                      <a:pt x="0" y="22009"/>
                    </a:lnTo>
                    <a:lnTo>
                      <a:pt x="0" y="33972"/>
                    </a:lnTo>
                    <a:lnTo>
                      <a:pt x="11328" y="33972"/>
                    </a:lnTo>
                    <a:lnTo>
                      <a:pt x="11328" y="93980"/>
                    </a:lnTo>
                    <a:lnTo>
                      <a:pt x="13334" y="100101"/>
                    </a:lnTo>
                    <a:lnTo>
                      <a:pt x="21424" y="107530"/>
                    </a:lnTo>
                    <a:lnTo>
                      <a:pt x="27482" y="109397"/>
                    </a:lnTo>
                    <a:lnTo>
                      <a:pt x="48640" y="109397"/>
                    </a:lnTo>
                    <a:lnTo>
                      <a:pt x="48640" y="97116"/>
                    </a:lnTo>
                    <a:lnTo>
                      <a:pt x="33489" y="97116"/>
                    </a:lnTo>
                    <a:lnTo>
                      <a:pt x="30352" y="96240"/>
                    </a:lnTo>
                    <a:lnTo>
                      <a:pt x="26733" y="92735"/>
                    </a:lnTo>
                    <a:lnTo>
                      <a:pt x="25831" y="89725"/>
                    </a:lnTo>
                    <a:lnTo>
                      <a:pt x="25831" y="33972"/>
                    </a:lnTo>
                    <a:lnTo>
                      <a:pt x="48640" y="33972"/>
                    </a:lnTo>
                    <a:lnTo>
                      <a:pt x="48640" y="22009"/>
                    </a:lnTo>
                    <a:lnTo>
                      <a:pt x="25831" y="22009"/>
                    </a:lnTo>
                    <a:lnTo>
                      <a:pt x="2583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543" name="object 543"/>
              <p:cNvPicPr/>
              <p:nvPr/>
            </p:nvPicPr>
            <p:blipFill>
              <a:blip r:embed="rId80" cstate="print"/>
              <a:stretch>
                <a:fillRect/>
              </a:stretch>
            </p:blipFill>
            <p:spPr>
              <a:xfrm>
                <a:off x="7750289" y="5615114"/>
                <a:ext cx="78295" cy="118008"/>
              </a:xfrm>
              <a:prstGeom prst="rect">
                <a:avLst/>
              </a:prstGeom>
            </p:spPr>
          </p:pic>
          <p:pic>
            <p:nvPicPr>
              <p:cNvPr id="544" name="object 544"/>
              <p:cNvPicPr/>
              <p:nvPr/>
            </p:nvPicPr>
            <p:blipFill>
              <a:blip r:embed="rId24" cstate="print"/>
              <a:stretch>
                <a:fillRect/>
              </a:stretch>
            </p:blipFill>
            <p:spPr>
              <a:xfrm>
                <a:off x="7862862" y="5644299"/>
                <a:ext cx="85153" cy="90246"/>
              </a:xfrm>
              <a:prstGeom prst="rect">
                <a:avLst/>
              </a:prstGeom>
            </p:spPr>
          </p:pic>
          <p:sp>
            <p:nvSpPr>
              <p:cNvPr id="545" name="object 545"/>
              <p:cNvSpPr/>
              <p:nvPr/>
            </p:nvSpPr>
            <p:spPr>
              <a:xfrm>
                <a:off x="7983106" y="5644134"/>
                <a:ext cx="43180" cy="89535"/>
              </a:xfrm>
              <a:custGeom>
                <a:avLst/>
                <a:gdLst/>
                <a:ahLst/>
                <a:cxnLst/>
                <a:rect l="l" t="t" r="r" b="b"/>
                <a:pathLst>
                  <a:path w="43179" h="89535">
                    <a:moveTo>
                      <a:pt x="42735" y="0"/>
                    </a:moveTo>
                    <a:lnTo>
                      <a:pt x="35928" y="0"/>
                    </a:lnTo>
                    <a:lnTo>
                      <a:pt x="30162" y="1384"/>
                    </a:lnTo>
                    <a:lnTo>
                      <a:pt x="25438" y="4152"/>
                    </a:lnTo>
                    <a:lnTo>
                      <a:pt x="20701" y="6921"/>
                    </a:lnTo>
                    <a:lnTo>
                      <a:pt x="17056" y="10794"/>
                    </a:lnTo>
                    <a:lnTo>
                      <a:pt x="14503" y="15786"/>
                    </a:lnTo>
                    <a:lnTo>
                      <a:pt x="14503" y="1587"/>
                    </a:lnTo>
                    <a:lnTo>
                      <a:pt x="0" y="1587"/>
                    </a:lnTo>
                    <a:lnTo>
                      <a:pt x="0" y="88976"/>
                    </a:lnTo>
                    <a:lnTo>
                      <a:pt x="14503" y="88976"/>
                    </a:lnTo>
                    <a:lnTo>
                      <a:pt x="14503" y="41465"/>
                    </a:lnTo>
                    <a:lnTo>
                      <a:pt x="16029" y="29880"/>
                    </a:lnTo>
                    <a:lnTo>
                      <a:pt x="20607" y="21605"/>
                    </a:lnTo>
                    <a:lnTo>
                      <a:pt x="28235" y="16640"/>
                    </a:lnTo>
                    <a:lnTo>
                      <a:pt x="38912" y="14985"/>
                    </a:lnTo>
                    <a:lnTo>
                      <a:pt x="42735" y="14985"/>
                    </a:lnTo>
                    <a:lnTo>
                      <a:pt x="4273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546" name="object 546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8053095" y="5644299"/>
                <a:ext cx="88671" cy="90246"/>
              </a:xfrm>
              <a:prstGeom prst="rect">
                <a:avLst/>
              </a:prstGeom>
            </p:spPr>
          </p:pic>
          <p:pic>
            <p:nvPicPr>
              <p:cNvPr id="547" name="object 547"/>
              <p:cNvPicPr/>
              <p:nvPr/>
            </p:nvPicPr>
            <p:blipFill>
              <a:blip r:embed="rId117" cstate="print"/>
              <a:stretch>
                <a:fillRect/>
              </a:stretch>
            </p:blipFill>
            <p:spPr>
              <a:xfrm>
                <a:off x="8182267" y="5644299"/>
                <a:ext cx="88671" cy="130276"/>
              </a:xfrm>
              <a:prstGeom prst="rect">
                <a:avLst/>
              </a:prstGeom>
            </p:spPr>
          </p:pic>
          <p:pic>
            <p:nvPicPr>
              <p:cNvPr id="548" name="object 548"/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8300593" y="5644299"/>
                <a:ext cx="85153" cy="90246"/>
              </a:xfrm>
              <a:prstGeom prst="rect">
                <a:avLst/>
              </a:prstGeom>
            </p:spPr>
          </p:pic>
          <p:pic>
            <p:nvPicPr>
              <p:cNvPr id="549" name="object 549"/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8420036" y="5645721"/>
                <a:ext cx="78295" cy="88671"/>
              </a:xfrm>
              <a:prstGeom prst="rect">
                <a:avLst/>
              </a:prstGeom>
            </p:spPr>
          </p:pic>
          <p:sp>
            <p:nvSpPr>
              <p:cNvPr id="550" name="object 550"/>
              <p:cNvSpPr/>
              <p:nvPr/>
            </p:nvSpPr>
            <p:spPr>
              <a:xfrm>
                <a:off x="8530717" y="5611761"/>
                <a:ext cx="99695" cy="121920"/>
              </a:xfrm>
              <a:custGeom>
                <a:avLst/>
                <a:gdLst/>
                <a:ahLst/>
                <a:cxnLst/>
                <a:rect l="l" t="t" r="r" b="b"/>
                <a:pathLst>
                  <a:path w="99695" h="121920">
                    <a:moveTo>
                      <a:pt x="48641" y="33972"/>
                    </a:moveTo>
                    <a:lnTo>
                      <a:pt x="25831" y="33972"/>
                    </a:lnTo>
                    <a:lnTo>
                      <a:pt x="25831" y="11963"/>
                    </a:lnTo>
                    <a:lnTo>
                      <a:pt x="11328" y="11963"/>
                    </a:lnTo>
                    <a:lnTo>
                      <a:pt x="11328" y="33972"/>
                    </a:lnTo>
                    <a:lnTo>
                      <a:pt x="0" y="33972"/>
                    </a:lnTo>
                    <a:lnTo>
                      <a:pt x="0" y="45935"/>
                    </a:lnTo>
                    <a:lnTo>
                      <a:pt x="11328" y="45935"/>
                    </a:lnTo>
                    <a:lnTo>
                      <a:pt x="11328" y="105943"/>
                    </a:lnTo>
                    <a:lnTo>
                      <a:pt x="13335" y="112064"/>
                    </a:lnTo>
                    <a:lnTo>
                      <a:pt x="21424" y="119494"/>
                    </a:lnTo>
                    <a:lnTo>
                      <a:pt x="27482" y="121361"/>
                    </a:lnTo>
                    <a:lnTo>
                      <a:pt x="48641" y="121361"/>
                    </a:lnTo>
                    <a:lnTo>
                      <a:pt x="48641" y="109080"/>
                    </a:lnTo>
                    <a:lnTo>
                      <a:pt x="33489" y="109080"/>
                    </a:lnTo>
                    <a:lnTo>
                      <a:pt x="30353" y="108204"/>
                    </a:lnTo>
                    <a:lnTo>
                      <a:pt x="26733" y="104698"/>
                    </a:lnTo>
                    <a:lnTo>
                      <a:pt x="25831" y="101688"/>
                    </a:lnTo>
                    <a:lnTo>
                      <a:pt x="25831" y="45935"/>
                    </a:lnTo>
                    <a:lnTo>
                      <a:pt x="48641" y="45935"/>
                    </a:lnTo>
                    <a:lnTo>
                      <a:pt x="48641" y="33972"/>
                    </a:lnTo>
                    <a:close/>
                  </a:path>
                  <a:path w="99695" h="121920">
                    <a:moveTo>
                      <a:pt x="96608" y="33972"/>
                    </a:moveTo>
                    <a:lnTo>
                      <a:pt x="82105" y="33972"/>
                    </a:lnTo>
                    <a:lnTo>
                      <a:pt x="82105" y="121361"/>
                    </a:lnTo>
                    <a:lnTo>
                      <a:pt x="96608" y="121361"/>
                    </a:lnTo>
                    <a:lnTo>
                      <a:pt x="96608" y="33972"/>
                    </a:lnTo>
                    <a:close/>
                  </a:path>
                  <a:path w="99695" h="121920">
                    <a:moveTo>
                      <a:pt x="99161" y="7137"/>
                    </a:moveTo>
                    <a:lnTo>
                      <a:pt x="98234" y="4800"/>
                    </a:lnTo>
                    <a:lnTo>
                      <a:pt x="94513" y="952"/>
                    </a:lnTo>
                    <a:lnTo>
                      <a:pt x="92265" y="0"/>
                    </a:lnTo>
                    <a:lnTo>
                      <a:pt x="86842" y="0"/>
                    </a:lnTo>
                    <a:lnTo>
                      <a:pt x="84505" y="952"/>
                    </a:lnTo>
                    <a:lnTo>
                      <a:pt x="80670" y="4800"/>
                    </a:lnTo>
                    <a:lnTo>
                      <a:pt x="79705" y="7137"/>
                    </a:lnTo>
                    <a:lnTo>
                      <a:pt x="79705" y="12661"/>
                    </a:lnTo>
                    <a:lnTo>
                      <a:pt x="80670" y="14998"/>
                    </a:lnTo>
                    <a:lnTo>
                      <a:pt x="84505" y="18821"/>
                    </a:lnTo>
                    <a:lnTo>
                      <a:pt x="86842" y="19773"/>
                    </a:lnTo>
                    <a:lnTo>
                      <a:pt x="92265" y="19773"/>
                    </a:lnTo>
                    <a:lnTo>
                      <a:pt x="94513" y="18821"/>
                    </a:lnTo>
                    <a:lnTo>
                      <a:pt x="98234" y="14998"/>
                    </a:lnTo>
                    <a:lnTo>
                      <a:pt x="99161" y="12661"/>
                    </a:lnTo>
                    <a:lnTo>
                      <a:pt x="99161" y="713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551" name="object 551"/>
              <p:cNvPicPr/>
              <p:nvPr/>
            </p:nvPicPr>
            <p:blipFill>
              <a:blip r:embed="rId120" cstate="print"/>
              <a:stretch>
                <a:fillRect/>
              </a:stretch>
            </p:blipFill>
            <p:spPr>
              <a:xfrm>
                <a:off x="8662581" y="5644299"/>
                <a:ext cx="82918" cy="90246"/>
              </a:xfrm>
              <a:prstGeom prst="rect">
                <a:avLst/>
              </a:prstGeom>
            </p:spPr>
          </p:pic>
        </p:grpSp>
        <p:grpSp>
          <p:nvGrpSpPr>
            <p:cNvPr id="552" name="object 552"/>
            <p:cNvGrpSpPr/>
            <p:nvPr/>
          </p:nvGrpSpPr>
          <p:grpSpPr>
            <a:xfrm>
              <a:off x="8855087" y="5611761"/>
              <a:ext cx="938530" cy="163195"/>
              <a:chOff x="8855087" y="5611761"/>
              <a:chExt cx="938530" cy="163195"/>
            </a:xfrm>
          </p:grpSpPr>
          <p:pic>
            <p:nvPicPr>
              <p:cNvPr id="553" name="object 553"/>
              <p:cNvPicPr/>
              <p:nvPr/>
            </p:nvPicPr>
            <p:blipFill>
              <a:blip r:embed="rId121" cstate="print"/>
              <a:stretch>
                <a:fillRect/>
              </a:stretch>
            </p:blipFill>
            <p:spPr>
              <a:xfrm>
                <a:off x="8855087" y="5644299"/>
                <a:ext cx="88671" cy="130276"/>
              </a:xfrm>
              <a:prstGeom prst="rect">
                <a:avLst/>
              </a:prstGeom>
            </p:spPr>
          </p:pic>
          <p:sp>
            <p:nvSpPr>
              <p:cNvPr id="554" name="object 554"/>
              <p:cNvSpPr/>
              <p:nvPr/>
            </p:nvSpPr>
            <p:spPr>
              <a:xfrm>
                <a:off x="8978823" y="5644134"/>
                <a:ext cx="43180" cy="89535"/>
              </a:xfrm>
              <a:custGeom>
                <a:avLst/>
                <a:gdLst/>
                <a:ahLst/>
                <a:cxnLst/>
                <a:rect l="l" t="t" r="r" b="b"/>
                <a:pathLst>
                  <a:path w="43179" h="89535">
                    <a:moveTo>
                      <a:pt x="42735" y="0"/>
                    </a:moveTo>
                    <a:lnTo>
                      <a:pt x="35928" y="0"/>
                    </a:lnTo>
                    <a:lnTo>
                      <a:pt x="30162" y="1384"/>
                    </a:lnTo>
                    <a:lnTo>
                      <a:pt x="25438" y="4152"/>
                    </a:lnTo>
                    <a:lnTo>
                      <a:pt x="20701" y="6921"/>
                    </a:lnTo>
                    <a:lnTo>
                      <a:pt x="17056" y="10794"/>
                    </a:lnTo>
                    <a:lnTo>
                      <a:pt x="14503" y="15786"/>
                    </a:lnTo>
                    <a:lnTo>
                      <a:pt x="14503" y="1587"/>
                    </a:lnTo>
                    <a:lnTo>
                      <a:pt x="0" y="1587"/>
                    </a:lnTo>
                    <a:lnTo>
                      <a:pt x="0" y="88976"/>
                    </a:lnTo>
                    <a:lnTo>
                      <a:pt x="14503" y="88976"/>
                    </a:lnTo>
                    <a:lnTo>
                      <a:pt x="14503" y="41465"/>
                    </a:lnTo>
                    <a:lnTo>
                      <a:pt x="16029" y="29880"/>
                    </a:lnTo>
                    <a:lnTo>
                      <a:pt x="20607" y="21605"/>
                    </a:lnTo>
                    <a:lnTo>
                      <a:pt x="28235" y="16640"/>
                    </a:lnTo>
                    <a:lnTo>
                      <a:pt x="38912" y="14985"/>
                    </a:lnTo>
                    <a:lnTo>
                      <a:pt x="42735" y="14985"/>
                    </a:lnTo>
                    <a:lnTo>
                      <a:pt x="4273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555" name="object 555"/>
              <p:cNvPicPr/>
              <p:nvPr/>
            </p:nvPicPr>
            <p:blipFill>
              <a:blip r:embed="rId98" cstate="print"/>
              <a:stretch>
                <a:fillRect/>
              </a:stretch>
            </p:blipFill>
            <p:spPr>
              <a:xfrm>
                <a:off x="9048838" y="5644299"/>
                <a:ext cx="88341" cy="90258"/>
              </a:xfrm>
              <a:prstGeom prst="rect">
                <a:avLst/>
              </a:prstGeom>
            </p:spPr>
          </p:pic>
          <p:pic>
            <p:nvPicPr>
              <p:cNvPr id="556" name="object 556"/>
              <p:cNvPicPr/>
              <p:nvPr/>
            </p:nvPicPr>
            <p:blipFill>
              <a:blip r:embed="rId121" cstate="print"/>
              <a:stretch>
                <a:fillRect/>
              </a:stretch>
            </p:blipFill>
            <p:spPr>
              <a:xfrm>
                <a:off x="9172257" y="5644299"/>
                <a:ext cx="88671" cy="130276"/>
              </a:xfrm>
              <a:prstGeom prst="rect">
                <a:avLst/>
              </a:prstGeom>
            </p:spPr>
          </p:pic>
          <p:pic>
            <p:nvPicPr>
              <p:cNvPr id="557" name="object 557"/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9290570" y="5644299"/>
                <a:ext cx="85153" cy="90246"/>
              </a:xfrm>
              <a:prstGeom prst="rect">
                <a:avLst/>
              </a:prstGeom>
            </p:spPr>
          </p:pic>
          <p:sp>
            <p:nvSpPr>
              <p:cNvPr id="558" name="object 558"/>
              <p:cNvSpPr/>
              <p:nvPr/>
            </p:nvSpPr>
            <p:spPr>
              <a:xfrm>
                <a:off x="9410814" y="5611761"/>
                <a:ext cx="167005" cy="121920"/>
              </a:xfrm>
              <a:custGeom>
                <a:avLst/>
                <a:gdLst/>
                <a:ahLst/>
                <a:cxnLst/>
                <a:rect l="l" t="t" r="r" b="b"/>
                <a:pathLst>
                  <a:path w="167004" h="121920">
                    <a:moveTo>
                      <a:pt x="42735" y="32372"/>
                    </a:moveTo>
                    <a:lnTo>
                      <a:pt x="35928" y="32372"/>
                    </a:lnTo>
                    <a:lnTo>
                      <a:pt x="30162" y="33756"/>
                    </a:lnTo>
                    <a:lnTo>
                      <a:pt x="25438" y="36525"/>
                    </a:lnTo>
                    <a:lnTo>
                      <a:pt x="20701" y="39293"/>
                    </a:lnTo>
                    <a:lnTo>
                      <a:pt x="17056" y="43167"/>
                    </a:lnTo>
                    <a:lnTo>
                      <a:pt x="14503" y="48158"/>
                    </a:lnTo>
                    <a:lnTo>
                      <a:pt x="14503" y="33959"/>
                    </a:lnTo>
                    <a:lnTo>
                      <a:pt x="0" y="33959"/>
                    </a:lnTo>
                    <a:lnTo>
                      <a:pt x="0" y="121348"/>
                    </a:lnTo>
                    <a:lnTo>
                      <a:pt x="14503" y="121348"/>
                    </a:lnTo>
                    <a:lnTo>
                      <a:pt x="14503" y="73837"/>
                    </a:lnTo>
                    <a:lnTo>
                      <a:pt x="16027" y="62255"/>
                    </a:lnTo>
                    <a:lnTo>
                      <a:pt x="20599" y="53987"/>
                    </a:lnTo>
                    <a:lnTo>
                      <a:pt x="28232" y="49022"/>
                    </a:lnTo>
                    <a:lnTo>
                      <a:pt x="38912" y="47358"/>
                    </a:lnTo>
                    <a:lnTo>
                      <a:pt x="42735" y="47358"/>
                    </a:lnTo>
                    <a:lnTo>
                      <a:pt x="42735" y="32372"/>
                    </a:lnTo>
                    <a:close/>
                  </a:path>
                  <a:path w="167004" h="121920">
                    <a:moveTo>
                      <a:pt x="115938" y="33972"/>
                    </a:moveTo>
                    <a:lnTo>
                      <a:pt x="93129" y="33972"/>
                    </a:lnTo>
                    <a:lnTo>
                      <a:pt x="93129" y="11963"/>
                    </a:lnTo>
                    <a:lnTo>
                      <a:pt x="78625" y="11963"/>
                    </a:lnTo>
                    <a:lnTo>
                      <a:pt x="78625" y="33972"/>
                    </a:lnTo>
                    <a:lnTo>
                      <a:pt x="67297" y="33972"/>
                    </a:lnTo>
                    <a:lnTo>
                      <a:pt x="67297" y="45935"/>
                    </a:lnTo>
                    <a:lnTo>
                      <a:pt x="78625" y="45935"/>
                    </a:lnTo>
                    <a:lnTo>
                      <a:pt x="78625" y="105943"/>
                    </a:lnTo>
                    <a:lnTo>
                      <a:pt x="80632" y="112064"/>
                    </a:lnTo>
                    <a:lnTo>
                      <a:pt x="88722" y="119494"/>
                    </a:lnTo>
                    <a:lnTo>
                      <a:pt x="94780" y="121361"/>
                    </a:lnTo>
                    <a:lnTo>
                      <a:pt x="115938" y="121361"/>
                    </a:lnTo>
                    <a:lnTo>
                      <a:pt x="115938" y="109080"/>
                    </a:lnTo>
                    <a:lnTo>
                      <a:pt x="100787" y="109080"/>
                    </a:lnTo>
                    <a:lnTo>
                      <a:pt x="97650" y="108204"/>
                    </a:lnTo>
                    <a:lnTo>
                      <a:pt x="94030" y="104698"/>
                    </a:lnTo>
                    <a:lnTo>
                      <a:pt x="93129" y="101688"/>
                    </a:lnTo>
                    <a:lnTo>
                      <a:pt x="93129" y="45935"/>
                    </a:lnTo>
                    <a:lnTo>
                      <a:pt x="115938" y="45935"/>
                    </a:lnTo>
                    <a:lnTo>
                      <a:pt x="115938" y="33972"/>
                    </a:lnTo>
                    <a:close/>
                  </a:path>
                  <a:path w="167004" h="121920">
                    <a:moveTo>
                      <a:pt x="163918" y="33972"/>
                    </a:moveTo>
                    <a:lnTo>
                      <a:pt x="149415" y="33972"/>
                    </a:lnTo>
                    <a:lnTo>
                      <a:pt x="149415" y="121361"/>
                    </a:lnTo>
                    <a:lnTo>
                      <a:pt x="163918" y="121361"/>
                    </a:lnTo>
                    <a:lnTo>
                      <a:pt x="163918" y="33972"/>
                    </a:lnTo>
                    <a:close/>
                  </a:path>
                  <a:path w="167004" h="121920">
                    <a:moveTo>
                      <a:pt x="166471" y="7137"/>
                    </a:moveTo>
                    <a:lnTo>
                      <a:pt x="165531" y="4800"/>
                    </a:lnTo>
                    <a:lnTo>
                      <a:pt x="161810" y="952"/>
                    </a:lnTo>
                    <a:lnTo>
                      <a:pt x="159562" y="0"/>
                    </a:lnTo>
                    <a:lnTo>
                      <a:pt x="154139" y="0"/>
                    </a:lnTo>
                    <a:lnTo>
                      <a:pt x="151803" y="952"/>
                    </a:lnTo>
                    <a:lnTo>
                      <a:pt x="147980" y="4800"/>
                    </a:lnTo>
                    <a:lnTo>
                      <a:pt x="147015" y="7137"/>
                    </a:lnTo>
                    <a:lnTo>
                      <a:pt x="147015" y="12661"/>
                    </a:lnTo>
                    <a:lnTo>
                      <a:pt x="147980" y="14998"/>
                    </a:lnTo>
                    <a:lnTo>
                      <a:pt x="151803" y="18821"/>
                    </a:lnTo>
                    <a:lnTo>
                      <a:pt x="154139" y="19773"/>
                    </a:lnTo>
                    <a:lnTo>
                      <a:pt x="159562" y="19773"/>
                    </a:lnTo>
                    <a:lnTo>
                      <a:pt x="161810" y="18821"/>
                    </a:lnTo>
                    <a:lnTo>
                      <a:pt x="165531" y="14998"/>
                    </a:lnTo>
                    <a:lnTo>
                      <a:pt x="166471" y="12661"/>
                    </a:lnTo>
                    <a:lnTo>
                      <a:pt x="166471" y="713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559" name="object 559"/>
              <p:cNvPicPr/>
              <p:nvPr/>
            </p:nvPicPr>
            <p:blipFill>
              <a:blip r:embed="rId24" cstate="print"/>
              <a:stretch>
                <a:fillRect/>
              </a:stretch>
            </p:blipFill>
            <p:spPr>
              <a:xfrm>
                <a:off x="9609975" y="5644299"/>
                <a:ext cx="85153" cy="90246"/>
              </a:xfrm>
              <a:prstGeom prst="rect">
                <a:avLst/>
              </a:prstGeom>
            </p:spPr>
          </p:pic>
          <p:pic>
            <p:nvPicPr>
              <p:cNvPr id="560" name="object 560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9725443" y="5644299"/>
                <a:ext cx="67614" cy="90246"/>
              </a:xfrm>
              <a:prstGeom prst="rect">
                <a:avLst/>
              </a:prstGeom>
            </p:spPr>
          </p:pic>
        </p:grpSp>
        <p:grpSp>
          <p:nvGrpSpPr>
            <p:cNvPr id="561" name="object 561"/>
            <p:cNvGrpSpPr/>
            <p:nvPr/>
          </p:nvGrpSpPr>
          <p:grpSpPr>
            <a:xfrm>
              <a:off x="9898316" y="5615114"/>
              <a:ext cx="330835" cy="120014"/>
              <a:chOff x="9898316" y="5615114"/>
              <a:chExt cx="330835" cy="120014"/>
            </a:xfrm>
          </p:grpSpPr>
          <p:pic>
            <p:nvPicPr>
              <p:cNvPr id="562" name="object 562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9898316" y="5644299"/>
                <a:ext cx="88671" cy="90246"/>
              </a:xfrm>
              <a:prstGeom prst="rect">
                <a:avLst/>
              </a:prstGeom>
            </p:spPr>
          </p:pic>
          <p:pic>
            <p:nvPicPr>
              <p:cNvPr id="563" name="object 563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0027488" y="5644146"/>
                <a:ext cx="78295" cy="88976"/>
              </a:xfrm>
              <a:prstGeom prst="rect">
                <a:avLst/>
              </a:prstGeom>
            </p:spPr>
          </p:pic>
          <p:pic>
            <p:nvPicPr>
              <p:cNvPr id="564" name="object 564"/>
              <p:cNvPicPr/>
              <p:nvPr/>
            </p:nvPicPr>
            <p:blipFill>
              <a:blip r:embed="rId102" cstate="print"/>
              <a:stretch>
                <a:fillRect/>
              </a:stretch>
            </p:blipFill>
            <p:spPr>
              <a:xfrm>
                <a:off x="10140073" y="5615114"/>
                <a:ext cx="88671" cy="119430"/>
              </a:xfrm>
              <a:prstGeom prst="rect">
                <a:avLst/>
              </a:prstGeom>
            </p:spPr>
          </p:pic>
        </p:grpSp>
        <p:grpSp>
          <p:nvGrpSpPr>
            <p:cNvPr id="565" name="object 565"/>
            <p:cNvGrpSpPr/>
            <p:nvPr/>
          </p:nvGrpSpPr>
          <p:grpSpPr>
            <a:xfrm>
              <a:off x="4619053" y="5868111"/>
              <a:ext cx="739140" cy="162560"/>
              <a:chOff x="4619053" y="5868111"/>
              <a:chExt cx="739140" cy="162560"/>
            </a:xfrm>
          </p:grpSpPr>
          <p:pic>
            <p:nvPicPr>
              <p:cNvPr id="566" name="object 566"/>
              <p:cNvPicPr/>
              <p:nvPr/>
            </p:nvPicPr>
            <p:blipFill>
              <a:blip r:embed="rId122" cstate="print"/>
              <a:stretch>
                <a:fillRect/>
              </a:stretch>
            </p:blipFill>
            <p:spPr>
              <a:xfrm>
                <a:off x="4619053" y="5900648"/>
                <a:ext cx="82918" cy="90246"/>
              </a:xfrm>
              <a:prstGeom prst="rect">
                <a:avLst/>
              </a:prstGeom>
            </p:spPr>
          </p:pic>
          <p:pic>
            <p:nvPicPr>
              <p:cNvPr id="567" name="object 567"/>
              <p:cNvPicPr/>
              <p:nvPr/>
            </p:nvPicPr>
            <p:blipFill>
              <a:blip r:embed="rId30" cstate="print"/>
              <a:stretch>
                <a:fillRect/>
              </a:stretch>
            </p:blipFill>
            <p:spPr>
              <a:xfrm>
                <a:off x="4736426" y="5902070"/>
                <a:ext cx="78295" cy="88671"/>
              </a:xfrm>
              <a:prstGeom prst="rect">
                <a:avLst/>
              </a:prstGeom>
            </p:spPr>
          </p:pic>
          <p:sp>
            <p:nvSpPr>
              <p:cNvPr id="568" name="object 568"/>
              <p:cNvSpPr/>
              <p:nvPr/>
            </p:nvSpPr>
            <p:spPr>
              <a:xfrm>
                <a:off x="4855222" y="5868111"/>
                <a:ext cx="72390" cy="121920"/>
              </a:xfrm>
              <a:custGeom>
                <a:avLst/>
                <a:gdLst/>
                <a:ahLst/>
                <a:cxnLst/>
                <a:rect l="l" t="t" r="r" b="b"/>
                <a:pathLst>
                  <a:path w="72389" h="121920">
                    <a:moveTo>
                      <a:pt x="14503" y="3340"/>
                    </a:moveTo>
                    <a:lnTo>
                      <a:pt x="0" y="3340"/>
                    </a:lnTo>
                    <a:lnTo>
                      <a:pt x="0" y="121348"/>
                    </a:lnTo>
                    <a:lnTo>
                      <a:pt x="14503" y="121348"/>
                    </a:lnTo>
                    <a:lnTo>
                      <a:pt x="14503" y="3340"/>
                    </a:lnTo>
                    <a:close/>
                  </a:path>
                  <a:path w="72389" h="121920">
                    <a:moveTo>
                      <a:pt x="69684" y="33972"/>
                    </a:moveTo>
                    <a:lnTo>
                      <a:pt x="55181" y="33972"/>
                    </a:lnTo>
                    <a:lnTo>
                      <a:pt x="55181" y="121348"/>
                    </a:lnTo>
                    <a:lnTo>
                      <a:pt x="69684" y="121348"/>
                    </a:lnTo>
                    <a:lnTo>
                      <a:pt x="69684" y="33972"/>
                    </a:lnTo>
                    <a:close/>
                  </a:path>
                  <a:path w="72389" h="121920">
                    <a:moveTo>
                      <a:pt x="72224" y="7124"/>
                    </a:moveTo>
                    <a:lnTo>
                      <a:pt x="71297" y="4787"/>
                    </a:lnTo>
                    <a:lnTo>
                      <a:pt x="67576" y="952"/>
                    </a:lnTo>
                    <a:lnTo>
                      <a:pt x="65328" y="0"/>
                    </a:lnTo>
                    <a:lnTo>
                      <a:pt x="59905" y="0"/>
                    </a:lnTo>
                    <a:lnTo>
                      <a:pt x="57569" y="952"/>
                    </a:lnTo>
                    <a:lnTo>
                      <a:pt x="53746" y="4787"/>
                    </a:lnTo>
                    <a:lnTo>
                      <a:pt x="52781" y="7124"/>
                    </a:lnTo>
                    <a:lnTo>
                      <a:pt x="52781" y="12661"/>
                    </a:lnTo>
                    <a:lnTo>
                      <a:pt x="53746" y="14998"/>
                    </a:lnTo>
                    <a:lnTo>
                      <a:pt x="57569" y="18821"/>
                    </a:lnTo>
                    <a:lnTo>
                      <a:pt x="59905" y="19773"/>
                    </a:lnTo>
                    <a:lnTo>
                      <a:pt x="65328" y="19773"/>
                    </a:lnTo>
                    <a:lnTo>
                      <a:pt x="67576" y="18821"/>
                    </a:lnTo>
                    <a:lnTo>
                      <a:pt x="71297" y="14998"/>
                    </a:lnTo>
                    <a:lnTo>
                      <a:pt x="72224" y="12661"/>
                    </a:lnTo>
                    <a:lnTo>
                      <a:pt x="72224" y="712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569" name="object 569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4965572" y="5900496"/>
                <a:ext cx="78295" cy="88976"/>
              </a:xfrm>
              <a:prstGeom prst="rect">
                <a:avLst/>
              </a:prstGeom>
            </p:spPr>
          </p:pic>
          <p:pic>
            <p:nvPicPr>
              <p:cNvPr id="570" name="object 570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5078145" y="5900648"/>
                <a:ext cx="88671" cy="90246"/>
              </a:xfrm>
              <a:prstGeom prst="rect">
                <a:avLst/>
              </a:prstGeom>
            </p:spPr>
          </p:pic>
          <p:sp>
            <p:nvSpPr>
              <p:cNvPr id="571" name="object 571"/>
              <p:cNvSpPr/>
              <p:nvPr/>
            </p:nvSpPr>
            <p:spPr>
              <a:xfrm>
                <a:off x="5207317" y="5900483"/>
                <a:ext cx="43180" cy="89535"/>
              </a:xfrm>
              <a:custGeom>
                <a:avLst/>
                <a:gdLst/>
                <a:ahLst/>
                <a:cxnLst/>
                <a:rect l="l" t="t" r="r" b="b"/>
                <a:pathLst>
                  <a:path w="43179" h="89535">
                    <a:moveTo>
                      <a:pt x="42735" y="0"/>
                    </a:moveTo>
                    <a:lnTo>
                      <a:pt x="35928" y="0"/>
                    </a:lnTo>
                    <a:lnTo>
                      <a:pt x="30162" y="1384"/>
                    </a:lnTo>
                    <a:lnTo>
                      <a:pt x="25438" y="4152"/>
                    </a:lnTo>
                    <a:lnTo>
                      <a:pt x="20700" y="6921"/>
                    </a:lnTo>
                    <a:lnTo>
                      <a:pt x="17056" y="10794"/>
                    </a:lnTo>
                    <a:lnTo>
                      <a:pt x="14503" y="15786"/>
                    </a:lnTo>
                    <a:lnTo>
                      <a:pt x="14503" y="1587"/>
                    </a:lnTo>
                    <a:lnTo>
                      <a:pt x="0" y="1587"/>
                    </a:lnTo>
                    <a:lnTo>
                      <a:pt x="0" y="88976"/>
                    </a:lnTo>
                    <a:lnTo>
                      <a:pt x="14503" y="88976"/>
                    </a:lnTo>
                    <a:lnTo>
                      <a:pt x="14503" y="41465"/>
                    </a:lnTo>
                    <a:lnTo>
                      <a:pt x="16029" y="29880"/>
                    </a:lnTo>
                    <a:lnTo>
                      <a:pt x="20607" y="21605"/>
                    </a:lnTo>
                    <a:lnTo>
                      <a:pt x="28235" y="16640"/>
                    </a:lnTo>
                    <a:lnTo>
                      <a:pt x="38912" y="14985"/>
                    </a:lnTo>
                    <a:lnTo>
                      <a:pt x="42735" y="14985"/>
                    </a:lnTo>
                    <a:lnTo>
                      <a:pt x="4273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572" name="object 572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5272392" y="5902070"/>
                <a:ext cx="85623" cy="128536"/>
              </a:xfrm>
              <a:prstGeom prst="rect">
                <a:avLst/>
              </a:prstGeom>
            </p:spPr>
          </p:pic>
        </p:grpSp>
        <p:grpSp>
          <p:nvGrpSpPr>
            <p:cNvPr id="573" name="object 573"/>
            <p:cNvGrpSpPr/>
            <p:nvPr/>
          </p:nvGrpSpPr>
          <p:grpSpPr>
            <a:xfrm>
              <a:off x="5512130" y="5900648"/>
              <a:ext cx="446405" cy="90805"/>
              <a:chOff x="5512130" y="5900648"/>
              <a:chExt cx="446405" cy="90805"/>
            </a:xfrm>
          </p:grpSpPr>
          <p:pic>
            <p:nvPicPr>
              <p:cNvPr id="574" name="object 574"/>
              <p:cNvPicPr/>
              <p:nvPr/>
            </p:nvPicPr>
            <p:blipFill>
              <a:blip r:embed="rId33" cstate="print"/>
              <a:stretch>
                <a:fillRect/>
              </a:stretch>
            </p:blipFill>
            <p:spPr>
              <a:xfrm>
                <a:off x="5512130" y="5902071"/>
                <a:ext cx="78295" cy="88671"/>
              </a:xfrm>
              <a:prstGeom prst="rect">
                <a:avLst/>
              </a:prstGeom>
            </p:spPr>
          </p:pic>
          <p:pic>
            <p:nvPicPr>
              <p:cNvPr id="575" name="object 575"/>
              <p:cNvPicPr/>
              <p:nvPr/>
            </p:nvPicPr>
            <p:blipFill>
              <a:blip r:embed="rId123" cstate="print"/>
              <a:stretch>
                <a:fillRect/>
              </a:stretch>
            </p:blipFill>
            <p:spPr>
              <a:xfrm>
                <a:off x="5626150" y="5900648"/>
                <a:ext cx="67614" cy="90246"/>
              </a:xfrm>
              <a:prstGeom prst="rect">
                <a:avLst/>
              </a:prstGeom>
            </p:spPr>
          </p:pic>
          <p:pic>
            <p:nvPicPr>
              <p:cNvPr id="576" name="object 576"/>
              <p:cNvPicPr/>
              <p:nvPr/>
            </p:nvPicPr>
            <p:blipFill>
              <a:blip r:embed="rId65" cstate="print"/>
              <a:stretch>
                <a:fillRect/>
              </a:stretch>
            </p:blipFill>
            <p:spPr>
              <a:xfrm>
                <a:off x="5724690" y="5900648"/>
                <a:ext cx="85153" cy="90246"/>
              </a:xfrm>
              <a:prstGeom prst="rect">
                <a:avLst/>
              </a:prstGeom>
            </p:spPr>
          </p:pic>
          <p:pic>
            <p:nvPicPr>
              <p:cNvPr id="577" name="object 577"/>
              <p:cNvPicPr/>
              <p:nvPr/>
            </p:nvPicPr>
            <p:blipFill>
              <a:blip r:embed="rId111" cstate="print"/>
              <a:stretch>
                <a:fillRect/>
              </a:stretch>
            </p:blipFill>
            <p:spPr>
              <a:xfrm>
                <a:off x="5840158" y="5900648"/>
                <a:ext cx="67614" cy="90246"/>
              </a:xfrm>
              <a:prstGeom prst="rect">
                <a:avLst/>
              </a:prstGeom>
            </p:spPr>
          </p:pic>
          <p:sp>
            <p:nvSpPr>
              <p:cNvPr id="578" name="object 578"/>
              <p:cNvSpPr/>
              <p:nvPr/>
            </p:nvSpPr>
            <p:spPr>
              <a:xfrm>
                <a:off x="5938875" y="5970651"/>
                <a:ext cx="1968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19685" h="20320">
                    <a:moveTo>
                      <a:pt x="12534" y="0"/>
                    </a:moveTo>
                    <a:lnTo>
                      <a:pt x="7112" y="0"/>
                    </a:lnTo>
                    <a:lnTo>
                      <a:pt x="4775" y="952"/>
                    </a:lnTo>
                    <a:lnTo>
                      <a:pt x="952" y="4775"/>
                    </a:lnTo>
                    <a:lnTo>
                      <a:pt x="0" y="7112"/>
                    </a:lnTo>
                    <a:lnTo>
                      <a:pt x="0" y="12649"/>
                    </a:lnTo>
                    <a:lnTo>
                      <a:pt x="952" y="14986"/>
                    </a:lnTo>
                    <a:lnTo>
                      <a:pt x="2857" y="16891"/>
                    </a:lnTo>
                    <a:lnTo>
                      <a:pt x="4775" y="18808"/>
                    </a:lnTo>
                    <a:lnTo>
                      <a:pt x="7112" y="19761"/>
                    </a:lnTo>
                    <a:lnTo>
                      <a:pt x="12534" y="19761"/>
                    </a:lnTo>
                    <a:lnTo>
                      <a:pt x="14795" y="18808"/>
                    </a:lnTo>
                    <a:lnTo>
                      <a:pt x="18503" y="14986"/>
                    </a:lnTo>
                    <a:lnTo>
                      <a:pt x="19456" y="12649"/>
                    </a:lnTo>
                    <a:lnTo>
                      <a:pt x="19456" y="7112"/>
                    </a:lnTo>
                    <a:lnTo>
                      <a:pt x="18503" y="4775"/>
                    </a:lnTo>
                    <a:lnTo>
                      <a:pt x="14795" y="952"/>
                    </a:lnTo>
                    <a:lnTo>
                      <a:pt x="12534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79" name="object 579"/>
            <p:cNvGrpSpPr/>
            <p:nvPr/>
          </p:nvGrpSpPr>
          <p:grpSpPr>
            <a:xfrm>
              <a:off x="6108788" y="5878322"/>
              <a:ext cx="314325" cy="113030"/>
              <a:chOff x="6108788" y="5878322"/>
              <a:chExt cx="314325" cy="113030"/>
            </a:xfrm>
          </p:grpSpPr>
          <p:pic>
            <p:nvPicPr>
              <p:cNvPr id="580" name="object 580"/>
              <p:cNvPicPr/>
              <p:nvPr/>
            </p:nvPicPr>
            <p:blipFill>
              <a:blip r:embed="rId124" cstate="print"/>
              <a:stretch>
                <a:fillRect/>
              </a:stretch>
            </p:blipFill>
            <p:spPr>
              <a:xfrm>
                <a:off x="6108788" y="5878322"/>
                <a:ext cx="87071" cy="111150"/>
              </a:xfrm>
              <a:prstGeom prst="rect">
                <a:avLst/>
              </a:prstGeom>
            </p:spPr>
          </p:pic>
          <p:pic>
            <p:nvPicPr>
              <p:cNvPr id="581" name="object 581"/>
              <p:cNvPicPr/>
              <p:nvPr/>
            </p:nvPicPr>
            <p:blipFill>
              <a:blip r:embed="rId61" cstate="print"/>
              <a:stretch>
                <a:fillRect/>
              </a:stretch>
            </p:blipFill>
            <p:spPr>
              <a:xfrm>
                <a:off x="6221679" y="5900636"/>
                <a:ext cx="88341" cy="90258"/>
              </a:xfrm>
              <a:prstGeom prst="rect">
                <a:avLst/>
              </a:prstGeom>
            </p:spPr>
          </p:pic>
          <p:pic>
            <p:nvPicPr>
              <p:cNvPr id="582" name="object 582"/>
              <p:cNvPicPr/>
              <p:nvPr/>
            </p:nvPicPr>
            <p:blipFill>
              <a:blip r:embed="rId33" cstate="print"/>
              <a:stretch>
                <a:fillRect/>
              </a:stretch>
            </p:blipFill>
            <p:spPr>
              <a:xfrm>
                <a:off x="6344310" y="5902071"/>
                <a:ext cx="78295" cy="88671"/>
              </a:xfrm>
              <a:prstGeom prst="rect">
                <a:avLst/>
              </a:prstGeom>
            </p:spPr>
          </p:pic>
        </p:grpSp>
        <p:grpSp>
          <p:nvGrpSpPr>
            <p:cNvPr id="583" name="object 583"/>
            <p:cNvGrpSpPr/>
            <p:nvPr/>
          </p:nvGrpSpPr>
          <p:grpSpPr>
            <a:xfrm>
              <a:off x="6582156" y="5900496"/>
              <a:ext cx="320675" cy="90805"/>
              <a:chOff x="6582156" y="5900496"/>
              <a:chExt cx="320675" cy="90805"/>
            </a:xfrm>
          </p:grpSpPr>
          <p:pic>
            <p:nvPicPr>
              <p:cNvPr id="584" name="object 584"/>
              <p:cNvPicPr/>
              <p:nvPr/>
            </p:nvPicPr>
            <p:blipFill>
              <a:blip r:embed="rId125" cstate="print"/>
              <a:stretch>
                <a:fillRect/>
              </a:stretch>
            </p:blipFill>
            <p:spPr>
              <a:xfrm>
                <a:off x="6582156" y="5900648"/>
                <a:ext cx="82918" cy="90246"/>
              </a:xfrm>
              <a:prstGeom prst="rect">
                <a:avLst/>
              </a:prstGeom>
            </p:spPr>
          </p:pic>
          <p:pic>
            <p:nvPicPr>
              <p:cNvPr id="585" name="object 585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694894" y="5900648"/>
                <a:ext cx="88671" cy="90246"/>
              </a:xfrm>
              <a:prstGeom prst="rect">
                <a:avLst/>
              </a:prstGeom>
            </p:spPr>
          </p:pic>
          <p:pic>
            <p:nvPicPr>
              <p:cNvPr id="586" name="object 586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6824065" y="5900496"/>
                <a:ext cx="78295" cy="88976"/>
              </a:xfrm>
              <a:prstGeom prst="rect">
                <a:avLst/>
              </a:prstGeom>
            </p:spPr>
          </p:pic>
        </p:grpSp>
        <p:grpSp>
          <p:nvGrpSpPr>
            <p:cNvPr id="587" name="object 587"/>
            <p:cNvGrpSpPr/>
            <p:nvPr/>
          </p:nvGrpSpPr>
          <p:grpSpPr>
            <a:xfrm>
              <a:off x="7065733" y="5900648"/>
              <a:ext cx="297815" cy="90805"/>
              <a:chOff x="7065733" y="5900648"/>
              <a:chExt cx="297815" cy="90805"/>
            </a:xfrm>
          </p:grpSpPr>
          <p:pic>
            <p:nvPicPr>
              <p:cNvPr id="588" name="object 588"/>
              <p:cNvPicPr/>
              <p:nvPr/>
            </p:nvPicPr>
            <p:blipFill>
              <a:blip r:embed="rId30" cstate="print"/>
              <a:stretch>
                <a:fillRect/>
              </a:stretch>
            </p:blipFill>
            <p:spPr>
              <a:xfrm>
                <a:off x="7065733" y="5902071"/>
                <a:ext cx="78295" cy="88671"/>
              </a:xfrm>
              <a:prstGeom prst="rect">
                <a:avLst/>
              </a:prstGeom>
            </p:spPr>
          </p:pic>
          <p:pic>
            <p:nvPicPr>
              <p:cNvPr id="589" name="object 589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7179754" y="5900648"/>
                <a:ext cx="67614" cy="90246"/>
              </a:xfrm>
              <a:prstGeom prst="rect">
                <a:avLst/>
              </a:prstGeom>
            </p:spPr>
          </p:pic>
          <p:pic>
            <p:nvPicPr>
              <p:cNvPr id="590" name="object 590"/>
              <p:cNvPicPr/>
              <p:nvPr/>
            </p:nvPicPr>
            <p:blipFill>
              <a:blip r:embed="rId65" cstate="print"/>
              <a:stretch>
                <a:fillRect/>
              </a:stretch>
            </p:blipFill>
            <p:spPr>
              <a:xfrm>
                <a:off x="7278306" y="5900648"/>
                <a:ext cx="85153" cy="90246"/>
              </a:xfrm>
              <a:prstGeom prst="rect">
                <a:avLst/>
              </a:prstGeom>
            </p:spPr>
          </p:pic>
        </p:grpSp>
        <p:sp>
          <p:nvSpPr>
            <p:cNvPr id="591" name="object 591"/>
            <p:cNvSpPr/>
            <p:nvPr/>
          </p:nvSpPr>
          <p:spPr>
            <a:xfrm>
              <a:off x="7520623" y="5868111"/>
              <a:ext cx="98425" cy="121920"/>
            </a:xfrm>
            <a:custGeom>
              <a:avLst/>
              <a:gdLst/>
              <a:ahLst/>
              <a:cxnLst/>
              <a:rect l="l" t="t" r="r" b="b"/>
              <a:pathLst>
                <a:path w="98425" h="121920">
                  <a:moveTo>
                    <a:pt x="16903" y="33972"/>
                  </a:moveTo>
                  <a:lnTo>
                    <a:pt x="2387" y="33972"/>
                  </a:lnTo>
                  <a:lnTo>
                    <a:pt x="2387" y="121348"/>
                  </a:lnTo>
                  <a:lnTo>
                    <a:pt x="16903" y="121348"/>
                  </a:lnTo>
                  <a:lnTo>
                    <a:pt x="16903" y="33972"/>
                  </a:lnTo>
                  <a:close/>
                </a:path>
                <a:path w="98425" h="121920">
                  <a:moveTo>
                    <a:pt x="19456" y="7124"/>
                  </a:moveTo>
                  <a:lnTo>
                    <a:pt x="18529" y="4787"/>
                  </a:lnTo>
                  <a:lnTo>
                    <a:pt x="14808" y="952"/>
                  </a:lnTo>
                  <a:lnTo>
                    <a:pt x="12547" y="0"/>
                  </a:lnTo>
                  <a:lnTo>
                    <a:pt x="7124" y="0"/>
                  </a:lnTo>
                  <a:lnTo>
                    <a:pt x="4787" y="952"/>
                  </a:lnTo>
                  <a:lnTo>
                    <a:pt x="965" y="4787"/>
                  </a:lnTo>
                  <a:lnTo>
                    <a:pt x="0" y="7124"/>
                  </a:lnTo>
                  <a:lnTo>
                    <a:pt x="0" y="12661"/>
                  </a:lnTo>
                  <a:lnTo>
                    <a:pt x="965" y="14998"/>
                  </a:lnTo>
                  <a:lnTo>
                    <a:pt x="4787" y="18821"/>
                  </a:lnTo>
                  <a:lnTo>
                    <a:pt x="7124" y="19773"/>
                  </a:lnTo>
                  <a:lnTo>
                    <a:pt x="12547" y="19773"/>
                  </a:lnTo>
                  <a:lnTo>
                    <a:pt x="14808" y="18821"/>
                  </a:lnTo>
                  <a:lnTo>
                    <a:pt x="18529" y="14998"/>
                  </a:lnTo>
                  <a:lnTo>
                    <a:pt x="19456" y="12661"/>
                  </a:lnTo>
                  <a:lnTo>
                    <a:pt x="19456" y="7124"/>
                  </a:lnTo>
                  <a:close/>
                </a:path>
                <a:path w="98425" h="121920">
                  <a:moveTo>
                    <a:pt x="98082" y="33972"/>
                  </a:moveTo>
                  <a:lnTo>
                    <a:pt x="75272" y="33972"/>
                  </a:lnTo>
                  <a:lnTo>
                    <a:pt x="75272" y="11963"/>
                  </a:lnTo>
                  <a:lnTo>
                    <a:pt x="60769" y="11963"/>
                  </a:lnTo>
                  <a:lnTo>
                    <a:pt x="60769" y="33972"/>
                  </a:lnTo>
                  <a:lnTo>
                    <a:pt x="49441" y="33972"/>
                  </a:lnTo>
                  <a:lnTo>
                    <a:pt x="49441" y="45935"/>
                  </a:lnTo>
                  <a:lnTo>
                    <a:pt x="60769" y="45935"/>
                  </a:lnTo>
                  <a:lnTo>
                    <a:pt x="60769" y="105943"/>
                  </a:lnTo>
                  <a:lnTo>
                    <a:pt x="62776" y="112064"/>
                  </a:lnTo>
                  <a:lnTo>
                    <a:pt x="70866" y="119494"/>
                  </a:lnTo>
                  <a:lnTo>
                    <a:pt x="76923" y="121361"/>
                  </a:lnTo>
                  <a:lnTo>
                    <a:pt x="98082" y="121361"/>
                  </a:lnTo>
                  <a:lnTo>
                    <a:pt x="98082" y="109080"/>
                  </a:lnTo>
                  <a:lnTo>
                    <a:pt x="82931" y="109080"/>
                  </a:lnTo>
                  <a:lnTo>
                    <a:pt x="79794" y="108204"/>
                  </a:lnTo>
                  <a:lnTo>
                    <a:pt x="76174" y="104698"/>
                  </a:lnTo>
                  <a:lnTo>
                    <a:pt x="75272" y="101688"/>
                  </a:lnTo>
                  <a:lnTo>
                    <a:pt x="75272" y="45935"/>
                  </a:lnTo>
                  <a:lnTo>
                    <a:pt x="98082" y="45935"/>
                  </a:lnTo>
                  <a:lnTo>
                    <a:pt x="98082" y="339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tx1"/>
                </a:solidFill>
              </a:endParaRPr>
            </a:p>
          </p:txBody>
        </p:sp>
        <p:grpSp>
          <p:nvGrpSpPr>
            <p:cNvPr id="592" name="object 592"/>
            <p:cNvGrpSpPr/>
            <p:nvPr/>
          </p:nvGrpSpPr>
          <p:grpSpPr>
            <a:xfrm>
              <a:off x="7771218" y="5900648"/>
              <a:ext cx="192405" cy="90805"/>
              <a:chOff x="7771218" y="5900648"/>
              <a:chExt cx="192405" cy="90805"/>
            </a:xfrm>
          </p:grpSpPr>
          <p:pic>
            <p:nvPicPr>
              <p:cNvPr id="593" name="object 593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7771218" y="5900648"/>
                <a:ext cx="88671" cy="90246"/>
              </a:xfrm>
              <a:prstGeom prst="rect">
                <a:avLst/>
              </a:prstGeom>
            </p:spPr>
          </p:pic>
          <p:pic>
            <p:nvPicPr>
              <p:cNvPr id="594" name="object 594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7895615" y="5900648"/>
                <a:ext cx="67614" cy="90246"/>
              </a:xfrm>
              <a:prstGeom prst="rect">
                <a:avLst/>
              </a:prstGeom>
            </p:spPr>
          </p:pic>
        </p:grpSp>
        <p:pic>
          <p:nvPicPr>
            <p:cNvPr id="595" name="object 595"/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8118627" y="5900648"/>
              <a:ext cx="88671" cy="90246"/>
            </a:xfrm>
            <a:prstGeom prst="rect">
              <a:avLst/>
            </a:prstGeom>
          </p:spPr>
        </p:pic>
        <p:grpSp>
          <p:nvGrpSpPr>
            <p:cNvPr id="596" name="object 596"/>
            <p:cNvGrpSpPr/>
            <p:nvPr/>
          </p:nvGrpSpPr>
          <p:grpSpPr>
            <a:xfrm>
              <a:off x="8372271" y="5868111"/>
              <a:ext cx="816610" cy="123189"/>
              <a:chOff x="8372271" y="5868111"/>
              <a:chExt cx="816610" cy="123189"/>
            </a:xfrm>
          </p:grpSpPr>
          <p:pic>
            <p:nvPicPr>
              <p:cNvPr id="597" name="object 597"/>
              <p:cNvPicPr/>
              <p:nvPr/>
            </p:nvPicPr>
            <p:blipFill>
              <a:blip r:embed="rId32" cstate="print"/>
              <a:stretch>
                <a:fillRect/>
              </a:stretch>
            </p:blipFill>
            <p:spPr>
              <a:xfrm>
                <a:off x="8372271" y="5871463"/>
                <a:ext cx="78295" cy="118008"/>
              </a:xfrm>
              <a:prstGeom prst="rect">
                <a:avLst/>
              </a:prstGeom>
            </p:spPr>
          </p:pic>
          <p:pic>
            <p:nvPicPr>
              <p:cNvPr id="598" name="object 598"/>
              <p:cNvPicPr/>
              <p:nvPr/>
            </p:nvPicPr>
            <p:blipFill>
              <a:blip r:embed="rId127" cstate="print"/>
              <a:stretch>
                <a:fillRect/>
              </a:stretch>
            </p:blipFill>
            <p:spPr>
              <a:xfrm>
                <a:off x="8484844" y="5900648"/>
                <a:ext cx="85153" cy="90246"/>
              </a:xfrm>
              <a:prstGeom prst="rect">
                <a:avLst/>
              </a:prstGeom>
            </p:spPr>
          </p:pic>
          <p:pic>
            <p:nvPicPr>
              <p:cNvPr id="599" name="object 599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8599652" y="5900648"/>
                <a:ext cx="88671" cy="90246"/>
              </a:xfrm>
              <a:prstGeom prst="rect">
                <a:avLst/>
              </a:prstGeom>
            </p:spPr>
          </p:pic>
          <p:sp>
            <p:nvSpPr>
              <p:cNvPr id="600" name="object 600"/>
              <p:cNvSpPr/>
              <p:nvPr/>
            </p:nvSpPr>
            <p:spPr>
              <a:xfrm>
                <a:off x="8728837" y="5871451"/>
                <a:ext cx="95885" cy="118110"/>
              </a:xfrm>
              <a:custGeom>
                <a:avLst/>
                <a:gdLst/>
                <a:ahLst/>
                <a:cxnLst/>
                <a:rect l="l" t="t" r="r" b="b"/>
                <a:pathLst>
                  <a:path w="95884" h="118110">
                    <a:moveTo>
                      <a:pt x="14503" y="0"/>
                    </a:moveTo>
                    <a:lnTo>
                      <a:pt x="0" y="0"/>
                    </a:lnTo>
                    <a:lnTo>
                      <a:pt x="0" y="118008"/>
                    </a:lnTo>
                    <a:lnTo>
                      <a:pt x="14503" y="118008"/>
                    </a:lnTo>
                    <a:lnTo>
                      <a:pt x="14503" y="0"/>
                    </a:lnTo>
                    <a:close/>
                  </a:path>
                  <a:path w="95884" h="118110">
                    <a:moveTo>
                      <a:pt x="95694" y="30632"/>
                    </a:moveTo>
                    <a:lnTo>
                      <a:pt x="72885" y="30632"/>
                    </a:lnTo>
                    <a:lnTo>
                      <a:pt x="72885" y="8623"/>
                    </a:lnTo>
                    <a:lnTo>
                      <a:pt x="58381" y="8623"/>
                    </a:lnTo>
                    <a:lnTo>
                      <a:pt x="58381" y="30632"/>
                    </a:lnTo>
                    <a:lnTo>
                      <a:pt x="47053" y="30632"/>
                    </a:lnTo>
                    <a:lnTo>
                      <a:pt x="47053" y="42595"/>
                    </a:lnTo>
                    <a:lnTo>
                      <a:pt x="58381" y="42595"/>
                    </a:lnTo>
                    <a:lnTo>
                      <a:pt x="58381" y="102603"/>
                    </a:lnTo>
                    <a:lnTo>
                      <a:pt x="60388" y="108724"/>
                    </a:lnTo>
                    <a:lnTo>
                      <a:pt x="68478" y="116154"/>
                    </a:lnTo>
                    <a:lnTo>
                      <a:pt x="74536" y="118021"/>
                    </a:lnTo>
                    <a:lnTo>
                      <a:pt x="95694" y="118021"/>
                    </a:lnTo>
                    <a:lnTo>
                      <a:pt x="95694" y="105740"/>
                    </a:lnTo>
                    <a:lnTo>
                      <a:pt x="80543" y="105740"/>
                    </a:lnTo>
                    <a:lnTo>
                      <a:pt x="77406" y="104863"/>
                    </a:lnTo>
                    <a:lnTo>
                      <a:pt x="73787" y="101358"/>
                    </a:lnTo>
                    <a:lnTo>
                      <a:pt x="72885" y="98348"/>
                    </a:lnTo>
                    <a:lnTo>
                      <a:pt x="72885" y="42595"/>
                    </a:lnTo>
                    <a:lnTo>
                      <a:pt x="95694" y="42595"/>
                    </a:lnTo>
                    <a:lnTo>
                      <a:pt x="95694" y="3063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601" name="object 601"/>
              <p:cNvPicPr/>
              <p:nvPr/>
            </p:nvPicPr>
            <p:blipFill>
              <a:blip r:embed="rId32" cstate="print"/>
              <a:stretch>
                <a:fillRect/>
              </a:stretch>
            </p:blipFill>
            <p:spPr>
              <a:xfrm>
                <a:off x="8857996" y="5871463"/>
                <a:ext cx="78295" cy="118008"/>
              </a:xfrm>
              <a:prstGeom prst="rect">
                <a:avLst/>
              </a:prstGeom>
            </p:spPr>
          </p:pic>
          <p:sp>
            <p:nvSpPr>
              <p:cNvPr id="602" name="object 602"/>
              <p:cNvSpPr/>
              <p:nvPr/>
            </p:nvSpPr>
            <p:spPr>
              <a:xfrm>
                <a:off x="8973604" y="5868111"/>
                <a:ext cx="19685" cy="121920"/>
              </a:xfrm>
              <a:custGeom>
                <a:avLst/>
                <a:gdLst/>
                <a:ahLst/>
                <a:cxnLst/>
                <a:rect l="l" t="t" r="r" b="b"/>
                <a:pathLst>
                  <a:path w="19684" h="121920">
                    <a:moveTo>
                      <a:pt x="16903" y="33959"/>
                    </a:moveTo>
                    <a:lnTo>
                      <a:pt x="2400" y="33959"/>
                    </a:lnTo>
                    <a:lnTo>
                      <a:pt x="2400" y="121348"/>
                    </a:lnTo>
                    <a:lnTo>
                      <a:pt x="16903" y="121348"/>
                    </a:lnTo>
                    <a:lnTo>
                      <a:pt x="16903" y="33959"/>
                    </a:lnTo>
                    <a:close/>
                  </a:path>
                  <a:path w="19684" h="121920">
                    <a:moveTo>
                      <a:pt x="12560" y="0"/>
                    </a:moveTo>
                    <a:lnTo>
                      <a:pt x="7137" y="0"/>
                    </a:lnTo>
                    <a:lnTo>
                      <a:pt x="4800" y="952"/>
                    </a:lnTo>
                    <a:lnTo>
                      <a:pt x="965" y="4787"/>
                    </a:lnTo>
                    <a:lnTo>
                      <a:pt x="0" y="7124"/>
                    </a:lnTo>
                    <a:lnTo>
                      <a:pt x="0" y="12661"/>
                    </a:lnTo>
                    <a:lnTo>
                      <a:pt x="965" y="14998"/>
                    </a:lnTo>
                    <a:lnTo>
                      <a:pt x="4800" y="18821"/>
                    </a:lnTo>
                    <a:lnTo>
                      <a:pt x="7137" y="19773"/>
                    </a:lnTo>
                    <a:lnTo>
                      <a:pt x="12560" y="19773"/>
                    </a:lnTo>
                    <a:lnTo>
                      <a:pt x="14808" y="18821"/>
                    </a:lnTo>
                    <a:lnTo>
                      <a:pt x="18529" y="14998"/>
                    </a:lnTo>
                    <a:lnTo>
                      <a:pt x="19456" y="12661"/>
                    </a:lnTo>
                    <a:lnTo>
                      <a:pt x="19456" y="7124"/>
                    </a:lnTo>
                    <a:lnTo>
                      <a:pt x="18529" y="4787"/>
                    </a:lnTo>
                    <a:lnTo>
                      <a:pt x="14808" y="952"/>
                    </a:lnTo>
                    <a:lnTo>
                      <a:pt x="1256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603" name="object 603"/>
              <p:cNvPicPr/>
              <p:nvPr/>
            </p:nvPicPr>
            <p:blipFill>
              <a:blip r:embed="rId69" cstate="print"/>
              <a:stretch>
                <a:fillRect/>
              </a:stretch>
            </p:blipFill>
            <p:spPr>
              <a:xfrm>
                <a:off x="9025763" y="5900648"/>
                <a:ext cx="85153" cy="90246"/>
              </a:xfrm>
              <a:prstGeom prst="rect">
                <a:avLst/>
              </a:prstGeom>
            </p:spPr>
          </p:pic>
          <p:sp>
            <p:nvSpPr>
              <p:cNvPr id="604" name="object 604"/>
              <p:cNvSpPr/>
              <p:nvPr/>
            </p:nvSpPr>
            <p:spPr>
              <a:xfrm>
                <a:off x="9145994" y="5900483"/>
                <a:ext cx="43180" cy="89535"/>
              </a:xfrm>
              <a:custGeom>
                <a:avLst/>
                <a:gdLst/>
                <a:ahLst/>
                <a:cxnLst/>
                <a:rect l="l" t="t" r="r" b="b"/>
                <a:pathLst>
                  <a:path w="43179" h="89535">
                    <a:moveTo>
                      <a:pt x="42735" y="0"/>
                    </a:moveTo>
                    <a:lnTo>
                      <a:pt x="35928" y="0"/>
                    </a:lnTo>
                    <a:lnTo>
                      <a:pt x="30162" y="1384"/>
                    </a:lnTo>
                    <a:lnTo>
                      <a:pt x="25438" y="4152"/>
                    </a:lnTo>
                    <a:lnTo>
                      <a:pt x="20701" y="6921"/>
                    </a:lnTo>
                    <a:lnTo>
                      <a:pt x="17056" y="10794"/>
                    </a:lnTo>
                    <a:lnTo>
                      <a:pt x="14503" y="15786"/>
                    </a:lnTo>
                    <a:lnTo>
                      <a:pt x="14503" y="1587"/>
                    </a:lnTo>
                    <a:lnTo>
                      <a:pt x="0" y="1587"/>
                    </a:lnTo>
                    <a:lnTo>
                      <a:pt x="0" y="88976"/>
                    </a:lnTo>
                    <a:lnTo>
                      <a:pt x="14503" y="88976"/>
                    </a:lnTo>
                    <a:lnTo>
                      <a:pt x="14503" y="41465"/>
                    </a:lnTo>
                    <a:lnTo>
                      <a:pt x="16029" y="29880"/>
                    </a:lnTo>
                    <a:lnTo>
                      <a:pt x="20607" y="21605"/>
                    </a:lnTo>
                    <a:lnTo>
                      <a:pt x="28235" y="16640"/>
                    </a:lnTo>
                    <a:lnTo>
                      <a:pt x="38912" y="14985"/>
                    </a:lnTo>
                    <a:lnTo>
                      <a:pt x="42735" y="14985"/>
                    </a:lnTo>
                    <a:lnTo>
                      <a:pt x="4273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05" name="object 605"/>
            <p:cNvGrpSpPr/>
            <p:nvPr/>
          </p:nvGrpSpPr>
          <p:grpSpPr>
            <a:xfrm>
              <a:off x="9340468" y="5868111"/>
              <a:ext cx="572770" cy="163195"/>
              <a:chOff x="9340468" y="5868111"/>
              <a:chExt cx="572770" cy="163195"/>
            </a:xfrm>
          </p:grpSpPr>
          <p:pic>
            <p:nvPicPr>
              <p:cNvPr id="606" name="object 606"/>
              <p:cNvPicPr/>
              <p:nvPr/>
            </p:nvPicPr>
            <p:blipFill>
              <a:blip r:embed="rId31" cstate="print"/>
              <a:stretch>
                <a:fillRect/>
              </a:stretch>
            </p:blipFill>
            <p:spPr>
              <a:xfrm>
                <a:off x="9340468" y="5900635"/>
                <a:ext cx="88341" cy="90258"/>
              </a:xfrm>
              <a:prstGeom prst="rect">
                <a:avLst/>
              </a:prstGeom>
            </p:spPr>
          </p:pic>
          <p:pic>
            <p:nvPicPr>
              <p:cNvPr id="607" name="object 607"/>
              <p:cNvPicPr/>
              <p:nvPr/>
            </p:nvPicPr>
            <p:blipFill>
              <a:blip r:embed="rId121" cstate="print"/>
              <a:stretch>
                <a:fillRect/>
              </a:stretch>
            </p:blipFill>
            <p:spPr>
              <a:xfrm>
                <a:off x="9463887" y="5900648"/>
                <a:ext cx="88671" cy="130276"/>
              </a:xfrm>
              <a:prstGeom prst="rect">
                <a:avLst/>
              </a:prstGeom>
            </p:spPr>
          </p:pic>
          <p:sp>
            <p:nvSpPr>
              <p:cNvPr id="608" name="object 608"/>
              <p:cNvSpPr/>
              <p:nvPr/>
            </p:nvSpPr>
            <p:spPr>
              <a:xfrm>
                <a:off x="9579508" y="5868111"/>
                <a:ext cx="99695" cy="121920"/>
              </a:xfrm>
              <a:custGeom>
                <a:avLst/>
                <a:gdLst/>
                <a:ahLst/>
                <a:cxnLst/>
                <a:rect l="l" t="t" r="r" b="b"/>
                <a:pathLst>
                  <a:path w="99695" h="121920">
                    <a:moveTo>
                      <a:pt x="48641" y="33972"/>
                    </a:moveTo>
                    <a:lnTo>
                      <a:pt x="25831" y="33972"/>
                    </a:lnTo>
                    <a:lnTo>
                      <a:pt x="25831" y="11963"/>
                    </a:lnTo>
                    <a:lnTo>
                      <a:pt x="11328" y="11963"/>
                    </a:lnTo>
                    <a:lnTo>
                      <a:pt x="11328" y="33972"/>
                    </a:lnTo>
                    <a:lnTo>
                      <a:pt x="0" y="33972"/>
                    </a:lnTo>
                    <a:lnTo>
                      <a:pt x="0" y="45935"/>
                    </a:lnTo>
                    <a:lnTo>
                      <a:pt x="11328" y="45935"/>
                    </a:lnTo>
                    <a:lnTo>
                      <a:pt x="11328" y="105943"/>
                    </a:lnTo>
                    <a:lnTo>
                      <a:pt x="13335" y="112064"/>
                    </a:lnTo>
                    <a:lnTo>
                      <a:pt x="21424" y="119494"/>
                    </a:lnTo>
                    <a:lnTo>
                      <a:pt x="27482" y="121361"/>
                    </a:lnTo>
                    <a:lnTo>
                      <a:pt x="48641" y="121361"/>
                    </a:lnTo>
                    <a:lnTo>
                      <a:pt x="48641" y="109080"/>
                    </a:lnTo>
                    <a:lnTo>
                      <a:pt x="33489" y="109080"/>
                    </a:lnTo>
                    <a:lnTo>
                      <a:pt x="30353" y="108204"/>
                    </a:lnTo>
                    <a:lnTo>
                      <a:pt x="26733" y="104698"/>
                    </a:lnTo>
                    <a:lnTo>
                      <a:pt x="25831" y="101688"/>
                    </a:lnTo>
                    <a:lnTo>
                      <a:pt x="25831" y="45935"/>
                    </a:lnTo>
                    <a:lnTo>
                      <a:pt x="48641" y="45935"/>
                    </a:lnTo>
                    <a:lnTo>
                      <a:pt x="48641" y="33972"/>
                    </a:lnTo>
                    <a:close/>
                  </a:path>
                  <a:path w="99695" h="121920">
                    <a:moveTo>
                      <a:pt x="96621" y="33972"/>
                    </a:moveTo>
                    <a:lnTo>
                      <a:pt x="82105" y="33972"/>
                    </a:lnTo>
                    <a:lnTo>
                      <a:pt x="82105" y="121348"/>
                    </a:lnTo>
                    <a:lnTo>
                      <a:pt x="96621" y="121348"/>
                    </a:lnTo>
                    <a:lnTo>
                      <a:pt x="96621" y="33972"/>
                    </a:lnTo>
                    <a:close/>
                  </a:path>
                  <a:path w="99695" h="121920">
                    <a:moveTo>
                      <a:pt x="99174" y="7124"/>
                    </a:moveTo>
                    <a:lnTo>
                      <a:pt x="98234" y="4787"/>
                    </a:lnTo>
                    <a:lnTo>
                      <a:pt x="94526" y="952"/>
                    </a:lnTo>
                    <a:lnTo>
                      <a:pt x="92265" y="0"/>
                    </a:lnTo>
                    <a:lnTo>
                      <a:pt x="86842" y="0"/>
                    </a:lnTo>
                    <a:lnTo>
                      <a:pt x="84505" y="952"/>
                    </a:lnTo>
                    <a:lnTo>
                      <a:pt x="80683" y="4787"/>
                    </a:lnTo>
                    <a:lnTo>
                      <a:pt x="79717" y="7124"/>
                    </a:lnTo>
                    <a:lnTo>
                      <a:pt x="79717" y="12661"/>
                    </a:lnTo>
                    <a:lnTo>
                      <a:pt x="80683" y="14998"/>
                    </a:lnTo>
                    <a:lnTo>
                      <a:pt x="84505" y="18821"/>
                    </a:lnTo>
                    <a:lnTo>
                      <a:pt x="86842" y="19773"/>
                    </a:lnTo>
                    <a:lnTo>
                      <a:pt x="92265" y="19773"/>
                    </a:lnTo>
                    <a:lnTo>
                      <a:pt x="94526" y="18821"/>
                    </a:lnTo>
                    <a:lnTo>
                      <a:pt x="98234" y="14998"/>
                    </a:lnTo>
                    <a:lnTo>
                      <a:pt x="99174" y="12661"/>
                    </a:lnTo>
                    <a:lnTo>
                      <a:pt x="99174" y="712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609" name="object 609"/>
              <p:cNvPicPr/>
              <p:nvPr/>
            </p:nvPicPr>
            <p:blipFill>
              <a:blip r:embed="rId61" cstate="print"/>
              <a:stretch>
                <a:fillRect/>
              </a:stretch>
            </p:blipFill>
            <p:spPr>
              <a:xfrm>
                <a:off x="9711384" y="5900635"/>
                <a:ext cx="88341" cy="90258"/>
              </a:xfrm>
              <a:prstGeom prst="rect">
                <a:avLst/>
              </a:prstGeom>
            </p:spPr>
          </p:pic>
          <p:pic>
            <p:nvPicPr>
              <p:cNvPr id="610" name="object 610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9834803" y="5900496"/>
                <a:ext cx="78295" cy="88976"/>
              </a:xfrm>
              <a:prstGeom prst="rect">
                <a:avLst/>
              </a:prstGeom>
            </p:spPr>
          </p:pic>
        </p:grpSp>
        <p:grpSp>
          <p:nvGrpSpPr>
            <p:cNvPr id="611" name="object 611"/>
            <p:cNvGrpSpPr/>
            <p:nvPr/>
          </p:nvGrpSpPr>
          <p:grpSpPr>
            <a:xfrm>
              <a:off x="10069144" y="5880074"/>
              <a:ext cx="165100" cy="111125"/>
              <a:chOff x="10069144" y="5880074"/>
              <a:chExt cx="165100" cy="111125"/>
            </a:xfrm>
          </p:grpSpPr>
          <p:sp>
            <p:nvSpPr>
              <p:cNvPr id="612" name="object 612"/>
              <p:cNvSpPr/>
              <p:nvPr/>
            </p:nvSpPr>
            <p:spPr>
              <a:xfrm>
                <a:off x="10069144" y="5880074"/>
                <a:ext cx="48895" cy="109855"/>
              </a:xfrm>
              <a:custGeom>
                <a:avLst/>
                <a:gdLst/>
                <a:ahLst/>
                <a:cxnLst/>
                <a:rect l="l" t="t" r="r" b="b"/>
                <a:pathLst>
                  <a:path w="48895" h="109854">
                    <a:moveTo>
                      <a:pt x="25831" y="0"/>
                    </a:moveTo>
                    <a:lnTo>
                      <a:pt x="11328" y="0"/>
                    </a:lnTo>
                    <a:lnTo>
                      <a:pt x="11328" y="22009"/>
                    </a:lnTo>
                    <a:lnTo>
                      <a:pt x="0" y="22009"/>
                    </a:lnTo>
                    <a:lnTo>
                      <a:pt x="0" y="33972"/>
                    </a:lnTo>
                    <a:lnTo>
                      <a:pt x="11328" y="33972"/>
                    </a:lnTo>
                    <a:lnTo>
                      <a:pt x="11328" y="93980"/>
                    </a:lnTo>
                    <a:lnTo>
                      <a:pt x="13334" y="100101"/>
                    </a:lnTo>
                    <a:lnTo>
                      <a:pt x="21424" y="107530"/>
                    </a:lnTo>
                    <a:lnTo>
                      <a:pt x="27482" y="109397"/>
                    </a:lnTo>
                    <a:lnTo>
                      <a:pt x="48640" y="109397"/>
                    </a:lnTo>
                    <a:lnTo>
                      <a:pt x="48640" y="97116"/>
                    </a:lnTo>
                    <a:lnTo>
                      <a:pt x="33489" y="97116"/>
                    </a:lnTo>
                    <a:lnTo>
                      <a:pt x="30352" y="96240"/>
                    </a:lnTo>
                    <a:lnTo>
                      <a:pt x="26733" y="92735"/>
                    </a:lnTo>
                    <a:lnTo>
                      <a:pt x="25831" y="89725"/>
                    </a:lnTo>
                    <a:lnTo>
                      <a:pt x="25831" y="33972"/>
                    </a:lnTo>
                    <a:lnTo>
                      <a:pt x="48640" y="33972"/>
                    </a:lnTo>
                    <a:lnTo>
                      <a:pt x="48640" y="22009"/>
                    </a:lnTo>
                    <a:lnTo>
                      <a:pt x="25831" y="22009"/>
                    </a:lnTo>
                    <a:lnTo>
                      <a:pt x="2583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613" name="object 613"/>
              <p:cNvPicPr/>
              <p:nvPr/>
            </p:nvPicPr>
            <p:blipFill>
              <a:blip r:embed="rId31" cstate="print"/>
              <a:stretch>
                <a:fillRect/>
              </a:stretch>
            </p:blipFill>
            <p:spPr>
              <a:xfrm>
                <a:off x="10145852" y="5900635"/>
                <a:ext cx="88341" cy="90258"/>
              </a:xfrm>
              <a:prstGeom prst="rect">
                <a:avLst/>
              </a:prstGeom>
            </p:spPr>
          </p:pic>
        </p:grpSp>
        <p:pic>
          <p:nvPicPr>
            <p:cNvPr id="614" name="object 614"/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4624463" y="6127800"/>
              <a:ext cx="941184" cy="159461"/>
            </a:xfrm>
            <a:prstGeom prst="rect">
              <a:avLst/>
            </a:prstGeom>
          </p:spPr>
        </p:pic>
        <p:grpSp>
          <p:nvGrpSpPr>
            <p:cNvPr id="615" name="object 615"/>
            <p:cNvGrpSpPr/>
            <p:nvPr/>
          </p:nvGrpSpPr>
          <p:grpSpPr>
            <a:xfrm>
              <a:off x="5692889" y="6127800"/>
              <a:ext cx="371475" cy="120014"/>
              <a:chOff x="5692889" y="6127800"/>
              <a:chExt cx="371475" cy="120014"/>
            </a:xfrm>
          </p:grpSpPr>
          <p:pic>
            <p:nvPicPr>
              <p:cNvPr id="616" name="object 616"/>
              <p:cNvPicPr/>
              <p:nvPr/>
            </p:nvPicPr>
            <p:blipFill>
              <a:blip r:embed="rId123" cstate="print"/>
              <a:stretch>
                <a:fillRect/>
              </a:stretch>
            </p:blipFill>
            <p:spPr>
              <a:xfrm>
                <a:off x="5692889" y="6156985"/>
                <a:ext cx="67614" cy="90246"/>
              </a:xfrm>
              <a:prstGeom prst="rect">
                <a:avLst/>
              </a:prstGeom>
            </p:spPr>
          </p:pic>
          <p:pic>
            <p:nvPicPr>
              <p:cNvPr id="617" name="object 617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5791428" y="6156985"/>
                <a:ext cx="88671" cy="90246"/>
              </a:xfrm>
              <a:prstGeom prst="rect">
                <a:avLst/>
              </a:prstGeom>
            </p:spPr>
          </p:pic>
          <p:sp>
            <p:nvSpPr>
              <p:cNvPr id="618" name="object 618"/>
              <p:cNvSpPr/>
              <p:nvPr/>
            </p:nvSpPr>
            <p:spPr>
              <a:xfrm>
                <a:off x="5920613" y="6127800"/>
                <a:ext cx="143510" cy="119380"/>
              </a:xfrm>
              <a:custGeom>
                <a:avLst/>
                <a:gdLst/>
                <a:ahLst/>
                <a:cxnLst/>
                <a:rect l="l" t="t" r="r" b="b"/>
                <a:pathLst>
                  <a:path w="143510" h="119379">
                    <a:moveTo>
                      <a:pt x="14503" y="0"/>
                    </a:moveTo>
                    <a:lnTo>
                      <a:pt x="0" y="0"/>
                    </a:lnTo>
                    <a:lnTo>
                      <a:pt x="0" y="118008"/>
                    </a:lnTo>
                    <a:lnTo>
                      <a:pt x="14503" y="118008"/>
                    </a:lnTo>
                    <a:lnTo>
                      <a:pt x="14503" y="0"/>
                    </a:lnTo>
                    <a:close/>
                  </a:path>
                  <a:path w="143510" h="119379">
                    <a:moveTo>
                      <a:pt x="95681" y="30619"/>
                    </a:moveTo>
                    <a:lnTo>
                      <a:pt x="72872" y="30619"/>
                    </a:lnTo>
                    <a:lnTo>
                      <a:pt x="72872" y="8610"/>
                    </a:lnTo>
                    <a:lnTo>
                      <a:pt x="58369" y="8610"/>
                    </a:lnTo>
                    <a:lnTo>
                      <a:pt x="58369" y="30619"/>
                    </a:lnTo>
                    <a:lnTo>
                      <a:pt x="47040" y="30619"/>
                    </a:lnTo>
                    <a:lnTo>
                      <a:pt x="47040" y="42583"/>
                    </a:lnTo>
                    <a:lnTo>
                      <a:pt x="58369" y="42583"/>
                    </a:lnTo>
                    <a:lnTo>
                      <a:pt x="58369" y="102590"/>
                    </a:lnTo>
                    <a:lnTo>
                      <a:pt x="60375" y="108712"/>
                    </a:lnTo>
                    <a:lnTo>
                      <a:pt x="68465" y="116141"/>
                    </a:lnTo>
                    <a:lnTo>
                      <a:pt x="74523" y="118008"/>
                    </a:lnTo>
                    <a:lnTo>
                      <a:pt x="95681" y="118008"/>
                    </a:lnTo>
                    <a:lnTo>
                      <a:pt x="95681" y="105727"/>
                    </a:lnTo>
                    <a:lnTo>
                      <a:pt x="80530" y="105727"/>
                    </a:lnTo>
                    <a:lnTo>
                      <a:pt x="77393" y="104851"/>
                    </a:lnTo>
                    <a:lnTo>
                      <a:pt x="73774" y="101346"/>
                    </a:lnTo>
                    <a:lnTo>
                      <a:pt x="72872" y="98336"/>
                    </a:lnTo>
                    <a:lnTo>
                      <a:pt x="72872" y="42583"/>
                    </a:lnTo>
                    <a:lnTo>
                      <a:pt x="95681" y="42583"/>
                    </a:lnTo>
                    <a:lnTo>
                      <a:pt x="95681" y="30619"/>
                    </a:lnTo>
                    <a:close/>
                  </a:path>
                  <a:path w="143510" h="119379">
                    <a:moveTo>
                      <a:pt x="143357" y="106311"/>
                    </a:moveTo>
                    <a:lnTo>
                      <a:pt x="142405" y="103974"/>
                    </a:lnTo>
                    <a:lnTo>
                      <a:pt x="138696" y="100152"/>
                    </a:lnTo>
                    <a:lnTo>
                      <a:pt x="136436" y="99199"/>
                    </a:lnTo>
                    <a:lnTo>
                      <a:pt x="131013" y="99199"/>
                    </a:lnTo>
                    <a:lnTo>
                      <a:pt x="128676" y="100152"/>
                    </a:lnTo>
                    <a:lnTo>
                      <a:pt x="124853" y="103974"/>
                    </a:lnTo>
                    <a:lnTo>
                      <a:pt x="123901" y="106311"/>
                    </a:lnTo>
                    <a:lnTo>
                      <a:pt x="123901" y="111848"/>
                    </a:lnTo>
                    <a:lnTo>
                      <a:pt x="124853" y="114185"/>
                    </a:lnTo>
                    <a:lnTo>
                      <a:pt x="126758" y="116090"/>
                    </a:lnTo>
                    <a:lnTo>
                      <a:pt x="128676" y="118008"/>
                    </a:lnTo>
                    <a:lnTo>
                      <a:pt x="131013" y="118960"/>
                    </a:lnTo>
                    <a:lnTo>
                      <a:pt x="136436" y="118960"/>
                    </a:lnTo>
                    <a:lnTo>
                      <a:pt x="138696" y="118008"/>
                    </a:lnTo>
                    <a:lnTo>
                      <a:pt x="142405" y="114185"/>
                    </a:lnTo>
                    <a:lnTo>
                      <a:pt x="143357" y="111848"/>
                    </a:lnTo>
                    <a:lnTo>
                      <a:pt x="143357" y="10631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19" name="object 619"/>
            <p:cNvGrpSpPr/>
            <p:nvPr/>
          </p:nvGrpSpPr>
          <p:grpSpPr>
            <a:xfrm>
              <a:off x="6181471" y="6134658"/>
              <a:ext cx="314325" cy="113030"/>
              <a:chOff x="6181471" y="6134658"/>
              <a:chExt cx="314325" cy="113030"/>
            </a:xfrm>
          </p:grpSpPr>
          <p:pic>
            <p:nvPicPr>
              <p:cNvPr id="620" name="object 620"/>
              <p:cNvPicPr/>
              <p:nvPr/>
            </p:nvPicPr>
            <p:blipFill>
              <a:blip r:embed="rId124" cstate="print"/>
              <a:stretch>
                <a:fillRect/>
              </a:stretch>
            </p:blipFill>
            <p:spPr>
              <a:xfrm>
                <a:off x="6181471" y="6134658"/>
                <a:ext cx="87071" cy="111150"/>
              </a:xfrm>
              <a:prstGeom prst="rect">
                <a:avLst/>
              </a:prstGeom>
            </p:spPr>
          </p:pic>
          <p:pic>
            <p:nvPicPr>
              <p:cNvPr id="621" name="object 621"/>
              <p:cNvPicPr/>
              <p:nvPr/>
            </p:nvPicPr>
            <p:blipFill>
              <a:blip r:embed="rId92" cstate="print"/>
              <a:stretch>
                <a:fillRect/>
              </a:stretch>
            </p:blipFill>
            <p:spPr>
              <a:xfrm>
                <a:off x="6294374" y="6156985"/>
                <a:ext cx="88341" cy="90258"/>
              </a:xfrm>
              <a:prstGeom prst="rect">
                <a:avLst/>
              </a:prstGeom>
            </p:spPr>
          </p:pic>
          <p:pic>
            <p:nvPicPr>
              <p:cNvPr id="622" name="object 622"/>
              <p:cNvPicPr/>
              <p:nvPr/>
            </p:nvPicPr>
            <p:blipFill>
              <a:blip r:embed="rId33" cstate="print"/>
              <a:stretch>
                <a:fillRect/>
              </a:stretch>
            </p:blipFill>
            <p:spPr>
              <a:xfrm>
                <a:off x="6417005" y="6158420"/>
                <a:ext cx="78295" cy="88671"/>
              </a:xfrm>
              <a:prstGeom prst="rect">
                <a:avLst/>
              </a:prstGeom>
            </p:spPr>
          </p:pic>
        </p:grpSp>
        <p:grpSp>
          <p:nvGrpSpPr>
            <p:cNvPr id="623" name="object 623"/>
            <p:cNvGrpSpPr/>
            <p:nvPr/>
          </p:nvGrpSpPr>
          <p:grpSpPr>
            <a:xfrm>
              <a:off x="6621894" y="6156833"/>
              <a:ext cx="320675" cy="90805"/>
              <a:chOff x="6621894" y="6156833"/>
              <a:chExt cx="320675" cy="90805"/>
            </a:xfrm>
          </p:grpSpPr>
          <p:pic>
            <p:nvPicPr>
              <p:cNvPr id="624" name="object 624"/>
              <p:cNvPicPr/>
              <p:nvPr/>
            </p:nvPicPr>
            <p:blipFill>
              <a:blip r:embed="rId129" cstate="print"/>
              <a:stretch>
                <a:fillRect/>
              </a:stretch>
            </p:blipFill>
            <p:spPr>
              <a:xfrm>
                <a:off x="6621894" y="6156998"/>
                <a:ext cx="82918" cy="90246"/>
              </a:xfrm>
              <a:prstGeom prst="rect">
                <a:avLst/>
              </a:prstGeom>
            </p:spPr>
          </p:pic>
          <p:pic>
            <p:nvPicPr>
              <p:cNvPr id="625" name="object 625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6734632" y="6156985"/>
                <a:ext cx="88671" cy="90246"/>
              </a:xfrm>
              <a:prstGeom prst="rect">
                <a:avLst/>
              </a:prstGeom>
            </p:spPr>
          </p:pic>
          <p:pic>
            <p:nvPicPr>
              <p:cNvPr id="626" name="object 626"/>
              <p:cNvPicPr/>
              <p:nvPr/>
            </p:nvPicPr>
            <p:blipFill>
              <a:blip r:embed="rId35" cstate="print"/>
              <a:stretch>
                <a:fillRect/>
              </a:stretch>
            </p:blipFill>
            <p:spPr>
              <a:xfrm>
                <a:off x="6863803" y="6156833"/>
                <a:ext cx="78295" cy="88976"/>
              </a:xfrm>
              <a:prstGeom prst="rect">
                <a:avLst/>
              </a:prstGeom>
            </p:spPr>
          </p:pic>
        </p:grpSp>
        <p:grpSp>
          <p:nvGrpSpPr>
            <p:cNvPr id="627" name="object 627"/>
            <p:cNvGrpSpPr/>
            <p:nvPr/>
          </p:nvGrpSpPr>
          <p:grpSpPr>
            <a:xfrm>
              <a:off x="7067892" y="6127800"/>
              <a:ext cx="367030" cy="120014"/>
              <a:chOff x="7067892" y="6127800"/>
              <a:chExt cx="367030" cy="120014"/>
            </a:xfrm>
          </p:grpSpPr>
          <p:pic>
            <p:nvPicPr>
              <p:cNvPr id="628" name="object 628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7067892" y="6156985"/>
                <a:ext cx="88671" cy="90246"/>
              </a:xfrm>
              <a:prstGeom prst="rect">
                <a:avLst/>
              </a:prstGeom>
            </p:spPr>
          </p:pic>
          <p:sp>
            <p:nvSpPr>
              <p:cNvPr id="629" name="object 629"/>
              <p:cNvSpPr/>
              <p:nvPr/>
            </p:nvSpPr>
            <p:spPr>
              <a:xfrm>
                <a:off x="7197077" y="6127800"/>
                <a:ext cx="14604" cy="118110"/>
              </a:xfrm>
              <a:custGeom>
                <a:avLst/>
                <a:gdLst/>
                <a:ahLst/>
                <a:cxnLst/>
                <a:rect l="l" t="t" r="r" b="b"/>
                <a:pathLst>
                  <a:path w="14604" h="118110">
                    <a:moveTo>
                      <a:pt x="14503" y="0"/>
                    </a:moveTo>
                    <a:lnTo>
                      <a:pt x="0" y="0"/>
                    </a:lnTo>
                    <a:lnTo>
                      <a:pt x="0" y="118008"/>
                    </a:lnTo>
                    <a:lnTo>
                      <a:pt x="14503" y="118008"/>
                    </a:lnTo>
                    <a:lnTo>
                      <a:pt x="1450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630" name="object 630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7247470" y="6156985"/>
                <a:ext cx="67614" cy="90246"/>
              </a:xfrm>
              <a:prstGeom prst="rect">
                <a:avLst/>
              </a:prstGeom>
            </p:spPr>
          </p:pic>
          <p:pic>
            <p:nvPicPr>
              <p:cNvPr id="631" name="object 631"/>
              <p:cNvPicPr/>
              <p:nvPr/>
            </p:nvPicPr>
            <p:blipFill>
              <a:blip r:embed="rId61" cstate="print"/>
              <a:stretch>
                <a:fillRect/>
              </a:stretch>
            </p:blipFill>
            <p:spPr>
              <a:xfrm>
                <a:off x="7346022" y="6156985"/>
                <a:ext cx="88341" cy="90258"/>
              </a:xfrm>
              <a:prstGeom prst="rect">
                <a:avLst/>
              </a:prstGeom>
            </p:spPr>
          </p:pic>
        </p:grpSp>
        <p:grpSp>
          <p:nvGrpSpPr>
            <p:cNvPr id="632" name="object 632"/>
            <p:cNvGrpSpPr/>
            <p:nvPr/>
          </p:nvGrpSpPr>
          <p:grpSpPr>
            <a:xfrm>
              <a:off x="7560157" y="6156985"/>
              <a:ext cx="297815" cy="90805"/>
              <a:chOff x="7560157" y="6156985"/>
              <a:chExt cx="297815" cy="90805"/>
            </a:xfrm>
          </p:grpSpPr>
          <p:pic>
            <p:nvPicPr>
              <p:cNvPr id="633" name="object 633"/>
              <p:cNvPicPr/>
              <p:nvPr/>
            </p:nvPicPr>
            <p:blipFill>
              <a:blip r:embed="rId33" cstate="print"/>
              <a:stretch>
                <a:fillRect/>
              </a:stretch>
            </p:blipFill>
            <p:spPr>
              <a:xfrm>
                <a:off x="7560157" y="6158420"/>
                <a:ext cx="78295" cy="88671"/>
              </a:xfrm>
              <a:prstGeom prst="rect">
                <a:avLst/>
              </a:prstGeom>
            </p:spPr>
          </p:pic>
          <p:pic>
            <p:nvPicPr>
              <p:cNvPr id="634" name="object 634"/>
              <p:cNvPicPr/>
              <p:nvPr/>
            </p:nvPicPr>
            <p:blipFill>
              <a:blip r:embed="rId114" cstate="print"/>
              <a:stretch>
                <a:fillRect/>
              </a:stretch>
            </p:blipFill>
            <p:spPr>
              <a:xfrm>
                <a:off x="7674178" y="6156985"/>
                <a:ext cx="67614" cy="90246"/>
              </a:xfrm>
              <a:prstGeom prst="rect">
                <a:avLst/>
              </a:prstGeom>
            </p:spPr>
          </p:pic>
          <p:pic>
            <p:nvPicPr>
              <p:cNvPr id="635" name="object 635"/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7772717" y="6156985"/>
                <a:ext cx="85153" cy="90246"/>
              </a:xfrm>
              <a:prstGeom prst="rect">
                <a:avLst/>
              </a:prstGeom>
            </p:spPr>
          </p:pic>
        </p:grpSp>
        <p:sp>
          <p:nvSpPr>
            <p:cNvPr id="636" name="object 636"/>
            <p:cNvSpPr/>
            <p:nvPr/>
          </p:nvSpPr>
          <p:spPr>
            <a:xfrm>
              <a:off x="7982090" y="6124460"/>
              <a:ext cx="98425" cy="121920"/>
            </a:xfrm>
            <a:custGeom>
              <a:avLst/>
              <a:gdLst/>
              <a:ahLst/>
              <a:cxnLst/>
              <a:rect l="l" t="t" r="r" b="b"/>
              <a:pathLst>
                <a:path w="98425" h="121920">
                  <a:moveTo>
                    <a:pt x="16903" y="33959"/>
                  </a:moveTo>
                  <a:lnTo>
                    <a:pt x="2387" y="33959"/>
                  </a:lnTo>
                  <a:lnTo>
                    <a:pt x="2387" y="121348"/>
                  </a:lnTo>
                  <a:lnTo>
                    <a:pt x="16903" y="121348"/>
                  </a:lnTo>
                  <a:lnTo>
                    <a:pt x="16903" y="33959"/>
                  </a:lnTo>
                  <a:close/>
                </a:path>
                <a:path w="98425" h="121920">
                  <a:moveTo>
                    <a:pt x="19456" y="7124"/>
                  </a:moveTo>
                  <a:lnTo>
                    <a:pt x="18529" y="4787"/>
                  </a:lnTo>
                  <a:lnTo>
                    <a:pt x="14808" y="952"/>
                  </a:lnTo>
                  <a:lnTo>
                    <a:pt x="12547" y="0"/>
                  </a:lnTo>
                  <a:lnTo>
                    <a:pt x="7124" y="0"/>
                  </a:lnTo>
                  <a:lnTo>
                    <a:pt x="4787" y="952"/>
                  </a:lnTo>
                  <a:lnTo>
                    <a:pt x="965" y="4787"/>
                  </a:lnTo>
                  <a:lnTo>
                    <a:pt x="0" y="7124"/>
                  </a:lnTo>
                  <a:lnTo>
                    <a:pt x="0" y="12661"/>
                  </a:lnTo>
                  <a:lnTo>
                    <a:pt x="965" y="14998"/>
                  </a:lnTo>
                  <a:lnTo>
                    <a:pt x="4787" y="18821"/>
                  </a:lnTo>
                  <a:lnTo>
                    <a:pt x="7124" y="19773"/>
                  </a:lnTo>
                  <a:lnTo>
                    <a:pt x="12547" y="19773"/>
                  </a:lnTo>
                  <a:lnTo>
                    <a:pt x="14808" y="18821"/>
                  </a:lnTo>
                  <a:lnTo>
                    <a:pt x="18529" y="14998"/>
                  </a:lnTo>
                  <a:lnTo>
                    <a:pt x="19456" y="12661"/>
                  </a:lnTo>
                  <a:lnTo>
                    <a:pt x="19456" y="7124"/>
                  </a:lnTo>
                  <a:close/>
                </a:path>
                <a:path w="98425" h="121920">
                  <a:moveTo>
                    <a:pt x="98094" y="33959"/>
                  </a:moveTo>
                  <a:lnTo>
                    <a:pt x="75285" y="33959"/>
                  </a:lnTo>
                  <a:lnTo>
                    <a:pt x="75285" y="11950"/>
                  </a:lnTo>
                  <a:lnTo>
                    <a:pt x="60782" y="11950"/>
                  </a:lnTo>
                  <a:lnTo>
                    <a:pt x="60782" y="33959"/>
                  </a:lnTo>
                  <a:lnTo>
                    <a:pt x="49453" y="33959"/>
                  </a:lnTo>
                  <a:lnTo>
                    <a:pt x="49453" y="45923"/>
                  </a:lnTo>
                  <a:lnTo>
                    <a:pt x="60782" y="45923"/>
                  </a:lnTo>
                  <a:lnTo>
                    <a:pt x="60782" y="105930"/>
                  </a:lnTo>
                  <a:lnTo>
                    <a:pt x="62788" y="112052"/>
                  </a:lnTo>
                  <a:lnTo>
                    <a:pt x="70878" y="119481"/>
                  </a:lnTo>
                  <a:lnTo>
                    <a:pt x="76936" y="121348"/>
                  </a:lnTo>
                  <a:lnTo>
                    <a:pt x="98094" y="121348"/>
                  </a:lnTo>
                  <a:lnTo>
                    <a:pt x="98094" y="109067"/>
                  </a:lnTo>
                  <a:lnTo>
                    <a:pt x="82943" y="109067"/>
                  </a:lnTo>
                  <a:lnTo>
                    <a:pt x="79806" y="108191"/>
                  </a:lnTo>
                  <a:lnTo>
                    <a:pt x="76187" y="104686"/>
                  </a:lnTo>
                  <a:lnTo>
                    <a:pt x="75285" y="101676"/>
                  </a:lnTo>
                  <a:lnTo>
                    <a:pt x="75285" y="45923"/>
                  </a:lnTo>
                  <a:lnTo>
                    <a:pt x="98094" y="45923"/>
                  </a:lnTo>
                  <a:lnTo>
                    <a:pt x="98094" y="339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tx1"/>
                </a:solidFill>
              </a:endParaRPr>
            </a:p>
          </p:txBody>
        </p:sp>
        <p:grpSp>
          <p:nvGrpSpPr>
            <p:cNvPr id="637" name="object 637"/>
            <p:cNvGrpSpPr/>
            <p:nvPr/>
          </p:nvGrpSpPr>
          <p:grpSpPr>
            <a:xfrm>
              <a:off x="8197050" y="6136411"/>
              <a:ext cx="165100" cy="111125"/>
              <a:chOff x="8197050" y="6136411"/>
              <a:chExt cx="165100" cy="111125"/>
            </a:xfrm>
          </p:grpSpPr>
          <p:sp>
            <p:nvSpPr>
              <p:cNvPr id="638" name="object 638"/>
              <p:cNvSpPr/>
              <p:nvPr/>
            </p:nvSpPr>
            <p:spPr>
              <a:xfrm>
                <a:off x="8197050" y="6136411"/>
                <a:ext cx="48895" cy="109855"/>
              </a:xfrm>
              <a:custGeom>
                <a:avLst/>
                <a:gdLst/>
                <a:ahLst/>
                <a:cxnLst/>
                <a:rect l="l" t="t" r="r" b="b"/>
                <a:pathLst>
                  <a:path w="48895" h="109854">
                    <a:moveTo>
                      <a:pt x="25831" y="0"/>
                    </a:moveTo>
                    <a:lnTo>
                      <a:pt x="11328" y="0"/>
                    </a:lnTo>
                    <a:lnTo>
                      <a:pt x="11328" y="22009"/>
                    </a:lnTo>
                    <a:lnTo>
                      <a:pt x="0" y="22009"/>
                    </a:lnTo>
                    <a:lnTo>
                      <a:pt x="0" y="33972"/>
                    </a:lnTo>
                    <a:lnTo>
                      <a:pt x="11328" y="33972"/>
                    </a:lnTo>
                    <a:lnTo>
                      <a:pt x="11328" y="93979"/>
                    </a:lnTo>
                    <a:lnTo>
                      <a:pt x="13334" y="100101"/>
                    </a:lnTo>
                    <a:lnTo>
                      <a:pt x="21424" y="107530"/>
                    </a:lnTo>
                    <a:lnTo>
                      <a:pt x="27482" y="109397"/>
                    </a:lnTo>
                    <a:lnTo>
                      <a:pt x="48640" y="109397"/>
                    </a:lnTo>
                    <a:lnTo>
                      <a:pt x="48640" y="97116"/>
                    </a:lnTo>
                    <a:lnTo>
                      <a:pt x="33489" y="97116"/>
                    </a:lnTo>
                    <a:lnTo>
                      <a:pt x="30352" y="96240"/>
                    </a:lnTo>
                    <a:lnTo>
                      <a:pt x="26733" y="92735"/>
                    </a:lnTo>
                    <a:lnTo>
                      <a:pt x="25831" y="89725"/>
                    </a:lnTo>
                    <a:lnTo>
                      <a:pt x="25831" y="33972"/>
                    </a:lnTo>
                    <a:lnTo>
                      <a:pt x="48640" y="33972"/>
                    </a:lnTo>
                    <a:lnTo>
                      <a:pt x="48640" y="22009"/>
                    </a:lnTo>
                    <a:lnTo>
                      <a:pt x="25831" y="22009"/>
                    </a:lnTo>
                    <a:lnTo>
                      <a:pt x="2583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639" name="object 639"/>
              <p:cNvPicPr/>
              <p:nvPr/>
            </p:nvPicPr>
            <p:blipFill>
              <a:blip r:embed="rId71" cstate="print"/>
              <a:stretch>
                <a:fillRect/>
              </a:stretch>
            </p:blipFill>
            <p:spPr>
              <a:xfrm>
                <a:off x="8273745" y="6156985"/>
                <a:ext cx="88341" cy="90258"/>
              </a:xfrm>
              <a:prstGeom prst="rect">
                <a:avLst/>
              </a:prstGeom>
            </p:spPr>
          </p:pic>
        </p:grpSp>
        <p:grpSp>
          <p:nvGrpSpPr>
            <p:cNvPr id="640" name="object 640"/>
            <p:cNvGrpSpPr/>
            <p:nvPr/>
          </p:nvGrpSpPr>
          <p:grpSpPr>
            <a:xfrm>
              <a:off x="8483269" y="6136411"/>
              <a:ext cx="586105" cy="111125"/>
              <a:chOff x="8483269" y="6136411"/>
              <a:chExt cx="586105" cy="111125"/>
            </a:xfrm>
          </p:grpSpPr>
          <p:pic>
            <p:nvPicPr>
              <p:cNvPr id="641" name="object 641"/>
              <p:cNvPicPr/>
              <p:nvPr/>
            </p:nvPicPr>
            <p:blipFill>
              <a:blip r:embed="rId129" cstate="print"/>
              <a:stretch>
                <a:fillRect/>
              </a:stretch>
            </p:blipFill>
            <p:spPr>
              <a:xfrm>
                <a:off x="8483269" y="6156998"/>
                <a:ext cx="82918" cy="90246"/>
              </a:xfrm>
              <a:prstGeom prst="rect">
                <a:avLst/>
              </a:prstGeom>
            </p:spPr>
          </p:pic>
          <p:sp>
            <p:nvSpPr>
              <p:cNvPr id="642" name="object 642"/>
              <p:cNvSpPr/>
              <p:nvPr/>
            </p:nvSpPr>
            <p:spPr>
              <a:xfrm>
                <a:off x="8601443" y="6156833"/>
                <a:ext cx="43180" cy="89535"/>
              </a:xfrm>
              <a:custGeom>
                <a:avLst/>
                <a:gdLst/>
                <a:ahLst/>
                <a:cxnLst/>
                <a:rect l="l" t="t" r="r" b="b"/>
                <a:pathLst>
                  <a:path w="43179" h="89535">
                    <a:moveTo>
                      <a:pt x="42735" y="0"/>
                    </a:moveTo>
                    <a:lnTo>
                      <a:pt x="35928" y="0"/>
                    </a:lnTo>
                    <a:lnTo>
                      <a:pt x="30162" y="1384"/>
                    </a:lnTo>
                    <a:lnTo>
                      <a:pt x="25438" y="4152"/>
                    </a:lnTo>
                    <a:lnTo>
                      <a:pt x="20701" y="6921"/>
                    </a:lnTo>
                    <a:lnTo>
                      <a:pt x="17056" y="10794"/>
                    </a:lnTo>
                    <a:lnTo>
                      <a:pt x="14503" y="15786"/>
                    </a:lnTo>
                    <a:lnTo>
                      <a:pt x="14503" y="1587"/>
                    </a:lnTo>
                    <a:lnTo>
                      <a:pt x="0" y="1587"/>
                    </a:lnTo>
                    <a:lnTo>
                      <a:pt x="0" y="88976"/>
                    </a:lnTo>
                    <a:lnTo>
                      <a:pt x="14503" y="88976"/>
                    </a:lnTo>
                    <a:lnTo>
                      <a:pt x="14503" y="41465"/>
                    </a:lnTo>
                    <a:lnTo>
                      <a:pt x="16029" y="29880"/>
                    </a:lnTo>
                    <a:lnTo>
                      <a:pt x="20607" y="21605"/>
                    </a:lnTo>
                    <a:lnTo>
                      <a:pt x="28235" y="16640"/>
                    </a:lnTo>
                    <a:lnTo>
                      <a:pt x="38912" y="14985"/>
                    </a:lnTo>
                    <a:lnTo>
                      <a:pt x="42735" y="14985"/>
                    </a:lnTo>
                    <a:lnTo>
                      <a:pt x="4273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643" name="object 643"/>
              <p:cNvPicPr/>
              <p:nvPr/>
            </p:nvPicPr>
            <p:blipFill>
              <a:blip r:embed="rId24" cstate="print"/>
              <a:stretch>
                <a:fillRect/>
              </a:stretch>
            </p:blipFill>
            <p:spPr>
              <a:xfrm>
                <a:off x="8671420" y="6156985"/>
                <a:ext cx="85153" cy="90246"/>
              </a:xfrm>
              <a:prstGeom prst="rect">
                <a:avLst/>
              </a:prstGeom>
            </p:spPr>
          </p:pic>
          <p:pic>
            <p:nvPicPr>
              <p:cNvPr id="644" name="object 644"/>
              <p:cNvPicPr/>
              <p:nvPr/>
            </p:nvPicPr>
            <p:blipFill>
              <a:blip r:embed="rId130" cstate="print"/>
              <a:stretch>
                <a:fillRect/>
              </a:stretch>
            </p:blipFill>
            <p:spPr>
              <a:xfrm>
                <a:off x="8786240" y="6156985"/>
                <a:ext cx="88671" cy="90246"/>
              </a:xfrm>
              <a:prstGeom prst="rect">
                <a:avLst/>
              </a:prstGeom>
            </p:spPr>
          </p:pic>
          <p:sp>
            <p:nvSpPr>
              <p:cNvPr id="645" name="object 645"/>
              <p:cNvSpPr/>
              <p:nvPr/>
            </p:nvSpPr>
            <p:spPr>
              <a:xfrm>
                <a:off x="8907297" y="6136411"/>
                <a:ext cx="48895" cy="109855"/>
              </a:xfrm>
              <a:custGeom>
                <a:avLst/>
                <a:gdLst/>
                <a:ahLst/>
                <a:cxnLst/>
                <a:rect l="l" t="t" r="r" b="b"/>
                <a:pathLst>
                  <a:path w="48895" h="109854">
                    <a:moveTo>
                      <a:pt x="25831" y="0"/>
                    </a:moveTo>
                    <a:lnTo>
                      <a:pt x="11328" y="0"/>
                    </a:lnTo>
                    <a:lnTo>
                      <a:pt x="11328" y="22009"/>
                    </a:lnTo>
                    <a:lnTo>
                      <a:pt x="0" y="22009"/>
                    </a:lnTo>
                    <a:lnTo>
                      <a:pt x="0" y="33972"/>
                    </a:lnTo>
                    <a:lnTo>
                      <a:pt x="11328" y="33972"/>
                    </a:lnTo>
                    <a:lnTo>
                      <a:pt x="11328" y="93979"/>
                    </a:lnTo>
                    <a:lnTo>
                      <a:pt x="13334" y="100101"/>
                    </a:lnTo>
                    <a:lnTo>
                      <a:pt x="21424" y="107530"/>
                    </a:lnTo>
                    <a:lnTo>
                      <a:pt x="27482" y="109397"/>
                    </a:lnTo>
                    <a:lnTo>
                      <a:pt x="48640" y="109397"/>
                    </a:lnTo>
                    <a:lnTo>
                      <a:pt x="48640" y="97116"/>
                    </a:lnTo>
                    <a:lnTo>
                      <a:pt x="33489" y="97116"/>
                    </a:lnTo>
                    <a:lnTo>
                      <a:pt x="30352" y="96240"/>
                    </a:lnTo>
                    <a:lnTo>
                      <a:pt x="26733" y="92735"/>
                    </a:lnTo>
                    <a:lnTo>
                      <a:pt x="25831" y="89725"/>
                    </a:lnTo>
                    <a:lnTo>
                      <a:pt x="25831" y="33972"/>
                    </a:lnTo>
                    <a:lnTo>
                      <a:pt x="48640" y="33972"/>
                    </a:lnTo>
                    <a:lnTo>
                      <a:pt x="48640" y="22009"/>
                    </a:lnTo>
                    <a:lnTo>
                      <a:pt x="25831" y="22009"/>
                    </a:lnTo>
                    <a:lnTo>
                      <a:pt x="2583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646" name="object 646"/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8983979" y="6156985"/>
                <a:ext cx="85153" cy="90246"/>
              </a:xfrm>
              <a:prstGeom prst="rect">
                <a:avLst/>
              </a:prstGeom>
            </p:spPr>
          </p:pic>
        </p:grpSp>
        <p:grpSp>
          <p:nvGrpSpPr>
            <p:cNvPr id="647" name="object 647"/>
            <p:cNvGrpSpPr/>
            <p:nvPr/>
          </p:nvGrpSpPr>
          <p:grpSpPr>
            <a:xfrm>
              <a:off x="9195739" y="6127800"/>
              <a:ext cx="1038860" cy="120014"/>
              <a:chOff x="9195739" y="6127800"/>
              <a:chExt cx="1038860" cy="120014"/>
            </a:xfrm>
          </p:grpSpPr>
          <p:pic>
            <p:nvPicPr>
              <p:cNvPr id="648" name="object 648"/>
              <p:cNvPicPr/>
              <p:nvPr/>
            </p:nvPicPr>
            <p:blipFill>
              <a:blip r:embed="rId32" cstate="print"/>
              <a:stretch>
                <a:fillRect/>
              </a:stretch>
            </p:blipFill>
            <p:spPr>
              <a:xfrm>
                <a:off x="9195739" y="6127800"/>
                <a:ext cx="78295" cy="118008"/>
              </a:xfrm>
              <a:prstGeom prst="rect">
                <a:avLst/>
              </a:prstGeom>
            </p:spPr>
          </p:pic>
          <p:pic>
            <p:nvPicPr>
              <p:cNvPr id="649" name="object 649"/>
              <p:cNvPicPr/>
              <p:nvPr/>
            </p:nvPicPr>
            <p:blipFill>
              <a:blip r:embed="rId28" cstate="print"/>
              <a:stretch>
                <a:fillRect/>
              </a:stretch>
            </p:blipFill>
            <p:spPr>
              <a:xfrm>
                <a:off x="9308324" y="6156985"/>
                <a:ext cx="88341" cy="90258"/>
              </a:xfrm>
              <a:prstGeom prst="rect">
                <a:avLst/>
              </a:prstGeom>
            </p:spPr>
          </p:pic>
          <p:pic>
            <p:nvPicPr>
              <p:cNvPr id="650" name="object 650"/>
              <p:cNvPicPr/>
              <p:nvPr/>
            </p:nvPicPr>
            <p:blipFill>
              <a:blip r:embed="rId50" cstate="print"/>
              <a:stretch>
                <a:fillRect/>
              </a:stretch>
            </p:blipFill>
            <p:spPr>
              <a:xfrm>
                <a:off x="9431743" y="6156832"/>
                <a:ext cx="140487" cy="88976"/>
              </a:xfrm>
              <a:prstGeom prst="rect">
                <a:avLst/>
              </a:prstGeom>
            </p:spPr>
          </p:pic>
          <p:pic>
            <p:nvPicPr>
              <p:cNvPr id="651" name="object 651"/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9606508" y="6156985"/>
                <a:ext cx="85153" cy="90246"/>
              </a:xfrm>
              <a:prstGeom prst="rect">
                <a:avLst/>
              </a:prstGeom>
            </p:spPr>
          </p:pic>
          <p:pic>
            <p:nvPicPr>
              <p:cNvPr id="652" name="object 652"/>
              <p:cNvPicPr/>
              <p:nvPr/>
            </p:nvPicPr>
            <p:blipFill>
              <a:blip r:embed="rId34" cstate="print"/>
              <a:stretch>
                <a:fillRect/>
              </a:stretch>
            </p:blipFill>
            <p:spPr>
              <a:xfrm>
                <a:off x="9726751" y="6156832"/>
                <a:ext cx="140487" cy="88976"/>
              </a:xfrm>
              <a:prstGeom prst="rect">
                <a:avLst/>
              </a:prstGeom>
            </p:spPr>
          </p:pic>
          <p:pic>
            <p:nvPicPr>
              <p:cNvPr id="653" name="object 653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9901516" y="6156985"/>
                <a:ext cx="88671" cy="90246"/>
              </a:xfrm>
              <a:prstGeom prst="rect">
                <a:avLst/>
              </a:prstGeom>
            </p:spPr>
          </p:pic>
          <p:pic>
            <p:nvPicPr>
              <p:cNvPr id="654" name="object 654"/>
              <p:cNvPicPr/>
              <p:nvPr/>
            </p:nvPicPr>
            <p:blipFill>
              <a:blip r:embed="rId102" cstate="print"/>
              <a:stretch>
                <a:fillRect/>
              </a:stretch>
            </p:blipFill>
            <p:spPr>
              <a:xfrm>
                <a:off x="10025265" y="6127800"/>
                <a:ext cx="88671" cy="119430"/>
              </a:xfrm>
              <a:prstGeom prst="rect">
                <a:avLst/>
              </a:prstGeom>
            </p:spPr>
          </p:pic>
          <p:pic>
            <p:nvPicPr>
              <p:cNvPr id="655" name="object 655"/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10149014" y="6156985"/>
                <a:ext cx="85153" cy="90246"/>
              </a:xfrm>
              <a:prstGeom prst="rect">
                <a:avLst/>
              </a:prstGeom>
            </p:spPr>
          </p:pic>
        </p:grpSp>
        <p:grpSp>
          <p:nvGrpSpPr>
            <p:cNvPr id="656" name="object 656"/>
            <p:cNvGrpSpPr/>
            <p:nvPr/>
          </p:nvGrpSpPr>
          <p:grpSpPr>
            <a:xfrm>
              <a:off x="4624463" y="6384151"/>
              <a:ext cx="441325" cy="159385"/>
              <a:chOff x="4624463" y="6384151"/>
              <a:chExt cx="441325" cy="159385"/>
            </a:xfrm>
          </p:grpSpPr>
          <p:pic>
            <p:nvPicPr>
              <p:cNvPr id="657" name="object 657"/>
              <p:cNvPicPr/>
              <p:nvPr/>
            </p:nvPicPr>
            <p:blipFill>
              <a:blip r:embed="rId113" cstate="print"/>
              <a:stretch>
                <a:fillRect/>
              </a:stretch>
            </p:blipFill>
            <p:spPr>
              <a:xfrm>
                <a:off x="4624463" y="6384151"/>
                <a:ext cx="88671" cy="119430"/>
              </a:xfrm>
              <a:prstGeom prst="rect">
                <a:avLst/>
              </a:prstGeom>
            </p:spPr>
          </p:pic>
          <p:pic>
            <p:nvPicPr>
              <p:cNvPr id="658" name="object 658"/>
              <p:cNvPicPr/>
              <p:nvPr/>
            </p:nvPicPr>
            <p:blipFill>
              <a:blip r:embed="rId28" cstate="print"/>
              <a:stretch>
                <a:fillRect/>
              </a:stretch>
            </p:blipFill>
            <p:spPr>
              <a:xfrm>
                <a:off x="4742802" y="6413334"/>
                <a:ext cx="88341" cy="90258"/>
              </a:xfrm>
              <a:prstGeom prst="rect">
                <a:avLst/>
              </a:prstGeom>
            </p:spPr>
          </p:pic>
          <p:pic>
            <p:nvPicPr>
              <p:cNvPr id="659" name="object 659"/>
              <p:cNvPicPr/>
              <p:nvPr/>
            </p:nvPicPr>
            <p:blipFill>
              <a:blip r:embed="rId67" cstate="print"/>
              <a:stretch>
                <a:fillRect/>
              </a:stretch>
            </p:blipFill>
            <p:spPr>
              <a:xfrm>
                <a:off x="4860785" y="6384152"/>
                <a:ext cx="88671" cy="119430"/>
              </a:xfrm>
              <a:prstGeom prst="rect">
                <a:avLst/>
              </a:prstGeom>
            </p:spPr>
          </p:pic>
          <p:pic>
            <p:nvPicPr>
              <p:cNvPr id="660" name="object 660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4979606" y="6414766"/>
                <a:ext cx="85623" cy="128536"/>
              </a:xfrm>
              <a:prstGeom prst="rect">
                <a:avLst/>
              </a:prstGeom>
            </p:spPr>
          </p:pic>
        </p:grpSp>
        <p:grpSp>
          <p:nvGrpSpPr>
            <p:cNvPr id="661" name="object 661"/>
            <p:cNvGrpSpPr/>
            <p:nvPr/>
          </p:nvGrpSpPr>
          <p:grpSpPr>
            <a:xfrm>
              <a:off x="5174538" y="6384151"/>
              <a:ext cx="596900" cy="120014"/>
              <a:chOff x="5174538" y="6384151"/>
              <a:chExt cx="596900" cy="120014"/>
            </a:xfrm>
          </p:grpSpPr>
          <p:pic>
            <p:nvPicPr>
              <p:cNvPr id="662" name="object 662"/>
              <p:cNvPicPr/>
              <p:nvPr/>
            </p:nvPicPr>
            <p:blipFill>
              <a:blip r:embed="rId111" cstate="print"/>
              <a:stretch>
                <a:fillRect/>
              </a:stretch>
            </p:blipFill>
            <p:spPr>
              <a:xfrm>
                <a:off x="5174538" y="6413336"/>
                <a:ext cx="67614" cy="90246"/>
              </a:xfrm>
              <a:prstGeom prst="rect">
                <a:avLst/>
              </a:prstGeom>
            </p:spPr>
          </p:pic>
          <p:pic>
            <p:nvPicPr>
              <p:cNvPr id="663" name="object 663"/>
              <p:cNvPicPr/>
              <p:nvPr/>
            </p:nvPicPr>
            <p:blipFill>
              <a:blip r:embed="rId105" cstate="print"/>
              <a:stretch>
                <a:fillRect/>
              </a:stretch>
            </p:blipFill>
            <p:spPr>
              <a:xfrm>
                <a:off x="5273090" y="6413341"/>
                <a:ext cx="82918" cy="90246"/>
              </a:xfrm>
              <a:prstGeom prst="rect">
                <a:avLst/>
              </a:prstGeom>
            </p:spPr>
          </p:pic>
          <p:sp>
            <p:nvSpPr>
              <p:cNvPr id="664" name="object 664"/>
              <p:cNvSpPr/>
              <p:nvPr/>
            </p:nvSpPr>
            <p:spPr>
              <a:xfrm>
                <a:off x="5391251" y="6413175"/>
                <a:ext cx="43180" cy="89535"/>
              </a:xfrm>
              <a:custGeom>
                <a:avLst/>
                <a:gdLst/>
                <a:ahLst/>
                <a:cxnLst/>
                <a:rect l="l" t="t" r="r" b="b"/>
                <a:pathLst>
                  <a:path w="43179" h="89534">
                    <a:moveTo>
                      <a:pt x="42735" y="0"/>
                    </a:moveTo>
                    <a:lnTo>
                      <a:pt x="35928" y="0"/>
                    </a:lnTo>
                    <a:lnTo>
                      <a:pt x="30162" y="1384"/>
                    </a:lnTo>
                    <a:lnTo>
                      <a:pt x="25438" y="4152"/>
                    </a:lnTo>
                    <a:lnTo>
                      <a:pt x="20700" y="6921"/>
                    </a:lnTo>
                    <a:lnTo>
                      <a:pt x="17056" y="10795"/>
                    </a:lnTo>
                    <a:lnTo>
                      <a:pt x="14503" y="15786"/>
                    </a:lnTo>
                    <a:lnTo>
                      <a:pt x="14503" y="1587"/>
                    </a:lnTo>
                    <a:lnTo>
                      <a:pt x="0" y="1587"/>
                    </a:lnTo>
                    <a:lnTo>
                      <a:pt x="0" y="88976"/>
                    </a:lnTo>
                    <a:lnTo>
                      <a:pt x="14503" y="88976"/>
                    </a:lnTo>
                    <a:lnTo>
                      <a:pt x="14503" y="41465"/>
                    </a:lnTo>
                    <a:lnTo>
                      <a:pt x="16029" y="29880"/>
                    </a:lnTo>
                    <a:lnTo>
                      <a:pt x="20607" y="21605"/>
                    </a:lnTo>
                    <a:lnTo>
                      <a:pt x="28235" y="16640"/>
                    </a:lnTo>
                    <a:lnTo>
                      <a:pt x="38912" y="14986"/>
                    </a:lnTo>
                    <a:lnTo>
                      <a:pt x="42735" y="14986"/>
                    </a:lnTo>
                    <a:lnTo>
                      <a:pt x="4273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665" name="object 665"/>
              <p:cNvPicPr/>
              <p:nvPr/>
            </p:nvPicPr>
            <p:blipFill>
              <a:blip r:embed="rId30" cstate="print"/>
              <a:stretch>
                <a:fillRect/>
              </a:stretch>
            </p:blipFill>
            <p:spPr>
              <a:xfrm>
                <a:off x="5465876" y="6414766"/>
                <a:ext cx="78295" cy="88671"/>
              </a:xfrm>
              <a:prstGeom prst="rect">
                <a:avLst/>
              </a:prstGeom>
            </p:spPr>
          </p:pic>
          <p:pic>
            <p:nvPicPr>
              <p:cNvPr id="666" name="object 666"/>
              <p:cNvPicPr/>
              <p:nvPr/>
            </p:nvPicPr>
            <p:blipFill>
              <a:blip r:embed="rId36" cstate="print"/>
              <a:stretch>
                <a:fillRect/>
              </a:stretch>
            </p:blipFill>
            <p:spPr>
              <a:xfrm>
                <a:off x="5584672" y="6384151"/>
                <a:ext cx="88671" cy="119430"/>
              </a:xfrm>
              <a:prstGeom prst="rect">
                <a:avLst/>
              </a:prstGeom>
            </p:spPr>
          </p:pic>
          <p:pic>
            <p:nvPicPr>
              <p:cNvPr id="667" name="object 667"/>
              <p:cNvPicPr/>
              <p:nvPr/>
            </p:nvPicPr>
            <p:blipFill>
              <a:blip r:embed="rId111" cstate="print"/>
              <a:stretch>
                <a:fillRect/>
              </a:stretch>
            </p:blipFill>
            <p:spPr>
              <a:xfrm>
                <a:off x="5703633" y="6413336"/>
                <a:ext cx="67614" cy="90246"/>
              </a:xfrm>
              <a:prstGeom prst="rect">
                <a:avLst/>
              </a:prstGeom>
            </p:spPr>
          </p:pic>
        </p:grpSp>
        <p:grpSp>
          <p:nvGrpSpPr>
            <p:cNvPr id="668" name="object 668"/>
            <p:cNvGrpSpPr/>
            <p:nvPr/>
          </p:nvGrpSpPr>
          <p:grpSpPr>
            <a:xfrm>
              <a:off x="5885802" y="6384152"/>
              <a:ext cx="330835" cy="120014"/>
              <a:chOff x="5885802" y="6384152"/>
              <a:chExt cx="330835" cy="120014"/>
            </a:xfrm>
          </p:grpSpPr>
          <p:pic>
            <p:nvPicPr>
              <p:cNvPr id="669" name="object 669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5885802" y="6413337"/>
                <a:ext cx="88671" cy="90246"/>
              </a:xfrm>
              <a:prstGeom prst="rect">
                <a:avLst/>
              </a:prstGeom>
            </p:spPr>
          </p:pic>
          <p:pic>
            <p:nvPicPr>
              <p:cNvPr id="670" name="object 670"/>
              <p:cNvPicPr/>
              <p:nvPr/>
            </p:nvPicPr>
            <p:blipFill>
              <a:blip r:embed="rId25" cstate="print"/>
              <a:stretch>
                <a:fillRect/>
              </a:stretch>
            </p:blipFill>
            <p:spPr>
              <a:xfrm>
                <a:off x="6014974" y="6413185"/>
                <a:ext cx="78295" cy="88976"/>
              </a:xfrm>
              <a:prstGeom prst="rect">
                <a:avLst/>
              </a:prstGeom>
            </p:spPr>
          </p:pic>
          <p:pic>
            <p:nvPicPr>
              <p:cNvPr id="671" name="object 671"/>
              <p:cNvPicPr/>
              <p:nvPr/>
            </p:nvPicPr>
            <p:blipFill>
              <a:blip r:embed="rId67" cstate="print"/>
              <a:stretch>
                <a:fillRect/>
              </a:stretch>
            </p:blipFill>
            <p:spPr>
              <a:xfrm>
                <a:off x="6127559" y="6384152"/>
                <a:ext cx="88671" cy="119430"/>
              </a:xfrm>
              <a:prstGeom prst="rect">
                <a:avLst/>
              </a:prstGeom>
            </p:spPr>
          </p:pic>
        </p:grpSp>
        <p:grpSp>
          <p:nvGrpSpPr>
            <p:cNvPr id="672" name="object 672"/>
            <p:cNvGrpSpPr/>
            <p:nvPr/>
          </p:nvGrpSpPr>
          <p:grpSpPr>
            <a:xfrm>
              <a:off x="6340360" y="6384151"/>
              <a:ext cx="502920" cy="120014"/>
              <a:chOff x="6340360" y="6384151"/>
              <a:chExt cx="502920" cy="120014"/>
            </a:xfrm>
          </p:grpSpPr>
          <p:pic>
            <p:nvPicPr>
              <p:cNvPr id="673" name="object 673"/>
              <p:cNvPicPr/>
              <p:nvPr/>
            </p:nvPicPr>
            <p:blipFill>
              <a:blip r:embed="rId86" cstate="print"/>
              <a:stretch>
                <a:fillRect/>
              </a:stretch>
            </p:blipFill>
            <p:spPr>
              <a:xfrm>
                <a:off x="6340360" y="6384151"/>
                <a:ext cx="88671" cy="119430"/>
              </a:xfrm>
              <a:prstGeom prst="rect">
                <a:avLst/>
              </a:prstGeom>
            </p:spPr>
          </p:pic>
          <p:pic>
            <p:nvPicPr>
              <p:cNvPr id="674" name="object 674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6458673" y="6413337"/>
                <a:ext cx="88671" cy="90246"/>
              </a:xfrm>
              <a:prstGeom prst="rect">
                <a:avLst/>
              </a:prstGeom>
            </p:spPr>
          </p:pic>
          <p:sp>
            <p:nvSpPr>
              <p:cNvPr id="675" name="object 675"/>
              <p:cNvSpPr/>
              <p:nvPr/>
            </p:nvSpPr>
            <p:spPr>
              <a:xfrm>
                <a:off x="6579717" y="6392762"/>
                <a:ext cx="48895" cy="109855"/>
              </a:xfrm>
              <a:custGeom>
                <a:avLst/>
                <a:gdLst/>
                <a:ahLst/>
                <a:cxnLst/>
                <a:rect l="l" t="t" r="r" b="b"/>
                <a:pathLst>
                  <a:path w="48895" h="109854">
                    <a:moveTo>
                      <a:pt x="25831" y="0"/>
                    </a:moveTo>
                    <a:lnTo>
                      <a:pt x="11328" y="0"/>
                    </a:lnTo>
                    <a:lnTo>
                      <a:pt x="11328" y="22009"/>
                    </a:lnTo>
                    <a:lnTo>
                      <a:pt x="0" y="22009"/>
                    </a:lnTo>
                    <a:lnTo>
                      <a:pt x="0" y="33972"/>
                    </a:lnTo>
                    <a:lnTo>
                      <a:pt x="11328" y="33972"/>
                    </a:lnTo>
                    <a:lnTo>
                      <a:pt x="11328" y="93980"/>
                    </a:lnTo>
                    <a:lnTo>
                      <a:pt x="13334" y="100101"/>
                    </a:lnTo>
                    <a:lnTo>
                      <a:pt x="21424" y="107530"/>
                    </a:lnTo>
                    <a:lnTo>
                      <a:pt x="27482" y="109397"/>
                    </a:lnTo>
                    <a:lnTo>
                      <a:pt x="48640" y="109397"/>
                    </a:lnTo>
                    <a:lnTo>
                      <a:pt x="48640" y="97116"/>
                    </a:lnTo>
                    <a:lnTo>
                      <a:pt x="33489" y="97116"/>
                    </a:lnTo>
                    <a:lnTo>
                      <a:pt x="30352" y="96240"/>
                    </a:lnTo>
                    <a:lnTo>
                      <a:pt x="26733" y="92735"/>
                    </a:lnTo>
                    <a:lnTo>
                      <a:pt x="25831" y="89725"/>
                    </a:lnTo>
                    <a:lnTo>
                      <a:pt x="25831" y="33972"/>
                    </a:lnTo>
                    <a:lnTo>
                      <a:pt x="48640" y="33972"/>
                    </a:lnTo>
                    <a:lnTo>
                      <a:pt x="48640" y="22009"/>
                    </a:lnTo>
                    <a:lnTo>
                      <a:pt x="25831" y="22009"/>
                    </a:lnTo>
                    <a:lnTo>
                      <a:pt x="2583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676" name="object 676"/>
              <p:cNvPicPr/>
              <p:nvPr/>
            </p:nvPicPr>
            <p:blipFill>
              <a:blip r:embed="rId32" cstate="print"/>
              <a:stretch>
                <a:fillRect/>
              </a:stretch>
            </p:blipFill>
            <p:spPr>
              <a:xfrm>
                <a:off x="6661835" y="6384151"/>
                <a:ext cx="78295" cy="118008"/>
              </a:xfrm>
              <a:prstGeom prst="rect">
                <a:avLst/>
              </a:prstGeom>
            </p:spPr>
          </p:pic>
          <p:pic>
            <p:nvPicPr>
              <p:cNvPr id="677" name="object 677"/>
              <p:cNvPicPr/>
              <p:nvPr/>
            </p:nvPicPr>
            <p:blipFill>
              <a:blip r:embed="rId111" cstate="print"/>
              <a:stretch>
                <a:fillRect/>
              </a:stretch>
            </p:blipFill>
            <p:spPr>
              <a:xfrm>
                <a:off x="6775056" y="6413336"/>
                <a:ext cx="67614" cy="90246"/>
              </a:xfrm>
              <a:prstGeom prst="rect">
                <a:avLst/>
              </a:prstGeom>
            </p:spPr>
          </p:pic>
        </p:grpSp>
        <p:grpSp>
          <p:nvGrpSpPr>
            <p:cNvPr id="678" name="object 678"/>
            <p:cNvGrpSpPr/>
            <p:nvPr/>
          </p:nvGrpSpPr>
          <p:grpSpPr>
            <a:xfrm>
              <a:off x="6957872" y="6384149"/>
              <a:ext cx="558165" cy="140970"/>
              <a:chOff x="6957872" y="6384149"/>
              <a:chExt cx="558165" cy="140970"/>
            </a:xfrm>
          </p:grpSpPr>
          <p:pic>
            <p:nvPicPr>
              <p:cNvPr id="679" name="object 679"/>
              <p:cNvPicPr/>
              <p:nvPr/>
            </p:nvPicPr>
            <p:blipFill>
              <a:blip r:embed="rId111" cstate="print"/>
              <a:stretch>
                <a:fillRect/>
              </a:stretch>
            </p:blipFill>
            <p:spPr>
              <a:xfrm>
                <a:off x="6957872" y="6413336"/>
                <a:ext cx="67614" cy="90246"/>
              </a:xfrm>
              <a:prstGeom prst="rect">
                <a:avLst/>
              </a:prstGeom>
            </p:spPr>
          </p:pic>
          <p:pic>
            <p:nvPicPr>
              <p:cNvPr id="680" name="object 680"/>
              <p:cNvPicPr/>
              <p:nvPr/>
            </p:nvPicPr>
            <p:blipFill>
              <a:blip r:embed="rId28" cstate="print"/>
              <a:stretch>
                <a:fillRect/>
              </a:stretch>
            </p:blipFill>
            <p:spPr>
              <a:xfrm>
                <a:off x="7056424" y="6413334"/>
                <a:ext cx="88341" cy="90258"/>
              </a:xfrm>
              <a:prstGeom prst="rect">
                <a:avLst/>
              </a:prstGeom>
            </p:spPr>
          </p:pic>
          <p:pic>
            <p:nvPicPr>
              <p:cNvPr id="681" name="object 681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7174420" y="6413337"/>
                <a:ext cx="88671" cy="90246"/>
              </a:xfrm>
              <a:prstGeom prst="rect">
                <a:avLst/>
              </a:prstGeom>
            </p:spPr>
          </p:pic>
          <p:pic>
            <p:nvPicPr>
              <p:cNvPr id="682" name="object 682"/>
              <p:cNvPicPr/>
              <p:nvPr/>
            </p:nvPicPr>
            <p:blipFill>
              <a:blip r:embed="rId106" cstate="print"/>
              <a:stretch>
                <a:fillRect/>
              </a:stretch>
            </p:blipFill>
            <p:spPr>
              <a:xfrm>
                <a:off x="7303592" y="6384149"/>
                <a:ext cx="68567" cy="118008"/>
              </a:xfrm>
              <a:prstGeom prst="rect">
                <a:avLst/>
              </a:prstGeom>
            </p:spPr>
          </p:pic>
          <p:pic>
            <p:nvPicPr>
              <p:cNvPr id="683" name="object 683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7396886" y="6413336"/>
                <a:ext cx="67614" cy="90246"/>
              </a:xfrm>
              <a:prstGeom prst="rect">
                <a:avLst/>
              </a:prstGeom>
            </p:spPr>
          </p:pic>
          <p:sp>
            <p:nvSpPr>
              <p:cNvPr id="684" name="object 684"/>
              <p:cNvSpPr/>
              <p:nvPr/>
            </p:nvSpPr>
            <p:spPr>
              <a:xfrm>
                <a:off x="7488263" y="6482071"/>
                <a:ext cx="27940" cy="43180"/>
              </a:xfrm>
              <a:custGeom>
                <a:avLst/>
                <a:gdLst/>
                <a:ahLst/>
                <a:cxnLst/>
                <a:rect l="l" t="t" r="r" b="b"/>
                <a:pathLst>
                  <a:path w="27940" h="43179">
                    <a:moveTo>
                      <a:pt x="27584" y="0"/>
                    </a:moveTo>
                    <a:lnTo>
                      <a:pt x="11645" y="0"/>
                    </a:lnTo>
                    <a:lnTo>
                      <a:pt x="0" y="42887"/>
                    </a:lnTo>
                    <a:lnTo>
                      <a:pt x="9728" y="42887"/>
                    </a:lnTo>
                    <a:lnTo>
                      <a:pt x="27584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85" name="object 685"/>
            <p:cNvGrpSpPr/>
            <p:nvPr/>
          </p:nvGrpSpPr>
          <p:grpSpPr>
            <a:xfrm>
              <a:off x="7626578" y="6384152"/>
              <a:ext cx="330835" cy="120014"/>
              <a:chOff x="7626578" y="6384152"/>
              <a:chExt cx="330835" cy="120014"/>
            </a:xfrm>
          </p:grpSpPr>
          <p:pic>
            <p:nvPicPr>
              <p:cNvPr id="686" name="object 686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7626578" y="6413337"/>
                <a:ext cx="88671" cy="90246"/>
              </a:xfrm>
              <a:prstGeom prst="rect">
                <a:avLst/>
              </a:prstGeom>
            </p:spPr>
          </p:pic>
          <p:pic>
            <p:nvPicPr>
              <p:cNvPr id="687" name="object 687"/>
              <p:cNvPicPr/>
              <p:nvPr/>
            </p:nvPicPr>
            <p:blipFill>
              <a:blip r:embed="rId25" cstate="print"/>
              <a:stretch>
                <a:fillRect/>
              </a:stretch>
            </p:blipFill>
            <p:spPr>
              <a:xfrm>
                <a:off x="7755750" y="6413185"/>
                <a:ext cx="78295" cy="88976"/>
              </a:xfrm>
              <a:prstGeom prst="rect">
                <a:avLst/>
              </a:prstGeom>
            </p:spPr>
          </p:pic>
          <p:pic>
            <p:nvPicPr>
              <p:cNvPr id="688" name="object 688"/>
              <p:cNvPicPr/>
              <p:nvPr/>
            </p:nvPicPr>
            <p:blipFill>
              <a:blip r:embed="rId102" cstate="print"/>
              <a:stretch>
                <a:fillRect/>
              </a:stretch>
            </p:blipFill>
            <p:spPr>
              <a:xfrm>
                <a:off x="7868323" y="6384152"/>
                <a:ext cx="88671" cy="119430"/>
              </a:xfrm>
              <a:prstGeom prst="rect">
                <a:avLst/>
              </a:prstGeom>
            </p:spPr>
          </p:pic>
        </p:grpSp>
        <p:grpSp>
          <p:nvGrpSpPr>
            <p:cNvPr id="689" name="object 689"/>
            <p:cNvGrpSpPr/>
            <p:nvPr/>
          </p:nvGrpSpPr>
          <p:grpSpPr>
            <a:xfrm>
              <a:off x="8070774" y="6413334"/>
              <a:ext cx="311785" cy="130175"/>
              <a:chOff x="8070774" y="6413334"/>
              <a:chExt cx="311785" cy="130175"/>
            </a:xfrm>
          </p:grpSpPr>
          <p:pic>
            <p:nvPicPr>
              <p:cNvPr id="690" name="object 690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8070774" y="6414766"/>
                <a:ext cx="85623" cy="128536"/>
              </a:xfrm>
              <a:prstGeom prst="rect">
                <a:avLst/>
              </a:prstGeom>
            </p:spPr>
          </p:pic>
          <p:pic>
            <p:nvPicPr>
              <p:cNvPr id="691" name="object 691"/>
              <p:cNvPicPr/>
              <p:nvPr/>
            </p:nvPicPr>
            <p:blipFill>
              <a:blip r:embed="rId79" cstate="print"/>
              <a:stretch>
                <a:fillRect/>
              </a:stretch>
            </p:blipFill>
            <p:spPr>
              <a:xfrm>
                <a:off x="8181429" y="6413334"/>
                <a:ext cx="88341" cy="90258"/>
              </a:xfrm>
              <a:prstGeom prst="rect">
                <a:avLst/>
              </a:prstGeom>
            </p:spPr>
          </p:pic>
          <p:pic>
            <p:nvPicPr>
              <p:cNvPr id="692" name="object 692"/>
              <p:cNvPicPr/>
              <p:nvPr/>
            </p:nvPicPr>
            <p:blipFill>
              <a:blip r:embed="rId30" cstate="print"/>
              <a:stretch>
                <a:fillRect/>
              </a:stretch>
            </p:blipFill>
            <p:spPr>
              <a:xfrm>
                <a:off x="8304047" y="6414766"/>
                <a:ext cx="78295" cy="88671"/>
              </a:xfrm>
              <a:prstGeom prst="rect">
                <a:avLst/>
              </a:prstGeom>
            </p:spPr>
          </p:pic>
        </p:grpSp>
        <p:grpSp>
          <p:nvGrpSpPr>
            <p:cNvPr id="693" name="object 693"/>
            <p:cNvGrpSpPr/>
            <p:nvPr/>
          </p:nvGrpSpPr>
          <p:grpSpPr>
            <a:xfrm>
              <a:off x="8506473" y="6413183"/>
              <a:ext cx="379730" cy="130175"/>
              <a:chOff x="8506473" y="6413183"/>
              <a:chExt cx="379730" cy="130175"/>
            </a:xfrm>
          </p:grpSpPr>
          <p:pic>
            <p:nvPicPr>
              <p:cNvPr id="694" name="object 694"/>
              <p:cNvPicPr/>
              <p:nvPr/>
            </p:nvPicPr>
            <p:blipFill>
              <a:blip r:embed="rId34" cstate="print"/>
              <a:stretch>
                <a:fillRect/>
              </a:stretch>
            </p:blipFill>
            <p:spPr>
              <a:xfrm>
                <a:off x="8506473" y="6413183"/>
                <a:ext cx="140487" cy="88976"/>
              </a:xfrm>
              <a:prstGeom prst="rect">
                <a:avLst/>
              </a:prstGeom>
            </p:spPr>
          </p:pic>
          <p:pic>
            <p:nvPicPr>
              <p:cNvPr id="695" name="object 695"/>
              <p:cNvPicPr/>
              <p:nvPr/>
            </p:nvPicPr>
            <p:blipFill>
              <a:blip r:embed="rId42" cstate="print"/>
              <a:stretch>
                <a:fillRect/>
              </a:stretch>
            </p:blipFill>
            <p:spPr>
              <a:xfrm>
                <a:off x="8681250" y="6413337"/>
                <a:ext cx="88671" cy="90246"/>
              </a:xfrm>
              <a:prstGeom prst="rect">
                <a:avLst/>
              </a:prstGeom>
            </p:spPr>
          </p:pic>
          <p:pic>
            <p:nvPicPr>
              <p:cNvPr id="696" name="object 696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8800058" y="6414766"/>
                <a:ext cx="85623" cy="128536"/>
              </a:xfrm>
              <a:prstGeom prst="rect">
                <a:avLst/>
              </a:prstGeom>
            </p:spPr>
          </p:pic>
        </p:grpSp>
        <p:grpSp>
          <p:nvGrpSpPr>
            <p:cNvPr id="697" name="object 697"/>
            <p:cNvGrpSpPr/>
            <p:nvPr/>
          </p:nvGrpSpPr>
          <p:grpSpPr>
            <a:xfrm>
              <a:off x="8999753" y="6384151"/>
              <a:ext cx="427355" cy="120014"/>
              <a:chOff x="8999753" y="6384151"/>
              <a:chExt cx="427355" cy="120014"/>
            </a:xfrm>
          </p:grpSpPr>
          <p:pic>
            <p:nvPicPr>
              <p:cNvPr id="698" name="object 698"/>
              <p:cNvPicPr/>
              <p:nvPr/>
            </p:nvPicPr>
            <p:blipFill>
              <a:blip r:embed="rId32" cstate="print"/>
              <a:stretch>
                <a:fillRect/>
              </a:stretch>
            </p:blipFill>
            <p:spPr>
              <a:xfrm>
                <a:off x="8999753" y="6384151"/>
                <a:ext cx="78295" cy="118008"/>
              </a:xfrm>
              <a:prstGeom prst="rect">
                <a:avLst/>
              </a:prstGeom>
            </p:spPr>
          </p:pic>
          <p:pic>
            <p:nvPicPr>
              <p:cNvPr id="699" name="object 699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9112339" y="6413337"/>
                <a:ext cx="88671" cy="90246"/>
              </a:xfrm>
              <a:prstGeom prst="rect">
                <a:avLst/>
              </a:prstGeom>
            </p:spPr>
          </p:pic>
          <p:pic>
            <p:nvPicPr>
              <p:cNvPr id="700" name="object 700"/>
              <p:cNvPicPr/>
              <p:nvPr/>
            </p:nvPicPr>
            <p:blipFill>
              <a:blip r:embed="rId131" cstate="print"/>
              <a:stretch>
                <a:fillRect/>
              </a:stretch>
            </p:blipFill>
            <p:spPr>
              <a:xfrm>
                <a:off x="9231160" y="6414768"/>
                <a:ext cx="85470" cy="87388"/>
              </a:xfrm>
              <a:prstGeom prst="rect">
                <a:avLst/>
              </a:prstGeom>
            </p:spPr>
          </p:pic>
          <p:pic>
            <p:nvPicPr>
              <p:cNvPr id="701" name="object 701"/>
              <p:cNvPicPr/>
              <p:nvPr/>
            </p:nvPicPr>
            <p:blipFill>
              <a:blip r:embed="rId24" cstate="print"/>
              <a:stretch>
                <a:fillRect/>
              </a:stretch>
            </p:blipFill>
            <p:spPr>
              <a:xfrm>
                <a:off x="9341485" y="6413336"/>
                <a:ext cx="85153" cy="90246"/>
              </a:xfrm>
              <a:prstGeom prst="rect">
                <a:avLst/>
              </a:prstGeom>
            </p:spPr>
          </p:pic>
        </p:grpSp>
        <p:grpSp>
          <p:nvGrpSpPr>
            <p:cNvPr id="702" name="object 702"/>
            <p:cNvGrpSpPr/>
            <p:nvPr/>
          </p:nvGrpSpPr>
          <p:grpSpPr>
            <a:xfrm>
              <a:off x="9540570" y="6413184"/>
              <a:ext cx="412115" cy="90805"/>
              <a:chOff x="9540570" y="6413184"/>
              <a:chExt cx="412115" cy="90805"/>
            </a:xfrm>
          </p:grpSpPr>
          <p:pic>
            <p:nvPicPr>
              <p:cNvPr id="703" name="object 703"/>
              <p:cNvPicPr/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9540570" y="6413336"/>
                <a:ext cx="67614" cy="90246"/>
              </a:xfrm>
              <a:prstGeom prst="rect">
                <a:avLst/>
              </a:prstGeom>
            </p:spPr>
          </p:pic>
          <p:pic>
            <p:nvPicPr>
              <p:cNvPr id="704" name="object 704"/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9639122" y="6413336"/>
                <a:ext cx="85153" cy="90246"/>
              </a:xfrm>
              <a:prstGeom prst="rect">
                <a:avLst/>
              </a:prstGeom>
            </p:spPr>
          </p:pic>
          <p:pic>
            <p:nvPicPr>
              <p:cNvPr id="705" name="object 705"/>
              <p:cNvPicPr/>
              <p:nvPr/>
            </p:nvPicPr>
            <p:blipFill>
              <a:blip r:embed="rId24" cstate="print"/>
              <a:stretch>
                <a:fillRect/>
              </a:stretch>
            </p:blipFill>
            <p:spPr>
              <a:xfrm>
                <a:off x="9753943" y="6413336"/>
                <a:ext cx="85153" cy="90246"/>
              </a:xfrm>
              <a:prstGeom prst="rect">
                <a:avLst/>
              </a:prstGeom>
            </p:spPr>
          </p:pic>
          <p:pic>
            <p:nvPicPr>
              <p:cNvPr id="706" name="object 706"/>
              <p:cNvPicPr/>
              <p:nvPr/>
            </p:nvPicPr>
            <p:blipFill>
              <a:blip r:embed="rId35" cstate="print"/>
              <a:stretch>
                <a:fillRect/>
              </a:stretch>
            </p:blipFill>
            <p:spPr>
              <a:xfrm>
                <a:off x="9874173" y="6413184"/>
                <a:ext cx="78295" cy="88976"/>
              </a:xfrm>
              <a:prstGeom prst="rect">
                <a:avLst/>
              </a:prstGeom>
            </p:spPr>
          </p:pic>
        </p:grpSp>
        <p:grpSp>
          <p:nvGrpSpPr>
            <p:cNvPr id="707" name="object 707"/>
            <p:cNvGrpSpPr/>
            <p:nvPr/>
          </p:nvGrpSpPr>
          <p:grpSpPr>
            <a:xfrm>
              <a:off x="10070388" y="6413175"/>
              <a:ext cx="166370" cy="90805"/>
              <a:chOff x="10070388" y="6413175"/>
              <a:chExt cx="166370" cy="90805"/>
            </a:xfrm>
          </p:grpSpPr>
          <p:pic>
            <p:nvPicPr>
              <p:cNvPr id="708" name="object 708"/>
              <p:cNvPicPr/>
              <p:nvPr/>
            </p:nvPicPr>
            <p:blipFill>
              <a:blip r:embed="rId79" cstate="print"/>
              <a:stretch>
                <a:fillRect/>
              </a:stretch>
            </p:blipFill>
            <p:spPr>
              <a:xfrm>
                <a:off x="10070388" y="6413334"/>
                <a:ext cx="88341" cy="90258"/>
              </a:xfrm>
              <a:prstGeom prst="rect">
                <a:avLst/>
              </a:prstGeom>
            </p:spPr>
          </p:pic>
          <p:sp>
            <p:nvSpPr>
              <p:cNvPr id="709" name="object 709"/>
              <p:cNvSpPr/>
              <p:nvPr/>
            </p:nvSpPr>
            <p:spPr>
              <a:xfrm>
                <a:off x="10193819" y="6413175"/>
                <a:ext cx="43180" cy="89535"/>
              </a:xfrm>
              <a:custGeom>
                <a:avLst/>
                <a:gdLst/>
                <a:ahLst/>
                <a:cxnLst/>
                <a:rect l="l" t="t" r="r" b="b"/>
                <a:pathLst>
                  <a:path w="43179" h="89534">
                    <a:moveTo>
                      <a:pt x="42735" y="0"/>
                    </a:moveTo>
                    <a:lnTo>
                      <a:pt x="35928" y="0"/>
                    </a:lnTo>
                    <a:lnTo>
                      <a:pt x="30162" y="1384"/>
                    </a:lnTo>
                    <a:lnTo>
                      <a:pt x="25438" y="4152"/>
                    </a:lnTo>
                    <a:lnTo>
                      <a:pt x="20701" y="6921"/>
                    </a:lnTo>
                    <a:lnTo>
                      <a:pt x="17056" y="10795"/>
                    </a:lnTo>
                    <a:lnTo>
                      <a:pt x="14503" y="15786"/>
                    </a:lnTo>
                    <a:lnTo>
                      <a:pt x="14503" y="1587"/>
                    </a:lnTo>
                    <a:lnTo>
                      <a:pt x="0" y="1587"/>
                    </a:lnTo>
                    <a:lnTo>
                      <a:pt x="0" y="88976"/>
                    </a:lnTo>
                    <a:lnTo>
                      <a:pt x="14503" y="88976"/>
                    </a:lnTo>
                    <a:lnTo>
                      <a:pt x="14503" y="41465"/>
                    </a:lnTo>
                    <a:lnTo>
                      <a:pt x="16029" y="29880"/>
                    </a:lnTo>
                    <a:lnTo>
                      <a:pt x="20607" y="21605"/>
                    </a:lnTo>
                    <a:lnTo>
                      <a:pt x="28235" y="16640"/>
                    </a:lnTo>
                    <a:lnTo>
                      <a:pt x="38912" y="14986"/>
                    </a:lnTo>
                    <a:lnTo>
                      <a:pt x="42735" y="14986"/>
                    </a:lnTo>
                    <a:lnTo>
                      <a:pt x="4273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10" name="object 710"/>
            <p:cNvGrpSpPr/>
            <p:nvPr/>
          </p:nvGrpSpPr>
          <p:grpSpPr>
            <a:xfrm>
              <a:off x="4619053" y="6669530"/>
              <a:ext cx="348615" cy="90805"/>
              <a:chOff x="4619053" y="6669530"/>
              <a:chExt cx="348615" cy="90805"/>
            </a:xfrm>
          </p:grpSpPr>
          <p:pic>
            <p:nvPicPr>
              <p:cNvPr id="711" name="object 711"/>
              <p:cNvPicPr/>
              <p:nvPr/>
            </p:nvPicPr>
            <p:blipFill>
              <a:blip r:embed="rId28" cstate="print"/>
              <a:stretch>
                <a:fillRect/>
              </a:stretch>
            </p:blipFill>
            <p:spPr>
              <a:xfrm>
                <a:off x="4619053" y="6669682"/>
                <a:ext cx="88341" cy="90258"/>
              </a:xfrm>
              <a:prstGeom prst="rect">
                <a:avLst/>
              </a:prstGeom>
            </p:spPr>
          </p:pic>
          <p:pic>
            <p:nvPicPr>
              <p:cNvPr id="712" name="object 712"/>
              <p:cNvPicPr/>
              <p:nvPr/>
            </p:nvPicPr>
            <p:blipFill>
              <a:blip r:embed="rId115" cstate="print"/>
              <a:stretch>
                <a:fillRect/>
              </a:stretch>
            </p:blipFill>
            <p:spPr>
              <a:xfrm>
                <a:off x="4732108" y="6671112"/>
                <a:ext cx="126771" cy="87388"/>
              </a:xfrm>
              <a:prstGeom prst="rect">
                <a:avLst/>
              </a:prstGeom>
            </p:spPr>
          </p:pic>
          <p:pic>
            <p:nvPicPr>
              <p:cNvPr id="713" name="object 713"/>
              <p:cNvPicPr/>
              <p:nvPr/>
            </p:nvPicPr>
            <p:blipFill>
              <a:blip r:embed="rId25" cstate="print"/>
              <a:stretch>
                <a:fillRect/>
              </a:stretch>
            </p:blipFill>
            <p:spPr>
              <a:xfrm>
                <a:off x="4889169" y="6669530"/>
                <a:ext cx="78295" cy="88976"/>
              </a:xfrm>
              <a:prstGeom prst="rect">
                <a:avLst/>
              </a:prstGeom>
            </p:spPr>
          </p:pic>
        </p:grpSp>
        <p:pic>
          <p:nvPicPr>
            <p:cNvPr id="714" name="object 7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60276" y="6669682"/>
              <a:ext cx="88671" cy="90246"/>
            </a:xfrm>
            <a:prstGeom prst="rect">
              <a:avLst/>
            </a:prstGeom>
          </p:spPr>
        </p:pic>
        <p:grpSp>
          <p:nvGrpSpPr>
            <p:cNvPr id="715" name="object 715"/>
            <p:cNvGrpSpPr/>
            <p:nvPr/>
          </p:nvGrpSpPr>
          <p:grpSpPr>
            <a:xfrm>
              <a:off x="5247982" y="6637146"/>
              <a:ext cx="963930" cy="162560"/>
              <a:chOff x="5247982" y="6637146"/>
              <a:chExt cx="963930" cy="162560"/>
            </a:xfrm>
          </p:grpSpPr>
          <p:pic>
            <p:nvPicPr>
              <p:cNvPr id="716" name="object 716"/>
              <p:cNvPicPr/>
              <p:nvPr/>
            </p:nvPicPr>
            <p:blipFill>
              <a:blip r:embed="rId32" cstate="print"/>
              <a:stretch>
                <a:fillRect/>
              </a:stretch>
            </p:blipFill>
            <p:spPr>
              <a:xfrm>
                <a:off x="5247982" y="6640497"/>
                <a:ext cx="78295" cy="118008"/>
              </a:xfrm>
              <a:prstGeom prst="rect">
                <a:avLst/>
              </a:prstGeom>
            </p:spPr>
          </p:pic>
          <p:sp>
            <p:nvSpPr>
              <p:cNvPr id="717" name="object 717"/>
              <p:cNvSpPr/>
              <p:nvPr/>
            </p:nvSpPr>
            <p:spPr>
              <a:xfrm>
                <a:off x="5363590" y="6637146"/>
                <a:ext cx="19685" cy="121920"/>
              </a:xfrm>
              <a:custGeom>
                <a:avLst/>
                <a:gdLst/>
                <a:ahLst/>
                <a:cxnLst/>
                <a:rect l="l" t="t" r="r" b="b"/>
                <a:pathLst>
                  <a:path w="19685" h="121920">
                    <a:moveTo>
                      <a:pt x="16903" y="33972"/>
                    </a:moveTo>
                    <a:lnTo>
                      <a:pt x="2400" y="33972"/>
                    </a:lnTo>
                    <a:lnTo>
                      <a:pt x="2400" y="121361"/>
                    </a:lnTo>
                    <a:lnTo>
                      <a:pt x="16903" y="121361"/>
                    </a:lnTo>
                    <a:lnTo>
                      <a:pt x="16903" y="33972"/>
                    </a:lnTo>
                    <a:close/>
                  </a:path>
                  <a:path w="19685" h="121920">
                    <a:moveTo>
                      <a:pt x="12547" y="0"/>
                    </a:moveTo>
                    <a:lnTo>
                      <a:pt x="7124" y="0"/>
                    </a:lnTo>
                    <a:lnTo>
                      <a:pt x="4787" y="952"/>
                    </a:lnTo>
                    <a:lnTo>
                      <a:pt x="965" y="4800"/>
                    </a:lnTo>
                    <a:lnTo>
                      <a:pt x="0" y="7124"/>
                    </a:lnTo>
                    <a:lnTo>
                      <a:pt x="0" y="12661"/>
                    </a:lnTo>
                    <a:lnTo>
                      <a:pt x="965" y="14998"/>
                    </a:lnTo>
                    <a:lnTo>
                      <a:pt x="4787" y="18821"/>
                    </a:lnTo>
                    <a:lnTo>
                      <a:pt x="7124" y="19773"/>
                    </a:lnTo>
                    <a:lnTo>
                      <a:pt x="12547" y="19773"/>
                    </a:lnTo>
                    <a:lnTo>
                      <a:pt x="14808" y="18821"/>
                    </a:lnTo>
                    <a:lnTo>
                      <a:pt x="18529" y="14998"/>
                    </a:lnTo>
                    <a:lnTo>
                      <a:pt x="19456" y="12661"/>
                    </a:lnTo>
                    <a:lnTo>
                      <a:pt x="19456" y="7124"/>
                    </a:lnTo>
                    <a:lnTo>
                      <a:pt x="18529" y="4800"/>
                    </a:lnTo>
                    <a:lnTo>
                      <a:pt x="14808" y="952"/>
                    </a:lnTo>
                    <a:lnTo>
                      <a:pt x="12547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718" name="object 718"/>
              <p:cNvPicPr/>
              <p:nvPr/>
            </p:nvPicPr>
            <p:blipFill>
              <a:blip r:embed="rId34" cstate="print"/>
              <a:stretch>
                <a:fillRect/>
              </a:stretch>
            </p:blipFill>
            <p:spPr>
              <a:xfrm>
                <a:off x="5421147" y="6669529"/>
                <a:ext cx="140487" cy="88976"/>
              </a:xfrm>
              <a:prstGeom prst="rect">
                <a:avLst/>
              </a:prstGeom>
            </p:spPr>
          </p:pic>
          <p:pic>
            <p:nvPicPr>
              <p:cNvPr id="719" name="object 719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5595924" y="6669682"/>
                <a:ext cx="88671" cy="90246"/>
              </a:xfrm>
              <a:prstGeom prst="rect">
                <a:avLst/>
              </a:prstGeom>
            </p:spPr>
          </p:pic>
          <p:sp>
            <p:nvSpPr>
              <p:cNvPr id="720" name="object 720"/>
              <p:cNvSpPr/>
              <p:nvPr/>
            </p:nvSpPr>
            <p:spPr>
              <a:xfrm>
                <a:off x="5725109" y="6640499"/>
                <a:ext cx="14604" cy="118110"/>
              </a:xfrm>
              <a:custGeom>
                <a:avLst/>
                <a:gdLst/>
                <a:ahLst/>
                <a:cxnLst/>
                <a:rect l="l" t="t" r="r" b="b"/>
                <a:pathLst>
                  <a:path w="14604" h="118109">
                    <a:moveTo>
                      <a:pt x="14503" y="0"/>
                    </a:moveTo>
                    <a:lnTo>
                      <a:pt x="0" y="0"/>
                    </a:lnTo>
                    <a:lnTo>
                      <a:pt x="0" y="118008"/>
                    </a:lnTo>
                    <a:lnTo>
                      <a:pt x="14503" y="118008"/>
                    </a:lnTo>
                    <a:lnTo>
                      <a:pt x="1450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721" name="object 721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5774854" y="6669682"/>
                <a:ext cx="88671" cy="90246"/>
              </a:xfrm>
              <a:prstGeom prst="rect">
                <a:avLst/>
              </a:prstGeom>
            </p:spPr>
          </p:pic>
          <p:pic>
            <p:nvPicPr>
              <p:cNvPr id="722" name="object 722"/>
              <p:cNvPicPr/>
              <p:nvPr/>
            </p:nvPicPr>
            <p:blipFill>
              <a:blip r:embed="rId110" cstate="print"/>
              <a:stretch>
                <a:fillRect/>
              </a:stretch>
            </p:blipFill>
            <p:spPr>
              <a:xfrm>
                <a:off x="5893663" y="6671111"/>
                <a:ext cx="85623" cy="128536"/>
              </a:xfrm>
              <a:prstGeom prst="rect">
                <a:avLst/>
              </a:prstGeom>
            </p:spPr>
          </p:pic>
          <p:pic>
            <p:nvPicPr>
              <p:cNvPr id="723" name="object 723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004318" y="6669682"/>
                <a:ext cx="88671" cy="90246"/>
              </a:xfrm>
              <a:prstGeom prst="rect">
                <a:avLst/>
              </a:prstGeom>
            </p:spPr>
          </p:pic>
          <p:pic>
            <p:nvPicPr>
              <p:cNvPr id="724" name="object 724"/>
              <p:cNvPicPr/>
              <p:nvPr/>
            </p:nvPicPr>
            <p:blipFill>
              <a:blip r:embed="rId25" cstate="print"/>
              <a:stretch>
                <a:fillRect/>
              </a:stretch>
            </p:blipFill>
            <p:spPr>
              <a:xfrm>
                <a:off x="6133490" y="6669530"/>
                <a:ext cx="78295" cy="88976"/>
              </a:xfrm>
              <a:prstGeom prst="rect">
                <a:avLst/>
              </a:prstGeom>
            </p:spPr>
          </p:pic>
        </p:grpSp>
        <p:grpSp>
          <p:nvGrpSpPr>
            <p:cNvPr id="725" name="object 725"/>
            <p:cNvGrpSpPr/>
            <p:nvPr/>
          </p:nvGrpSpPr>
          <p:grpSpPr>
            <a:xfrm>
              <a:off x="6305245" y="6640500"/>
              <a:ext cx="323850" cy="120014"/>
              <a:chOff x="6305245" y="6640500"/>
              <a:chExt cx="323850" cy="120014"/>
            </a:xfrm>
          </p:grpSpPr>
          <p:pic>
            <p:nvPicPr>
              <p:cNvPr id="726" name="object 726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6305245" y="6669683"/>
                <a:ext cx="67614" cy="90246"/>
              </a:xfrm>
              <a:prstGeom prst="rect">
                <a:avLst/>
              </a:prstGeom>
            </p:spPr>
          </p:pic>
          <p:pic>
            <p:nvPicPr>
              <p:cNvPr id="727" name="object 727"/>
              <p:cNvPicPr/>
              <p:nvPr/>
            </p:nvPicPr>
            <p:blipFill>
              <a:blip r:embed="rId42" cstate="print"/>
              <a:stretch>
                <a:fillRect/>
              </a:stretch>
            </p:blipFill>
            <p:spPr>
              <a:xfrm>
                <a:off x="6403784" y="6669683"/>
                <a:ext cx="88671" cy="90246"/>
              </a:xfrm>
              <a:prstGeom prst="rect">
                <a:avLst/>
              </a:prstGeom>
            </p:spPr>
          </p:pic>
          <p:sp>
            <p:nvSpPr>
              <p:cNvPr id="728" name="object 728"/>
              <p:cNvSpPr/>
              <p:nvPr/>
            </p:nvSpPr>
            <p:spPr>
              <a:xfrm>
                <a:off x="6532943" y="6640500"/>
                <a:ext cx="95885" cy="118110"/>
              </a:xfrm>
              <a:custGeom>
                <a:avLst/>
                <a:gdLst/>
                <a:ahLst/>
                <a:cxnLst/>
                <a:rect l="l" t="t" r="r" b="b"/>
                <a:pathLst>
                  <a:path w="95884" h="118109">
                    <a:moveTo>
                      <a:pt x="14516" y="0"/>
                    </a:moveTo>
                    <a:lnTo>
                      <a:pt x="0" y="0"/>
                    </a:lnTo>
                    <a:lnTo>
                      <a:pt x="0" y="118008"/>
                    </a:lnTo>
                    <a:lnTo>
                      <a:pt x="14516" y="118008"/>
                    </a:lnTo>
                    <a:lnTo>
                      <a:pt x="14516" y="0"/>
                    </a:lnTo>
                    <a:close/>
                  </a:path>
                  <a:path w="95884" h="118109">
                    <a:moveTo>
                      <a:pt x="95707" y="30619"/>
                    </a:moveTo>
                    <a:lnTo>
                      <a:pt x="72898" y="30619"/>
                    </a:lnTo>
                    <a:lnTo>
                      <a:pt x="72898" y="8610"/>
                    </a:lnTo>
                    <a:lnTo>
                      <a:pt x="58394" y="8610"/>
                    </a:lnTo>
                    <a:lnTo>
                      <a:pt x="58394" y="30619"/>
                    </a:lnTo>
                    <a:lnTo>
                      <a:pt x="47066" y="30619"/>
                    </a:lnTo>
                    <a:lnTo>
                      <a:pt x="47066" y="42583"/>
                    </a:lnTo>
                    <a:lnTo>
                      <a:pt x="58394" y="42583"/>
                    </a:lnTo>
                    <a:lnTo>
                      <a:pt x="58394" y="102590"/>
                    </a:lnTo>
                    <a:lnTo>
                      <a:pt x="60401" y="108712"/>
                    </a:lnTo>
                    <a:lnTo>
                      <a:pt x="68491" y="116141"/>
                    </a:lnTo>
                    <a:lnTo>
                      <a:pt x="74549" y="118008"/>
                    </a:lnTo>
                    <a:lnTo>
                      <a:pt x="95707" y="118008"/>
                    </a:lnTo>
                    <a:lnTo>
                      <a:pt x="95707" y="105727"/>
                    </a:lnTo>
                    <a:lnTo>
                      <a:pt x="80556" y="105727"/>
                    </a:lnTo>
                    <a:lnTo>
                      <a:pt x="77419" y="104851"/>
                    </a:lnTo>
                    <a:lnTo>
                      <a:pt x="73799" y="101346"/>
                    </a:lnTo>
                    <a:lnTo>
                      <a:pt x="72898" y="98336"/>
                    </a:lnTo>
                    <a:lnTo>
                      <a:pt x="72898" y="42583"/>
                    </a:lnTo>
                    <a:lnTo>
                      <a:pt x="95707" y="42583"/>
                    </a:lnTo>
                    <a:lnTo>
                      <a:pt x="95707" y="3061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29" name="object 729"/>
            <p:cNvGrpSpPr/>
            <p:nvPr/>
          </p:nvGrpSpPr>
          <p:grpSpPr>
            <a:xfrm>
              <a:off x="6720649" y="6640500"/>
              <a:ext cx="448309" cy="160020"/>
              <a:chOff x="6720649" y="6640500"/>
              <a:chExt cx="448309" cy="160020"/>
            </a:xfrm>
          </p:grpSpPr>
          <p:sp>
            <p:nvSpPr>
              <p:cNvPr id="730" name="object 730"/>
              <p:cNvSpPr/>
              <p:nvPr/>
            </p:nvSpPr>
            <p:spPr>
              <a:xfrm>
                <a:off x="6720649" y="6640500"/>
                <a:ext cx="14604" cy="118110"/>
              </a:xfrm>
              <a:custGeom>
                <a:avLst/>
                <a:gdLst/>
                <a:ahLst/>
                <a:cxnLst/>
                <a:rect l="l" t="t" r="r" b="b"/>
                <a:pathLst>
                  <a:path w="14604" h="118109">
                    <a:moveTo>
                      <a:pt x="14503" y="0"/>
                    </a:moveTo>
                    <a:lnTo>
                      <a:pt x="0" y="0"/>
                    </a:lnTo>
                    <a:lnTo>
                      <a:pt x="0" y="118008"/>
                    </a:lnTo>
                    <a:lnTo>
                      <a:pt x="14503" y="118008"/>
                    </a:lnTo>
                    <a:lnTo>
                      <a:pt x="1450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731" name="object 731"/>
              <p:cNvPicPr/>
              <p:nvPr/>
            </p:nvPicPr>
            <p:blipFill>
              <a:blip r:embed="rId85" cstate="print"/>
              <a:stretch>
                <a:fillRect/>
              </a:stretch>
            </p:blipFill>
            <p:spPr>
              <a:xfrm>
                <a:off x="6770395" y="6669683"/>
                <a:ext cx="88671" cy="90246"/>
              </a:xfrm>
              <a:prstGeom prst="rect">
                <a:avLst/>
              </a:prstGeom>
            </p:spPr>
          </p:pic>
          <p:pic>
            <p:nvPicPr>
              <p:cNvPr id="732" name="object 732"/>
              <p:cNvPicPr/>
              <p:nvPr/>
            </p:nvPicPr>
            <p:blipFill>
              <a:blip r:embed="rId41" cstate="print"/>
              <a:stretch>
                <a:fillRect/>
              </a:stretch>
            </p:blipFill>
            <p:spPr>
              <a:xfrm>
                <a:off x="6899579" y="6669529"/>
                <a:ext cx="140487" cy="88976"/>
              </a:xfrm>
              <a:prstGeom prst="rect">
                <a:avLst/>
              </a:prstGeom>
            </p:spPr>
          </p:pic>
          <p:pic>
            <p:nvPicPr>
              <p:cNvPr id="733" name="object 733"/>
              <p:cNvPicPr/>
              <p:nvPr/>
            </p:nvPicPr>
            <p:blipFill>
              <a:blip r:embed="rId132" cstate="print"/>
              <a:stretch>
                <a:fillRect/>
              </a:stretch>
            </p:blipFill>
            <p:spPr>
              <a:xfrm>
                <a:off x="7079754" y="6669682"/>
                <a:ext cx="88671" cy="130276"/>
              </a:xfrm>
              <a:prstGeom prst="rect">
                <a:avLst/>
              </a:prstGeom>
            </p:spPr>
          </p:pic>
        </p:grpSp>
        <p:grpSp>
          <p:nvGrpSpPr>
            <p:cNvPr id="734" name="object 734"/>
            <p:cNvGrpSpPr/>
            <p:nvPr/>
          </p:nvGrpSpPr>
          <p:grpSpPr>
            <a:xfrm>
              <a:off x="7262038" y="6640498"/>
              <a:ext cx="508000" cy="120014"/>
              <a:chOff x="7262038" y="6640498"/>
              <a:chExt cx="508000" cy="120014"/>
            </a:xfrm>
          </p:grpSpPr>
          <p:pic>
            <p:nvPicPr>
              <p:cNvPr id="735" name="object 735"/>
              <p:cNvPicPr/>
              <p:nvPr/>
            </p:nvPicPr>
            <p:blipFill>
              <a:blip r:embed="rId41" cstate="print"/>
              <a:stretch>
                <a:fillRect/>
              </a:stretch>
            </p:blipFill>
            <p:spPr>
              <a:xfrm>
                <a:off x="7262038" y="6669529"/>
                <a:ext cx="140487" cy="88976"/>
              </a:xfrm>
              <a:prstGeom prst="rect">
                <a:avLst/>
              </a:prstGeom>
            </p:spPr>
          </p:pic>
          <p:pic>
            <p:nvPicPr>
              <p:cNvPr id="736" name="object 736"/>
              <p:cNvPicPr/>
              <p:nvPr/>
            </p:nvPicPr>
            <p:blipFill>
              <a:blip r:embed="rId85" cstate="print"/>
              <a:stretch>
                <a:fillRect/>
              </a:stretch>
            </p:blipFill>
            <p:spPr>
              <a:xfrm>
                <a:off x="7436815" y="6669683"/>
                <a:ext cx="88671" cy="90246"/>
              </a:xfrm>
              <a:prstGeom prst="rect">
                <a:avLst/>
              </a:prstGeom>
            </p:spPr>
          </p:pic>
          <p:pic>
            <p:nvPicPr>
              <p:cNvPr id="737" name="object 737"/>
              <p:cNvPicPr/>
              <p:nvPr/>
            </p:nvPicPr>
            <p:blipFill>
              <a:blip r:embed="rId133" cstate="print"/>
              <a:stretch>
                <a:fillRect/>
              </a:stretch>
            </p:blipFill>
            <p:spPr>
              <a:xfrm>
                <a:off x="7560551" y="6640498"/>
                <a:ext cx="88671" cy="119430"/>
              </a:xfrm>
              <a:prstGeom prst="rect">
                <a:avLst/>
              </a:prstGeom>
            </p:spPr>
          </p:pic>
          <p:pic>
            <p:nvPicPr>
              <p:cNvPr id="738" name="object 738"/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7684300" y="6669681"/>
                <a:ext cx="85153" cy="90246"/>
              </a:xfrm>
              <a:prstGeom prst="rect">
                <a:avLst/>
              </a:prstGeom>
            </p:spPr>
          </p:pic>
        </p:grpSp>
        <p:grpSp>
          <p:nvGrpSpPr>
            <p:cNvPr id="739" name="object 739"/>
            <p:cNvGrpSpPr/>
            <p:nvPr/>
          </p:nvGrpSpPr>
          <p:grpSpPr>
            <a:xfrm>
              <a:off x="7854454" y="6636674"/>
              <a:ext cx="411480" cy="123825"/>
              <a:chOff x="7854454" y="6636674"/>
              <a:chExt cx="411480" cy="123825"/>
            </a:xfrm>
          </p:grpSpPr>
          <p:sp>
            <p:nvSpPr>
              <p:cNvPr id="740" name="object 740"/>
              <p:cNvSpPr/>
              <p:nvPr/>
            </p:nvSpPr>
            <p:spPr>
              <a:xfrm>
                <a:off x="7854455" y="6636677"/>
                <a:ext cx="120014" cy="121920"/>
              </a:xfrm>
              <a:custGeom>
                <a:avLst/>
                <a:gdLst/>
                <a:ahLst/>
                <a:cxnLst/>
                <a:rect l="l" t="t" r="r" b="b"/>
                <a:pathLst>
                  <a:path w="120015" h="121920">
                    <a:moveTo>
                      <a:pt x="44170" y="34442"/>
                    </a:moveTo>
                    <a:lnTo>
                      <a:pt x="25831" y="34442"/>
                    </a:lnTo>
                    <a:lnTo>
                      <a:pt x="25831" y="22479"/>
                    </a:lnTo>
                    <a:lnTo>
                      <a:pt x="27139" y="18364"/>
                    </a:lnTo>
                    <a:lnTo>
                      <a:pt x="32346" y="13373"/>
                    </a:lnTo>
                    <a:lnTo>
                      <a:pt x="36842" y="12115"/>
                    </a:lnTo>
                    <a:lnTo>
                      <a:pt x="43218" y="12115"/>
                    </a:lnTo>
                    <a:lnTo>
                      <a:pt x="43218" y="0"/>
                    </a:lnTo>
                    <a:lnTo>
                      <a:pt x="32042" y="0"/>
                    </a:lnTo>
                    <a:lnTo>
                      <a:pt x="23939" y="2260"/>
                    </a:lnTo>
                    <a:lnTo>
                      <a:pt x="13843" y="11303"/>
                    </a:lnTo>
                    <a:lnTo>
                      <a:pt x="11315" y="18440"/>
                    </a:lnTo>
                    <a:lnTo>
                      <a:pt x="11315" y="34442"/>
                    </a:lnTo>
                    <a:lnTo>
                      <a:pt x="0" y="34442"/>
                    </a:lnTo>
                    <a:lnTo>
                      <a:pt x="0" y="46405"/>
                    </a:lnTo>
                    <a:lnTo>
                      <a:pt x="11315" y="46405"/>
                    </a:lnTo>
                    <a:lnTo>
                      <a:pt x="11315" y="121831"/>
                    </a:lnTo>
                    <a:lnTo>
                      <a:pt x="25831" y="121831"/>
                    </a:lnTo>
                    <a:lnTo>
                      <a:pt x="25831" y="46405"/>
                    </a:lnTo>
                    <a:lnTo>
                      <a:pt x="44170" y="46405"/>
                    </a:lnTo>
                    <a:lnTo>
                      <a:pt x="44170" y="34442"/>
                    </a:lnTo>
                    <a:close/>
                  </a:path>
                  <a:path w="120015" h="121920">
                    <a:moveTo>
                      <a:pt x="119761" y="32854"/>
                    </a:moveTo>
                    <a:lnTo>
                      <a:pt x="112953" y="32854"/>
                    </a:lnTo>
                    <a:lnTo>
                      <a:pt x="107188" y="34239"/>
                    </a:lnTo>
                    <a:lnTo>
                      <a:pt x="102463" y="37007"/>
                    </a:lnTo>
                    <a:lnTo>
                      <a:pt x="97726" y="39776"/>
                    </a:lnTo>
                    <a:lnTo>
                      <a:pt x="94081" y="43649"/>
                    </a:lnTo>
                    <a:lnTo>
                      <a:pt x="91528" y="48641"/>
                    </a:lnTo>
                    <a:lnTo>
                      <a:pt x="91528" y="34442"/>
                    </a:lnTo>
                    <a:lnTo>
                      <a:pt x="77025" y="34442"/>
                    </a:lnTo>
                    <a:lnTo>
                      <a:pt x="77025" y="121831"/>
                    </a:lnTo>
                    <a:lnTo>
                      <a:pt x="91528" y="121831"/>
                    </a:lnTo>
                    <a:lnTo>
                      <a:pt x="91528" y="74320"/>
                    </a:lnTo>
                    <a:lnTo>
                      <a:pt x="93052" y="62738"/>
                    </a:lnTo>
                    <a:lnTo>
                      <a:pt x="97624" y="54457"/>
                    </a:lnTo>
                    <a:lnTo>
                      <a:pt x="105257" y="49491"/>
                    </a:lnTo>
                    <a:lnTo>
                      <a:pt x="115938" y="47840"/>
                    </a:lnTo>
                    <a:lnTo>
                      <a:pt x="119761" y="47840"/>
                    </a:lnTo>
                    <a:lnTo>
                      <a:pt x="119761" y="3285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741" name="object 741"/>
              <p:cNvPicPr/>
              <p:nvPr/>
            </p:nvPicPr>
            <p:blipFill>
              <a:blip r:embed="rId61" cstate="print"/>
              <a:stretch>
                <a:fillRect/>
              </a:stretch>
            </p:blipFill>
            <p:spPr>
              <a:xfrm>
                <a:off x="8001495" y="6669682"/>
                <a:ext cx="88341" cy="90258"/>
              </a:xfrm>
              <a:prstGeom prst="rect">
                <a:avLst/>
              </a:prstGeom>
            </p:spPr>
          </p:pic>
          <p:pic>
            <p:nvPicPr>
              <p:cNvPr id="742" name="object 742"/>
              <p:cNvPicPr/>
              <p:nvPr/>
            </p:nvPicPr>
            <p:blipFill>
              <a:blip r:embed="rId50" cstate="print"/>
              <a:stretch>
                <a:fillRect/>
              </a:stretch>
            </p:blipFill>
            <p:spPr>
              <a:xfrm>
                <a:off x="8124901" y="6669529"/>
                <a:ext cx="140487" cy="88976"/>
              </a:xfrm>
              <a:prstGeom prst="rect">
                <a:avLst/>
              </a:prstGeom>
            </p:spPr>
          </p:pic>
        </p:grpSp>
        <p:grpSp>
          <p:nvGrpSpPr>
            <p:cNvPr id="743" name="object 743"/>
            <p:cNvGrpSpPr/>
            <p:nvPr/>
          </p:nvGrpSpPr>
          <p:grpSpPr>
            <a:xfrm>
              <a:off x="8363636" y="6637146"/>
              <a:ext cx="350520" cy="121920"/>
              <a:chOff x="8363636" y="6637146"/>
              <a:chExt cx="350520" cy="121920"/>
            </a:xfrm>
          </p:grpSpPr>
          <p:pic>
            <p:nvPicPr>
              <p:cNvPr id="744" name="object 744"/>
              <p:cNvPicPr/>
              <p:nvPr/>
            </p:nvPicPr>
            <p:blipFill>
              <a:blip r:embed="rId134" cstate="print"/>
              <a:stretch>
                <a:fillRect/>
              </a:stretch>
            </p:blipFill>
            <p:spPr>
              <a:xfrm>
                <a:off x="8363636" y="6647358"/>
                <a:ext cx="74307" cy="111150"/>
              </a:xfrm>
              <a:prstGeom prst="rect">
                <a:avLst/>
              </a:prstGeom>
            </p:spPr>
          </p:pic>
          <p:sp>
            <p:nvSpPr>
              <p:cNvPr id="745" name="object 745"/>
              <p:cNvSpPr/>
              <p:nvPr/>
            </p:nvSpPr>
            <p:spPr>
              <a:xfrm>
                <a:off x="8469503" y="6637146"/>
                <a:ext cx="19685" cy="121920"/>
              </a:xfrm>
              <a:custGeom>
                <a:avLst/>
                <a:gdLst/>
                <a:ahLst/>
                <a:cxnLst/>
                <a:rect l="l" t="t" r="r" b="b"/>
                <a:pathLst>
                  <a:path w="19684" h="121920">
                    <a:moveTo>
                      <a:pt x="16903" y="33972"/>
                    </a:moveTo>
                    <a:lnTo>
                      <a:pt x="2400" y="33972"/>
                    </a:lnTo>
                    <a:lnTo>
                      <a:pt x="2400" y="121361"/>
                    </a:lnTo>
                    <a:lnTo>
                      <a:pt x="16903" y="121361"/>
                    </a:lnTo>
                    <a:lnTo>
                      <a:pt x="16903" y="33972"/>
                    </a:lnTo>
                    <a:close/>
                  </a:path>
                  <a:path w="19684" h="121920">
                    <a:moveTo>
                      <a:pt x="12547" y="0"/>
                    </a:moveTo>
                    <a:lnTo>
                      <a:pt x="7124" y="0"/>
                    </a:lnTo>
                    <a:lnTo>
                      <a:pt x="4787" y="952"/>
                    </a:lnTo>
                    <a:lnTo>
                      <a:pt x="965" y="4800"/>
                    </a:lnTo>
                    <a:lnTo>
                      <a:pt x="0" y="7124"/>
                    </a:lnTo>
                    <a:lnTo>
                      <a:pt x="0" y="12661"/>
                    </a:lnTo>
                    <a:lnTo>
                      <a:pt x="965" y="14998"/>
                    </a:lnTo>
                    <a:lnTo>
                      <a:pt x="4787" y="18821"/>
                    </a:lnTo>
                    <a:lnTo>
                      <a:pt x="7124" y="19773"/>
                    </a:lnTo>
                    <a:lnTo>
                      <a:pt x="12547" y="19773"/>
                    </a:lnTo>
                    <a:lnTo>
                      <a:pt x="14795" y="18821"/>
                    </a:lnTo>
                    <a:lnTo>
                      <a:pt x="18516" y="14998"/>
                    </a:lnTo>
                    <a:lnTo>
                      <a:pt x="19456" y="12661"/>
                    </a:lnTo>
                    <a:lnTo>
                      <a:pt x="19456" y="7124"/>
                    </a:lnTo>
                    <a:lnTo>
                      <a:pt x="18516" y="4800"/>
                    </a:lnTo>
                    <a:lnTo>
                      <a:pt x="14795" y="952"/>
                    </a:lnTo>
                    <a:lnTo>
                      <a:pt x="12547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746" name="object 746"/>
              <p:cNvPicPr/>
              <p:nvPr/>
            </p:nvPicPr>
            <p:blipFill>
              <a:blip r:embed="rId58" cstate="print"/>
              <a:stretch>
                <a:fillRect/>
              </a:stretch>
            </p:blipFill>
            <p:spPr>
              <a:xfrm>
                <a:off x="8527072" y="6669530"/>
                <a:ext cx="78295" cy="88976"/>
              </a:xfrm>
              <a:prstGeom prst="rect">
                <a:avLst/>
              </a:prstGeom>
            </p:spPr>
          </p:pic>
          <p:pic>
            <p:nvPicPr>
              <p:cNvPr id="747" name="object 747"/>
              <p:cNvPicPr/>
              <p:nvPr/>
            </p:nvPicPr>
            <p:blipFill>
              <a:blip r:embed="rId53" cstate="print"/>
              <a:stretch>
                <a:fillRect/>
              </a:stretch>
            </p:blipFill>
            <p:spPr>
              <a:xfrm>
                <a:off x="8645080" y="6640494"/>
                <a:ext cx="68567" cy="118008"/>
              </a:xfrm>
              <a:prstGeom prst="rect">
                <a:avLst/>
              </a:prstGeom>
            </p:spPr>
          </p:pic>
        </p:grpSp>
        <p:grpSp>
          <p:nvGrpSpPr>
            <p:cNvPr id="748" name="object 748"/>
            <p:cNvGrpSpPr/>
            <p:nvPr/>
          </p:nvGrpSpPr>
          <p:grpSpPr>
            <a:xfrm>
              <a:off x="8801684" y="6637146"/>
              <a:ext cx="972185" cy="162560"/>
              <a:chOff x="8801684" y="6637146"/>
              <a:chExt cx="972185" cy="162560"/>
            </a:xfrm>
          </p:grpSpPr>
          <p:pic>
            <p:nvPicPr>
              <p:cNvPr id="749" name="object 749"/>
              <p:cNvPicPr/>
              <p:nvPr/>
            </p:nvPicPr>
            <p:blipFill>
              <a:blip r:embed="rId109" cstate="print"/>
              <a:stretch>
                <a:fillRect/>
              </a:stretch>
            </p:blipFill>
            <p:spPr>
              <a:xfrm>
                <a:off x="8801684" y="6647353"/>
                <a:ext cx="85623" cy="111150"/>
              </a:xfrm>
              <a:prstGeom prst="rect">
                <a:avLst/>
              </a:prstGeom>
            </p:spPr>
          </p:pic>
          <p:sp>
            <p:nvSpPr>
              <p:cNvPr id="750" name="object 750"/>
              <p:cNvSpPr/>
              <p:nvPr/>
            </p:nvSpPr>
            <p:spPr>
              <a:xfrm>
                <a:off x="8925572" y="6637146"/>
                <a:ext cx="19685" cy="121920"/>
              </a:xfrm>
              <a:custGeom>
                <a:avLst/>
                <a:gdLst/>
                <a:ahLst/>
                <a:cxnLst/>
                <a:rect l="l" t="t" r="r" b="b"/>
                <a:pathLst>
                  <a:path w="19684" h="121920">
                    <a:moveTo>
                      <a:pt x="16903" y="33972"/>
                    </a:moveTo>
                    <a:lnTo>
                      <a:pt x="2400" y="33972"/>
                    </a:lnTo>
                    <a:lnTo>
                      <a:pt x="2400" y="121361"/>
                    </a:lnTo>
                    <a:lnTo>
                      <a:pt x="16903" y="121361"/>
                    </a:lnTo>
                    <a:lnTo>
                      <a:pt x="16903" y="33972"/>
                    </a:lnTo>
                    <a:close/>
                  </a:path>
                  <a:path w="19684" h="121920">
                    <a:moveTo>
                      <a:pt x="12560" y="0"/>
                    </a:moveTo>
                    <a:lnTo>
                      <a:pt x="7137" y="0"/>
                    </a:lnTo>
                    <a:lnTo>
                      <a:pt x="4800" y="952"/>
                    </a:lnTo>
                    <a:lnTo>
                      <a:pt x="977" y="4800"/>
                    </a:lnTo>
                    <a:lnTo>
                      <a:pt x="0" y="7124"/>
                    </a:lnTo>
                    <a:lnTo>
                      <a:pt x="0" y="12661"/>
                    </a:lnTo>
                    <a:lnTo>
                      <a:pt x="977" y="14998"/>
                    </a:lnTo>
                    <a:lnTo>
                      <a:pt x="4800" y="18821"/>
                    </a:lnTo>
                    <a:lnTo>
                      <a:pt x="7137" y="19773"/>
                    </a:lnTo>
                    <a:lnTo>
                      <a:pt x="12560" y="19773"/>
                    </a:lnTo>
                    <a:lnTo>
                      <a:pt x="14808" y="18821"/>
                    </a:lnTo>
                    <a:lnTo>
                      <a:pt x="18529" y="14998"/>
                    </a:lnTo>
                    <a:lnTo>
                      <a:pt x="19456" y="12661"/>
                    </a:lnTo>
                    <a:lnTo>
                      <a:pt x="19456" y="7124"/>
                    </a:lnTo>
                    <a:lnTo>
                      <a:pt x="18529" y="4800"/>
                    </a:lnTo>
                    <a:lnTo>
                      <a:pt x="14808" y="952"/>
                    </a:lnTo>
                    <a:lnTo>
                      <a:pt x="1256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751" name="object 751"/>
              <p:cNvPicPr/>
              <p:nvPr/>
            </p:nvPicPr>
            <p:blipFill>
              <a:blip r:embed="rId34" cstate="print"/>
              <a:stretch>
                <a:fillRect/>
              </a:stretch>
            </p:blipFill>
            <p:spPr>
              <a:xfrm>
                <a:off x="8983154" y="6669529"/>
                <a:ext cx="140487" cy="88976"/>
              </a:xfrm>
              <a:prstGeom prst="rect">
                <a:avLst/>
              </a:prstGeom>
            </p:spPr>
          </p:pic>
          <p:pic>
            <p:nvPicPr>
              <p:cNvPr id="752" name="object 752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9157919" y="6669682"/>
                <a:ext cx="88671" cy="90246"/>
              </a:xfrm>
              <a:prstGeom prst="rect">
                <a:avLst/>
              </a:prstGeom>
            </p:spPr>
          </p:pic>
          <p:sp>
            <p:nvSpPr>
              <p:cNvPr id="753" name="object 753"/>
              <p:cNvSpPr/>
              <p:nvPr/>
            </p:nvSpPr>
            <p:spPr>
              <a:xfrm>
                <a:off x="9287091" y="6640499"/>
                <a:ext cx="14604" cy="118110"/>
              </a:xfrm>
              <a:custGeom>
                <a:avLst/>
                <a:gdLst/>
                <a:ahLst/>
                <a:cxnLst/>
                <a:rect l="l" t="t" r="r" b="b"/>
                <a:pathLst>
                  <a:path w="14604" h="118109">
                    <a:moveTo>
                      <a:pt x="14503" y="0"/>
                    </a:moveTo>
                    <a:lnTo>
                      <a:pt x="0" y="0"/>
                    </a:lnTo>
                    <a:lnTo>
                      <a:pt x="0" y="118008"/>
                    </a:lnTo>
                    <a:lnTo>
                      <a:pt x="14503" y="118008"/>
                    </a:lnTo>
                    <a:lnTo>
                      <a:pt x="1450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  <p:pic>
            <p:nvPicPr>
              <p:cNvPr id="754" name="object 754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9336849" y="6669682"/>
                <a:ext cx="88671" cy="90246"/>
              </a:xfrm>
              <a:prstGeom prst="rect">
                <a:avLst/>
              </a:prstGeom>
            </p:spPr>
          </p:pic>
          <p:pic>
            <p:nvPicPr>
              <p:cNvPr id="755" name="object 755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9455658" y="6671111"/>
                <a:ext cx="85623" cy="128536"/>
              </a:xfrm>
              <a:prstGeom prst="rect">
                <a:avLst/>
              </a:prstGeom>
            </p:spPr>
          </p:pic>
          <p:pic>
            <p:nvPicPr>
              <p:cNvPr id="756" name="object 756"/>
              <p:cNvPicPr/>
              <p:nvPr/>
            </p:nvPicPr>
            <p:blipFill>
              <a:blip r:embed="rId85" cstate="print"/>
              <a:stretch>
                <a:fillRect/>
              </a:stretch>
            </p:blipFill>
            <p:spPr>
              <a:xfrm>
                <a:off x="9566313" y="6669682"/>
                <a:ext cx="88671" cy="90246"/>
              </a:xfrm>
              <a:prstGeom prst="rect">
                <a:avLst/>
              </a:prstGeom>
            </p:spPr>
          </p:pic>
          <p:pic>
            <p:nvPicPr>
              <p:cNvPr id="757" name="object 757"/>
              <p:cNvPicPr/>
              <p:nvPr/>
            </p:nvPicPr>
            <p:blipFill>
              <a:blip r:embed="rId25" cstate="print"/>
              <a:stretch>
                <a:fillRect/>
              </a:stretch>
            </p:blipFill>
            <p:spPr>
              <a:xfrm>
                <a:off x="9695485" y="6669530"/>
                <a:ext cx="78295" cy="88976"/>
              </a:xfrm>
              <a:prstGeom prst="rect">
                <a:avLst/>
              </a:prstGeom>
            </p:spPr>
          </p:pic>
        </p:grpSp>
        <p:grpSp>
          <p:nvGrpSpPr>
            <p:cNvPr id="758" name="object 758"/>
            <p:cNvGrpSpPr/>
            <p:nvPr/>
          </p:nvGrpSpPr>
          <p:grpSpPr>
            <a:xfrm>
              <a:off x="9868814" y="6640500"/>
              <a:ext cx="380365" cy="120014"/>
              <a:chOff x="9868814" y="6640500"/>
              <a:chExt cx="380365" cy="120014"/>
            </a:xfrm>
          </p:grpSpPr>
          <p:pic>
            <p:nvPicPr>
              <p:cNvPr id="759" name="object 759"/>
              <p:cNvPicPr/>
              <p:nvPr/>
            </p:nvPicPr>
            <p:blipFill>
              <a:blip r:embed="rId135" cstate="print"/>
              <a:stretch>
                <a:fillRect/>
              </a:stretch>
            </p:blipFill>
            <p:spPr>
              <a:xfrm>
                <a:off x="9868814" y="6645922"/>
                <a:ext cx="75438" cy="113703"/>
              </a:xfrm>
              <a:prstGeom prst="rect">
                <a:avLst/>
              </a:prstGeom>
            </p:spPr>
          </p:pic>
          <p:pic>
            <p:nvPicPr>
              <p:cNvPr id="760" name="object 760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9976129" y="6669683"/>
                <a:ext cx="88671" cy="90246"/>
              </a:xfrm>
              <a:prstGeom prst="rect">
                <a:avLst/>
              </a:prstGeom>
            </p:spPr>
          </p:pic>
          <p:sp>
            <p:nvSpPr>
              <p:cNvPr id="761" name="object 761"/>
              <p:cNvSpPr/>
              <p:nvPr/>
            </p:nvSpPr>
            <p:spPr>
              <a:xfrm>
                <a:off x="10105301" y="6640500"/>
                <a:ext cx="143510" cy="1193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19379">
                    <a:moveTo>
                      <a:pt x="14503" y="0"/>
                    </a:moveTo>
                    <a:lnTo>
                      <a:pt x="0" y="0"/>
                    </a:lnTo>
                    <a:lnTo>
                      <a:pt x="0" y="118008"/>
                    </a:lnTo>
                    <a:lnTo>
                      <a:pt x="14503" y="118008"/>
                    </a:lnTo>
                    <a:lnTo>
                      <a:pt x="14503" y="0"/>
                    </a:lnTo>
                    <a:close/>
                  </a:path>
                  <a:path w="143509" h="119379">
                    <a:moveTo>
                      <a:pt x="95694" y="30619"/>
                    </a:moveTo>
                    <a:lnTo>
                      <a:pt x="72885" y="30619"/>
                    </a:lnTo>
                    <a:lnTo>
                      <a:pt x="72885" y="8610"/>
                    </a:lnTo>
                    <a:lnTo>
                      <a:pt x="58381" y="8610"/>
                    </a:lnTo>
                    <a:lnTo>
                      <a:pt x="58381" y="30619"/>
                    </a:lnTo>
                    <a:lnTo>
                      <a:pt x="47053" y="30619"/>
                    </a:lnTo>
                    <a:lnTo>
                      <a:pt x="47053" y="42583"/>
                    </a:lnTo>
                    <a:lnTo>
                      <a:pt x="58381" y="42583"/>
                    </a:lnTo>
                    <a:lnTo>
                      <a:pt x="58381" y="102590"/>
                    </a:lnTo>
                    <a:lnTo>
                      <a:pt x="60388" y="108712"/>
                    </a:lnTo>
                    <a:lnTo>
                      <a:pt x="68478" y="116141"/>
                    </a:lnTo>
                    <a:lnTo>
                      <a:pt x="74536" y="118008"/>
                    </a:lnTo>
                    <a:lnTo>
                      <a:pt x="95694" y="118008"/>
                    </a:lnTo>
                    <a:lnTo>
                      <a:pt x="95694" y="105727"/>
                    </a:lnTo>
                    <a:lnTo>
                      <a:pt x="80543" y="105727"/>
                    </a:lnTo>
                    <a:lnTo>
                      <a:pt x="77406" y="104851"/>
                    </a:lnTo>
                    <a:lnTo>
                      <a:pt x="73787" y="101346"/>
                    </a:lnTo>
                    <a:lnTo>
                      <a:pt x="72885" y="98336"/>
                    </a:lnTo>
                    <a:lnTo>
                      <a:pt x="72885" y="42583"/>
                    </a:lnTo>
                    <a:lnTo>
                      <a:pt x="95694" y="42583"/>
                    </a:lnTo>
                    <a:lnTo>
                      <a:pt x="95694" y="30619"/>
                    </a:lnTo>
                    <a:close/>
                  </a:path>
                  <a:path w="143509" h="119379">
                    <a:moveTo>
                      <a:pt x="143383" y="106311"/>
                    </a:moveTo>
                    <a:lnTo>
                      <a:pt x="142430" y="103974"/>
                    </a:lnTo>
                    <a:lnTo>
                      <a:pt x="138722" y="100152"/>
                    </a:lnTo>
                    <a:lnTo>
                      <a:pt x="136461" y="99199"/>
                    </a:lnTo>
                    <a:lnTo>
                      <a:pt x="131038" y="99199"/>
                    </a:lnTo>
                    <a:lnTo>
                      <a:pt x="128701" y="100152"/>
                    </a:lnTo>
                    <a:lnTo>
                      <a:pt x="124879" y="103974"/>
                    </a:lnTo>
                    <a:lnTo>
                      <a:pt x="123926" y="106311"/>
                    </a:lnTo>
                    <a:lnTo>
                      <a:pt x="123926" y="111848"/>
                    </a:lnTo>
                    <a:lnTo>
                      <a:pt x="124879" y="114185"/>
                    </a:lnTo>
                    <a:lnTo>
                      <a:pt x="126784" y="116090"/>
                    </a:lnTo>
                    <a:lnTo>
                      <a:pt x="128701" y="118008"/>
                    </a:lnTo>
                    <a:lnTo>
                      <a:pt x="131038" y="118960"/>
                    </a:lnTo>
                    <a:lnTo>
                      <a:pt x="136461" y="118960"/>
                    </a:lnTo>
                    <a:lnTo>
                      <a:pt x="138722" y="118008"/>
                    </a:lnTo>
                    <a:lnTo>
                      <a:pt x="142430" y="114185"/>
                    </a:lnTo>
                    <a:lnTo>
                      <a:pt x="143383" y="111848"/>
                    </a:lnTo>
                    <a:lnTo>
                      <a:pt x="143383" y="10631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762" name="object 762"/>
          <p:cNvPicPr/>
          <p:nvPr/>
        </p:nvPicPr>
        <p:blipFill>
          <a:blip r:embed="rId136" cstate="print"/>
          <a:stretch>
            <a:fillRect/>
          </a:stretch>
        </p:blipFill>
        <p:spPr>
          <a:xfrm>
            <a:off x="264121" y="12"/>
            <a:ext cx="3720299" cy="7559992"/>
          </a:xfrm>
          <a:prstGeom prst="rect">
            <a:avLst/>
          </a:prstGeom>
        </p:spPr>
      </p:pic>
      <p:sp>
        <p:nvSpPr>
          <p:cNvPr id="763" name="object 763"/>
          <p:cNvSpPr txBox="1"/>
          <p:nvPr/>
        </p:nvSpPr>
        <p:spPr>
          <a:xfrm>
            <a:off x="362756" y="423099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solidFill>
                  <a:srgbClr val="FFFFFF"/>
                </a:solidFill>
                <a:latin typeface="Lucida Sans Unicode"/>
                <a:cs typeface="Lucida Sans Unicode"/>
              </a:rPr>
              <a:t>Product</a:t>
            </a:r>
            <a:r>
              <a:rPr sz="1050" spc="18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50" spc="80" dirty="0">
                <a:solidFill>
                  <a:srgbClr val="FFFFFF"/>
                </a:solidFill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4334" y="1623212"/>
            <a:ext cx="1151514" cy="1294337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447052" y="4383241"/>
            <a:ext cx="2242185" cy="2476500"/>
            <a:chOff x="447052" y="4383241"/>
            <a:chExt cx="2242185" cy="24765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6926" y="4467923"/>
              <a:ext cx="1022802" cy="153421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59752" y="4395941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4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51307" y="6056621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30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41548" y="472679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173173" y="1332941"/>
            <a:ext cx="2216785" cy="2216785"/>
          </a:xfrm>
          <a:custGeom>
            <a:avLst/>
            <a:gdLst/>
            <a:ahLst/>
            <a:cxnLst/>
            <a:rect l="l" t="t" r="r" b="b"/>
            <a:pathLst>
              <a:path w="2216784" h="2216785">
                <a:moveTo>
                  <a:pt x="2216454" y="2216454"/>
                </a:moveTo>
                <a:lnTo>
                  <a:pt x="0" y="2216454"/>
                </a:lnTo>
                <a:lnTo>
                  <a:pt x="0" y="160007"/>
                </a:lnTo>
                <a:lnTo>
                  <a:pt x="8157" y="109433"/>
                </a:lnTo>
                <a:lnTo>
                  <a:pt x="30872" y="65510"/>
                </a:lnTo>
                <a:lnTo>
                  <a:pt x="65510" y="30872"/>
                </a:lnTo>
                <a:lnTo>
                  <a:pt x="109433" y="8157"/>
                </a:lnTo>
                <a:lnTo>
                  <a:pt x="160007" y="0"/>
                </a:lnTo>
                <a:lnTo>
                  <a:pt x="2056447" y="0"/>
                </a:lnTo>
                <a:lnTo>
                  <a:pt x="2107021" y="8157"/>
                </a:lnTo>
                <a:lnTo>
                  <a:pt x="2150944" y="30872"/>
                </a:lnTo>
                <a:lnTo>
                  <a:pt x="2185581" y="65510"/>
                </a:lnTo>
                <a:lnTo>
                  <a:pt x="2208297" y="109433"/>
                </a:lnTo>
                <a:lnTo>
                  <a:pt x="2216454" y="160007"/>
                </a:lnTo>
                <a:lnTo>
                  <a:pt x="2216454" y="2216454"/>
                </a:lnTo>
                <a:close/>
              </a:path>
            </a:pathLst>
          </a:custGeom>
          <a:ln w="25400">
            <a:solidFill>
              <a:srgbClr val="EEA5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164728" y="2993618"/>
            <a:ext cx="2233930" cy="803275"/>
          </a:xfrm>
          <a:custGeom>
            <a:avLst/>
            <a:gdLst/>
            <a:ahLst/>
            <a:cxnLst/>
            <a:rect l="l" t="t" r="r" b="b"/>
            <a:pathLst>
              <a:path w="2233929" h="803275">
                <a:moveTo>
                  <a:pt x="2233358" y="0"/>
                </a:moveTo>
                <a:lnTo>
                  <a:pt x="0" y="0"/>
                </a:lnTo>
                <a:lnTo>
                  <a:pt x="0" y="651573"/>
                </a:lnTo>
                <a:lnTo>
                  <a:pt x="7703" y="699340"/>
                </a:lnTo>
                <a:lnTo>
                  <a:pt x="29155" y="740823"/>
                </a:lnTo>
                <a:lnTo>
                  <a:pt x="61867" y="773535"/>
                </a:lnTo>
                <a:lnTo>
                  <a:pt x="103350" y="794987"/>
                </a:lnTo>
                <a:lnTo>
                  <a:pt x="151117" y="802690"/>
                </a:lnTo>
                <a:lnTo>
                  <a:pt x="2082241" y="802690"/>
                </a:lnTo>
                <a:lnTo>
                  <a:pt x="2130007" y="794987"/>
                </a:lnTo>
                <a:lnTo>
                  <a:pt x="2171491" y="773535"/>
                </a:lnTo>
                <a:lnTo>
                  <a:pt x="2204202" y="740823"/>
                </a:lnTo>
                <a:lnTo>
                  <a:pt x="2225654" y="699340"/>
                </a:lnTo>
                <a:lnTo>
                  <a:pt x="2233358" y="651573"/>
                </a:lnTo>
                <a:lnTo>
                  <a:pt x="2233358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447052" y="1320241"/>
            <a:ext cx="2242185" cy="2476500"/>
            <a:chOff x="447052" y="1320241"/>
            <a:chExt cx="2242185" cy="2476500"/>
          </a:xfrm>
        </p:grpSpPr>
        <p:sp>
          <p:nvSpPr>
            <p:cNvPr id="14" name="object 14"/>
            <p:cNvSpPr/>
            <p:nvPr/>
          </p:nvSpPr>
          <p:spPr>
            <a:xfrm>
              <a:off x="459752" y="1332941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5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51307" y="2993618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30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700496" y="3008798"/>
            <a:ext cx="1713230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latin typeface="Arial"/>
                <a:cs typeface="Arial"/>
              </a:rPr>
              <a:t>Fancy</a:t>
            </a:r>
            <a:r>
              <a:rPr sz="1550" b="1" spc="-7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Cone</a:t>
            </a:r>
            <a:r>
              <a:rPr sz="1550" b="1" spc="-70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76363" y="3461537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HCL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17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3018193" y="1320241"/>
            <a:ext cx="2242185" cy="2476500"/>
            <a:chOff x="3018193" y="1320241"/>
            <a:chExt cx="2242185" cy="2476500"/>
          </a:xfrm>
        </p:grpSpPr>
        <p:sp>
          <p:nvSpPr>
            <p:cNvPr id="19" name="object 19"/>
            <p:cNvSpPr/>
            <p:nvPr/>
          </p:nvSpPr>
          <p:spPr>
            <a:xfrm>
              <a:off x="3030893" y="1332941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5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022447" y="2993618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3210229" y="3008798"/>
            <a:ext cx="1846580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10" dirty="0">
                <a:latin typeface="Arial"/>
                <a:cs typeface="Arial"/>
              </a:rPr>
              <a:t>House</a:t>
            </a:r>
            <a:r>
              <a:rPr sz="1550" b="1" spc="-7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Shape</a:t>
            </a:r>
            <a:r>
              <a:rPr sz="1550" b="1" spc="-65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552812" y="3461537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HCL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18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5589333" y="1320241"/>
            <a:ext cx="2242185" cy="2476500"/>
            <a:chOff x="5589333" y="1320241"/>
            <a:chExt cx="2242185" cy="2476500"/>
          </a:xfrm>
        </p:grpSpPr>
        <p:sp>
          <p:nvSpPr>
            <p:cNvPr id="24" name="object 24"/>
            <p:cNvSpPr/>
            <p:nvPr/>
          </p:nvSpPr>
          <p:spPr>
            <a:xfrm>
              <a:off x="5602033" y="1332941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4" h="2216785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593588" y="2993618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5782602" y="3008798"/>
            <a:ext cx="1842770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10" dirty="0">
                <a:latin typeface="Arial"/>
                <a:cs typeface="Arial"/>
              </a:rPr>
              <a:t>Lined</a:t>
            </a:r>
            <a:r>
              <a:rPr sz="1550" b="1" spc="-4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Square</a:t>
            </a:r>
            <a:r>
              <a:rPr sz="1550" b="1" spc="-40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123317" y="3461537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HCL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19</a:t>
            </a:r>
            <a:endParaRPr sz="12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440267" y="3008798"/>
            <a:ext cx="1662430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25" dirty="0">
                <a:latin typeface="Arial"/>
                <a:cs typeface="Arial"/>
              </a:rPr>
              <a:t>Sun</a:t>
            </a:r>
            <a:r>
              <a:rPr sz="1550" b="1" spc="-1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Flower</a:t>
            </a:r>
            <a:r>
              <a:rPr sz="1550" b="1" spc="-15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690762" y="3461537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HCL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20</a:t>
            </a:r>
            <a:endParaRPr sz="12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943657" y="6090539"/>
            <a:ext cx="1181100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b="1" dirty="0">
                <a:latin typeface="Arial"/>
                <a:cs typeface="Arial"/>
              </a:rPr>
              <a:t>Cross</a:t>
            </a:r>
            <a:r>
              <a:rPr sz="1350" b="1" spc="-55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Shape</a:t>
            </a:r>
            <a:r>
              <a:rPr sz="1350" b="1" spc="-50" dirty="0">
                <a:latin typeface="Arial"/>
                <a:cs typeface="Arial"/>
              </a:rPr>
              <a:t> </a:t>
            </a:r>
            <a:r>
              <a:rPr sz="1350" b="1" spc="-130" dirty="0">
                <a:latin typeface="Arial"/>
                <a:cs typeface="Arial"/>
              </a:rPr>
              <a:t>1</a:t>
            </a:r>
            <a:endParaRPr sz="13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955751" y="6524535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HCL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21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3018193" y="4383241"/>
            <a:ext cx="2242185" cy="2476500"/>
            <a:chOff x="3018193" y="4383241"/>
            <a:chExt cx="2242185" cy="2476500"/>
          </a:xfrm>
        </p:grpSpPr>
        <p:sp>
          <p:nvSpPr>
            <p:cNvPr id="33" name="object 33"/>
            <p:cNvSpPr/>
            <p:nvPr/>
          </p:nvSpPr>
          <p:spPr>
            <a:xfrm>
              <a:off x="3030893" y="4395941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4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3022447" y="6056621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3473196" y="6060128"/>
            <a:ext cx="1349375" cy="255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00" b="1" spc="-10" dirty="0">
                <a:latin typeface="Arial"/>
                <a:cs typeface="Arial"/>
              </a:rPr>
              <a:t>Cross</a:t>
            </a:r>
            <a:r>
              <a:rPr sz="1500" b="1" spc="-55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Shape</a:t>
            </a:r>
            <a:r>
              <a:rPr sz="1500" b="1" spc="-50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2</a:t>
            </a:r>
            <a:endParaRPr sz="15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569804" y="6524535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HCL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22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5589333" y="4383241"/>
            <a:ext cx="2242185" cy="2476500"/>
            <a:chOff x="5589333" y="4383241"/>
            <a:chExt cx="2242185" cy="2476500"/>
          </a:xfrm>
        </p:grpSpPr>
        <p:sp>
          <p:nvSpPr>
            <p:cNvPr id="38" name="object 38"/>
            <p:cNvSpPr/>
            <p:nvPr/>
          </p:nvSpPr>
          <p:spPr>
            <a:xfrm>
              <a:off x="5602033" y="4395941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4" h="2216784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5593588" y="6056621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6001232" y="6076143"/>
            <a:ext cx="1354455" cy="255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00" b="1" spc="-10" dirty="0">
                <a:latin typeface="Arial"/>
                <a:cs typeface="Arial"/>
              </a:rPr>
              <a:t>Cross</a:t>
            </a:r>
            <a:r>
              <a:rPr sz="1500" b="1" spc="-55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Shape</a:t>
            </a:r>
            <a:r>
              <a:rPr sz="1500" b="1" spc="-50" dirty="0">
                <a:latin typeface="Arial"/>
                <a:cs typeface="Arial"/>
              </a:rPr>
              <a:t> </a:t>
            </a:r>
            <a:r>
              <a:rPr sz="1500" b="1" spc="30" dirty="0">
                <a:latin typeface="Arial"/>
                <a:cs typeface="Arial"/>
              </a:rPr>
              <a:t>3</a:t>
            </a:r>
            <a:endParaRPr sz="15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100140" y="6524535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HCL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23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8160473" y="4383241"/>
            <a:ext cx="2242185" cy="2476500"/>
            <a:chOff x="8160473" y="4383241"/>
            <a:chExt cx="2242185" cy="2476500"/>
          </a:xfrm>
        </p:grpSpPr>
        <p:sp>
          <p:nvSpPr>
            <p:cNvPr id="43" name="object 43"/>
            <p:cNvSpPr/>
            <p:nvPr/>
          </p:nvSpPr>
          <p:spPr>
            <a:xfrm>
              <a:off x="8173173" y="4395941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4" h="2216784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8164728" y="6056621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8334323" y="6071797"/>
            <a:ext cx="1888489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latin typeface="Arial"/>
                <a:cs typeface="Arial"/>
              </a:rPr>
              <a:t>Natural</a:t>
            </a:r>
            <a:r>
              <a:rPr sz="1550" b="1" spc="-60" dirty="0">
                <a:latin typeface="Arial"/>
                <a:cs typeface="Arial"/>
              </a:rPr>
              <a:t> </a:t>
            </a:r>
            <a:r>
              <a:rPr sz="1550" b="1" spc="-10" dirty="0">
                <a:latin typeface="Arial"/>
                <a:cs typeface="Arial"/>
              </a:rPr>
              <a:t>Cross</a:t>
            </a:r>
            <a:r>
              <a:rPr sz="1550" b="1" spc="-60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8697823" y="6524535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HCL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24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47" name="object 4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3143" y="1174737"/>
            <a:ext cx="2146630" cy="2146642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625138" y="1472018"/>
            <a:ext cx="1064891" cy="1552092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618042" y="1332941"/>
            <a:ext cx="1282547" cy="1710067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737885" y="4361116"/>
            <a:ext cx="1983524" cy="1695919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039833" y="4175160"/>
            <a:ext cx="2235504" cy="2235504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203488" y="4200913"/>
            <a:ext cx="2135403" cy="21354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AF6AE2-DAB4-29BD-4525-8CCD5FF7D1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511" y="39915"/>
            <a:ext cx="2705570" cy="122691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8241" y="445590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093761" y="1288160"/>
            <a:ext cx="2216785" cy="2216785"/>
          </a:xfrm>
          <a:custGeom>
            <a:avLst/>
            <a:gdLst/>
            <a:ahLst/>
            <a:cxnLst/>
            <a:rect l="l" t="t" r="r" b="b"/>
            <a:pathLst>
              <a:path w="2216784" h="2216785">
                <a:moveTo>
                  <a:pt x="2216454" y="2216454"/>
                </a:moveTo>
                <a:lnTo>
                  <a:pt x="0" y="2216454"/>
                </a:lnTo>
                <a:lnTo>
                  <a:pt x="0" y="160007"/>
                </a:lnTo>
                <a:lnTo>
                  <a:pt x="8157" y="109433"/>
                </a:lnTo>
                <a:lnTo>
                  <a:pt x="30872" y="65510"/>
                </a:lnTo>
                <a:lnTo>
                  <a:pt x="65510" y="30872"/>
                </a:lnTo>
                <a:lnTo>
                  <a:pt x="109433" y="8157"/>
                </a:lnTo>
                <a:lnTo>
                  <a:pt x="160007" y="0"/>
                </a:lnTo>
                <a:lnTo>
                  <a:pt x="2056447" y="0"/>
                </a:lnTo>
                <a:lnTo>
                  <a:pt x="2107021" y="8157"/>
                </a:lnTo>
                <a:lnTo>
                  <a:pt x="2150944" y="30872"/>
                </a:lnTo>
                <a:lnTo>
                  <a:pt x="2185581" y="65510"/>
                </a:lnTo>
                <a:lnTo>
                  <a:pt x="2208297" y="109433"/>
                </a:lnTo>
                <a:lnTo>
                  <a:pt x="2216454" y="160007"/>
                </a:lnTo>
                <a:lnTo>
                  <a:pt x="2216454" y="2216454"/>
                </a:lnTo>
                <a:close/>
              </a:path>
            </a:pathLst>
          </a:custGeom>
          <a:ln w="25400">
            <a:solidFill>
              <a:srgbClr val="EEA5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085315" y="2948838"/>
            <a:ext cx="2233930" cy="803275"/>
          </a:xfrm>
          <a:custGeom>
            <a:avLst/>
            <a:gdLst/>
            <a:ahLst/>
            <a:cxnLst/>
            <a:rect l="l" t="t" r="r" b="b"/>
            <a:pathLst>
              <a:path w="2233929" h="803275">
                <a:moveTo>
                  <a:pt x="2233358" y="0"/>
                </a:moveTo>
                <a:lnTo>
                  <a:pt x="0" y="0"/>
                </a:lnTo>
                <a:lnTo>
                  <a:pt x="0" y="651573"/>
                </a:lnTo>
                <a:lnTo>
                  <a:pt x="7703" y="699340"/>
                </a:lnTo>
                <a:lnTo>
                  <a:pt x="29155" y="740823"/>
                </a:lnTo>
                <a:lnTo>
                  <a:pt x="61867" y="773535"/>
                </a:lnTo>
                <a:lnTo>
                  <a:pt x="103350" y="794987"/>
                </a:lnTo>
                <a:lnTo>
                  <a:pt x="151117" y="802690"/>
                </a:lnTo>
                <a:lnTo>
                  <a:pt x="2082241" y="802690"/>
                </a:lnTo>
                <a:lnTo>
                  <a:pt x="2130007" y="794987"/>
                </a:lnTo>
                <a:lnTo>
                  <a:pt x="2171491" y="773535"/>
                </a:lnTo>
                <a:lnTo>
                  <a:pt x="2204202" y="740823"/>
                </a:lnTo>
                <a:lnTo>
                  <a:pt x="2225654" y="699340"/>
                </a:lnTo>
                <a:lnTo>
                  <a:pt x="2233358" y="651573"/>
                </a:lnTo>
                <a:lnTo>
                  <a:pt x="2233358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367652" y="1275461"/>
            <a:ext cx="2242185" cy="2476500"/>
            <a:chOff x="367652" y="1275461"/>
            <a:chExt cx="2242185" cy="2476500"/>
          </a:xfrm>
        </p:grpSpPr>
        <p:sp>
          <p:nvSpPr>
            <p:cNvPr id="9" name="object 9"/>
            <p:cNvSpPr/>
            <p:nvPr/>
          </p:nvSpPr>
          <p:spPr>
            <a:xfrm>
              <a:off x="380352" y="1288161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5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71894" y="2948838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30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796316" y="2964005"/>
            <a:ext cx="1377950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latin typeface="Arial"/>
                <a:cs typeface="Arial"/>
              </a:rPr>
              <a:t>Name</a:t>
            </a:r>
            <a:r>
              <a:rPr sz="1550" b="1" spc="3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Of</a:t>
            </a:r>
            <a:r>
              <a:rPr sz="1550" b="1" spc="35" dirty="0">
                <a:latin typeface="Arial"/>
                <a:cs typeface="Arial"/>
              </a:rPr>
              <a:t> </a:t>
            </a:r>
            <a:r>
              <a:rPr sz="1550" b="1" spc="-10" dirty="0">
                <a:latin typeface="Arial"/>
                <a:cs typeface="Arial"/>
              </a:rPr>
              <a:t>Allah</a:t>
            </a:r>
            <a:endParaRPr sz="15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04595" y="3416744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HCL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25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938779" y="1275461"/>
            <a:ext cx="2242185" cy="2476500"/>
            <a:chOff x="2938779" y="1275461"/>
            <a:chExt cx="2242185" cy="2476500"/>
          </a:xfrm>
        </p:grpSpPr>
        <p:sp>
          <p:nvSpPr>
            <p:cNvPr id="14" name="object 14"/>
            <p:cNvSpPr/>
            <p:nvPr/>
          </p:nvSpPr>
          <p:spPr>
            <a:xfrm>
              <a:off x="2951479" y="1288161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5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943034" y="2948838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3216541" y="2964005"/>
            <a:ext cx="1665605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latin typeface="Arial"/>
                <a:cs typeface="Arial"/>
              </a:rPr>
              <a:t>Name</a:t>
            </a:r>
            <a:r>
              <a:rPr sz="1550" b="1" spc="3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Of</a:t>
            </a:r>
            <a:r>
              <a:rPr sz="1550" b="1" spc="35" dirty="0">
                <a:latin typeface="Arial"/>
                <a:cs typeface="Arial"/>
              </a:rPr>
              <a:t> </a:t>
            </a:r>
            <a:r>
              <a:rPr sz="1550" b="1" spc="-10" dirty="0">
                <a:latin typeface="Arial"/>
                <a:cs typeface="Arial"/>
              </a:rPr>
              <a:t>Prophet</a:t>
            </a:r>
            <a:endParaRPr sz="15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468636" y="3416744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HCL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26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5509920" y="1275461"/>
            <a:ext cx="2242185" cy="2476500"/>
            <a:chOff x="5509920" y="1275461"/>
            <a:chExt cx="2242185" cy="2476500"/>
          </a:xfrm>
        </p:grpSpPr>
        <p:sp>
          <p:nvSpPr>
            <p:cNvPr id="19" name="object 19"/>
            <p:cNvSpPr/>
            <p:nvPr/>
          </p:nvSpPr>
          <p:spPr>
            <a:xfrm>
              <a:off x="5522620" y="1288161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4" h="2216785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514174" y="2948838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5736335" y="2964005"/>
            <a:ext cx="1768475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20" dirty="0">
                <a:latin typeface="Arial"/>
                <a:cs typeface="Arial"/>
              </a:rPr>
              <a:t>Lotus</a:t>
            </a:r>
            <a:r>
              <a:rPr sz="1550" b="1" spc="-7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Shape</a:t>
            </a:r>
            <a:r>
              <a:rPr sz="1550" b="1" spc="-70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040043" y="3416744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HCL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27</a:t>
            </a:r>
            <a:endParaRPr sz="12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349119" y="2964005"/>
            <a:ext cx="1681480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latin typeface="Arial"/>
                <a:cs typeface="Arial"/>
              </a:rPr>
              <a:t>Boat</a:t>
            </a:r>
            <a:r>
              <a:rPr sz="1550" b="1" spc="-8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Shape</a:t>
            </a:r>
            <a:r>
              <a:rPr sz="1550" b="1" spc="-75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609406" y="3416744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HCL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28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367652" y="4338455"/>
            <a:ext cx="2242185" cy="2476500"/>
            <a:chOff x="367652" y="4338455"/>
            <a:chExt cx="2242185" cy="2476500"/>
          </a:xfrm>
        </p:grpSpPr>
        <p:sp>
          <p:nvSpPr>
            <p:cNvPr id="26" name="object 26"/>
            <p:cNvSpPr/>
            <p:nvPr/>
          </p:nvSpPr>
          <p:spPr>
            <a:xfrm>
              <a:off x="380352" y="4351155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4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71894" y="6011835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30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612402" y="6027004"/>
            <a:ext cx="1719580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20" dirty="0">
                <a:latin typeface="Arial"/>
                <a:cs typeface="Arial"/>
              </a:rPr>
              <a:t>Rose</a:t>
            </a:r>
            <a:r>
              <a:rPr sz="1550" b="1" spc="-6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Shape</a:t>
            </a:r>
            <a:r>
              <a:rPr sz="1550" b="1" spc="-65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91539" y="6479743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HCL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29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2916694" y="4338455"/>
            <a:ext cx="2242185" cy="2476500"/>
            <a:chOff x="2916694" y="4338455"/>
            <a:chExt cx="2242185" cy="2476500"/>
          </a:xfrm>
        </p:grpSpPr>
        <p:sp>
          <p:nvSpPr>
            <p:cNvPr id="31" name="object 31"/>
            <p:cNvSpPr/>
            <p:nvPr/>
          </p:nvSpPr>
          <p:spPr>
            <a:xfrm>
              <a:off x="2929394" y="4351155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4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920949" y="6011835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3175050" y="6027004"/>
            <a:ext cx="1685289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latin typeface="Arial"/>
                <a:cs typeface="Arial"/>
              </a:rPr>
              <a:t>Tree</a:t>
            </a:r>
            <a:r>
              <a:rPr sz="1550" b="1" spc="2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Shape</a:t>
            </a:r>
            <a:r>
              <a:rPr sz="1550" b="1" spc="25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437204" y="6479743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495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HCL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30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5509920" y="4338455"/>
            <a:ext cx="2242185" cy="2476500"/>
            <a:chOff x="5509920" y="4338455"/>
            <a:chExt cx="2242185" cy="2476500"/>
          </a:xfrm>
        </p:grpSpPr>
        <p:sp>
          <p:nvSpPr>
            <p:cNvPr id="36" name="object 36"/>
            <p:cNvSpPr/>
            <p:nvPr/>
          </p:nvSpPr>
          <p:spPr>
            <a:xfrm>
              <a:off x="5522620" y="4351155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4" h="2216784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514174" y="6011835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5573801" y="6027004"/>
            <a:ext cx="2103755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20" dirty="0">
                <a:latin typeface="Arial"/>
                <a:cs typeface="Arial"/>
              </a:rPr>
              <a:t>Base</a:t>
            </a:r>
            <a:r>
              <a:rPr sz="1550" b="1" spc="-55" dirty="0">
                <a:latin typeface="Arial"/>
                <a:cs typeface="Arial"/>
              </a:rPr>
              <a:t> </a:t>
            </a:r>
            <a:r>
              <a:rPr sz="1550" b="1" spc="-40" dirty="0">
                <a:latin typeface="Arial"/>
                <a:cs typeface="Arial"/>
              </a:rPr>
              <a:t>Ball</a:t>
            </a:r>
            <a:r>
              <a:rPr sz="1550" b="1" spc="-5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Shape</a:t>
            </a:r>
            <a:r>
              <a:rPr sz="1550" b="1" spc="-55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045111" y="6479743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495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HCL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31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8081061" y="4338455"/>
            <a:ext cx="2242185" cy="2476500"/>
            <a:chOff x="8081061" y="4338455"/>
            <a:chExt cx="2242185" cy="2476500"/>
          </a:xfrm>
        </p:grpSpPr>
        <p:sp>
          <p:nvSpPr>
            <p:cNvPr id="41" name="object 41"/>
            <p:cNvSpPr/>
            <p:nvPr/>
          </p:nvSpPr>
          <p:spPr>
            <a:xfrm>
              <a:off x="8093761" y="4351155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4" h="2216784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8085315" y="6011835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8359723" y="6027004"/>
            <a:ext cx="1649730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latin typeface="Arial"/>
                <a:cs typeface="Arial"/>
              </a:rPr>
              <a:t>Forte</a:t>
            </a:r>
            <a:r>
              <a:rPr sz="1550" b="1" spc="-25" dirty="0">
                <a:latin typeface="Arial"/>
                <a:cs typeface="Arial"/>
              </a:rPr>
              <a:t> </a:t>
            </a:r>
            <a:r>
              <a:rPr sz="1550" b="1" spc="175" dirty="0">
                <a:latin typeface="Arial"/>
                <a:cs typeface="Arial"/>
              </a:rPr>
              <a:t>/</a:t>
            </a:r>
            <a:r>
              <a:rPr sz="1550" b="1" spc="-2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Qila</a:t>
            </a:r>
            <a:r>
              <a:rPr sz="1550" b="1" spc="-20" dirty="0">
                <a:latin typeface="Arial"/>
                <a:cs typeface="Arial"/>
              </a:rPr>
              <a:t> 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8604110" y="6479743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HCL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32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45" name="object 4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487" y="1484820"/>
            <a:ext cx="1977720" cy="1483296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96881" y="988872"/>
            <a:ext cx="1681302" cy="2241727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45237" y="1383753"/>
            <a:ext cx="1127048" cy="1502752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524087" y="1629868"/>
            <a:ext cx="1288745" cy="1193201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71839" y="4476076"/>
            <a:ext cx="986871" cy="1483944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457206" y="4450499"/>
            <a:ext cx="1257745" cy="1535099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898235" y="4599304"/>
            <a:ext cx="1583220" cy="1535950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128686" y="4188049"/>
            <a:ext cx="2102434" cy="21024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8B86D4-14D6-8D4F-A219-05BB0A3E65A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511" y="39915"/>
            <a:ext cx="2705570" cy="122691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8998" y="445565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094522" y="1252562"/>
            <a:ext cx="2216785" cy="2216785"/>
          </a:xfrm>
          <a:custGeom>
            <a:avLst/>
            <a:gdLst/>
            <a:ahLst/>
            <a:cxnLst/>
            <a:rect l="l" t="t" r="r" b="b"/>
            <a:pathLst>
              <a:path w="2216784" h="2216785">
                <a:moveTo>
                  <a:pt x="2216454" y="2216454"/>
                </a:moveTo>
                <a:lnTo>
                  <a:pt x="0" y="2216454"/>
                </a:lnTo>
                <a:lnTo>
                  <a:pt x="0" y="160007"/>
                </a:lnTo>
                <a:lnTo>
                  <a:pt x="8157" y="109433"/>
                </a:lnTo>
                <a:lnTo>
                  <a:pt x="30872" y="65510"/>
                </a:lnTo>
                <a:lnTo>
                  <a:pt x="65510" y="30872"/>
                </a:lnTo>
                <a:lnTo>
                  <a:pt x="109433" y="8157"/>
                </a:lnTo>
                <a:lnTo>
                  <a:pt x="160007" y="0"/>
                </a:lnTo>
                <a:lnTo>
                  <a:pt x="2056447" y="0"/>
                </a:lnTo>
                <a:lnTo>
                  <a:pt x="2107021" y="8157"/>
                </a:lnTo>
                <a:lnTo>
                  <a:pt x="2150944" y="30872"/>
                </a:lnTo>
                <a:lnTo>
                  <a:pt x="2185581" y="65510"/>
                </a:lnTo>
                <a:lnTo>
                  <a:pt x="2208297" y="109433"/>
                </a:lnTo>
                <a:lnTo>
                  <a:pt x="2216454" y="160007"/>
                </a:lnTo>
                <a:lnTo>
                  <a:pt x="2216454" y="2216454"/>
                </a:lnTo>
                <a:close/>
              </a:path>
            </a:pathLst>
          </a:custGeom>
          <a:ln w="25400">
            <a:solidFill>
              <a:srgbClr val="EEA5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086064" y="2913240"/>
            <a:ext cx="2233930" cy="803275"/>
          </a:xfrm>
          <a:custGeom>
            <a:avLst/>
            <a:gdLst/>
            <a:ahLst/>
            <a:cxnLst/>
            <a:rect l="l" t="t" r="r" b="b"/>
            <a:pathLst>
              <a:path w="2233929" h="803275">
                <a:moveTo>
                  <a:pt x="2233358" y="0"/>
                </a:moveTo>
                <a:lnTo>
                  <a:pt x="0" y="0"/>
                </a:lnTo>
                <a:lnTo>
                  <a:pt x="0" y="651573"/>
                </a:lnTo>
                <a:lnTo>
                  <a:pt x="7703" y="699340"/>
                </a:lnTo>
                <a:lnTo>
                  <a:pt x="29155" y="740823"/>
                </a:lnTo>
                <a:lnTo>
                  <a:pt x="61867" y="773535"/>
                </a:lnTo>
                <a:lnTo>
                  <a:pt x="103350" y="794987"/>
                </a:lnTo>
                <a:lnTo>
                  <a:pt x="151117" y="802690"/>
                </a:lnTo>
                <a:lnTo>
                  <a:pt x="2082241" y="802690"/>
                </a:lnTo>
                <a:lnTo>
                  <a:pt x="2130007" y="794987"/>
                </a:lnTo>
                <a:lnTo>
                  <a:pt x="2171491" y="773535"/>
                </a:lnTo>
                <a:lnTo>
                  <a:pt x="2204202" y="740823"/>
                </a:lnTo>
                <a:lnTo>
                  <a:pt x="2225654" y="699340"/>
                </a:lnTo>
                <a:lnTo>
                  <a:pt x="2233358" y="651573"/>
                </a:lnTo>
                <a:lnTo>
                  <a:pt x="2233358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368401" y="1239862"/>
            <a:ext cx="2242185" cy="2476500"/>
            <a:chOff x="368401" y="1239862"/>
            <a:chExt cx="2242185" cy="2476500"/>
          </a:xfrm>
        </p:grpSpPr>
        <p:sp>
          <p:nvSpPr>
            <p:cNvPr id="9" name="object 9"/>
            <p:cNvSpPr/>
            <p:nvPr/>
          </p:nvSpPr>
          <p:spPr>
            <a:xfrm>
              <a:off x="381101" y="1252562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5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72656" y="2913240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30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497805" y="2928408"/>
            <a:ext cx="1971039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latin typeface="Arial"/>
                <a:cs typeface="Arial"/>
              </a:rPr>
              <a:t>Lantern</a:t>
            </a:r>
            <a:r>
              <a:rPr sz="1550" b="1" spc="-8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Shape</a:t>
            </a:r>
            <a:r>
              <a:rPr sz="1550" b="1" spc="-80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02588" y="3381159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HCL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33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939542" y="1239862"/>
            <a:ext cx="2242185" cy="2476500"/>
            <a:chOff x="2939542" y="1239862"/>
            <a:chExt cx="2242185" cy="2476500"/>
          </a:xfrm>
        </p:grpSpPr>
        <p:sp>
          <p:nvSpPr>
            <p:cNvPr id="14" name="object 14"/>
            <p:cNvSpPr/>
            <p:nvPr/>
          </p:nvSpPr>
          <p:spPr>
            <a:xfrm>
              <a:off x="2952242" y="1252562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5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943796" y="2913240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3102152" y="2928408"/>
            <a:ext cx="1896745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latin typeface="Arial"/>
                <a:cs typeface="Arial"/>
              </a:rPr>
              <a:t>Flower</a:t>
            </a:r>
            <a:r>
              <a:rPr sz="1550" b="1" spc="-1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Shape</a:t>
            </a:r>
            <a:r>
              <a:rPr sz="1550" b="1" spc="-5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469817" y="3381159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HCL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34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5510682" y="1239862"/>
            <a:ext cx="2242185" cy="2476500"/>
            <a:chOff x="5510682" y="1239862"/>
            <a:chExt cx="2242185" cy="2476500"/>
          </a:xfrm>
        </p:grpSpPr>
        <p:sp>
          <p:nvSpPr>
            <p:cNvPr id="19" name="object 19"/>
            <p:cNvSpPr/>
            <p:nvPr/>
          </p:nvSpPr>
          <p:spPr>
            <a:xfrm>
              <a:off x="5523382" y="1252562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4" h="2216785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514936" y="2913240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5786501" y="2928408"/>
            <a:ext cx="1658620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latin typeface="Arial"/>
                <a:cs typeface="Arial"/>
              </a:rPr>
              <a:t>Leaf</a:t>
            </a:r>
            <a:r>
              <a:rPr sz="1550" b="1" spc="-4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Shape</a:t>
            </a:r>
            <a:r>
              <a:rPr sz="1550" b="1" spc="-40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035128" y="3381159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HCL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35</a:t>
            </a:r>
            <a:endParaRPr sz="12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217623" y="2928408"/>
            <a:ext cx="1964055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latin typeface="Arial"/>
                <a:cs typeface="Arial"/>
              </a:rPr>
              <a:t>Tri</a:t>
            </a:r>
            <a:r>
              <a:rPr sz="1550" b="1" spc="-3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Leaf</a:t>
            </a:r>
            <a:r>
              <a:rPr sz="1550" b="1" spc="-3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Shape</a:t>
            </a:r>
            <a:r>
              <a:rPr sz="1550" b="1" spc="-30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619146" y="3381159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HCL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36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368401" y="4302865"/>
            <a:ext cx="2242185" cy="2476500"/>
            <a:chOff x="368401" y="4302865"/>
            <a:chExt cx="2242185" cy="2476500"/>
          </a:xfrm>
        </p:grpSpPr>
        <p:sp>
          <p:nvSpPr>
            <p:cNvPr id="26" name="object 26"/>
            <p:cNvSpPr/>
            <p:nvPr/>
          </p:nvSpPr>
          <p:spPr>
            <a:xfrm>
              <a:off x="381101" y="4315565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4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72656" y="5976245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30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648220" y="5991406"/>
            <a:ext cx="1652270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latin typeface="Arial"/>
                <a:cs typeface="Arial"/>
              </a:rPr>
              <a:t>Wall</a:t>
            </a:r>
            <a:r>
              <a:rPr sz="1550" b="1" spc="-5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Shape</a:t>
            </a:r>
            <a:r>
              <a:rPr sz="1550" b="1" spc="-55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93800" y="6444157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HCL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37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2917456" y="4302865"/>
            <a:ext cx="2242185" cy="2476500"/>
            <a:chOff x="2917456" y="4302865"/>
            <a:chExt cx="2242185" cy="2476500"/>
          </a:xfrm>
        </p:grpSpPr>
        <p:sp>
          <p:nvSpPr>
            <p:cNvPr id="31" name="object 31"/>
            <p:cNvSpPr/>
            <p:nvPr/>
          </p:nvSpPr>
          <p:spPr>
            <a:xfrm>
              <a:off x="2930156" y="4315565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4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921711" y="5976245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3002610" y="5991406"/>
            <a:ext cx="2052955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10" dirty="0">
                <a:latin typeface="Arial"/>
                <a:cs typeface="Arial"/>
              </a:rPr>
              <a:t>Chinese</a:t>
            </a:r>
            <a:r>
              <a:rPr sz="1550" b="1" spc="-1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Money</a:t>
            </a:r>
            <a:r>
              <a:rPr sz="1550" b="1" spc="-10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448354" y="6444157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495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HCL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38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5510682" y="4302865"/>
            <a:ext cx="2242185" cy="2476500"/>
            <a:chOff x="5510682" y="4302865"/>
            <a:chExt cx="2242185" cy="2476500"/>
          </a:xfrm>
        </p:grpSpPr>
        <p:sp>
          <p:nvSpPr>
            <p:cNvPr id="36" name="object 36"/>
            <p:cNvSpPr/>
            <p:nvPr/>
          </p:nvSpPr>
          <p:spPr>
            <a:xfrm>
              <a:off x="5523382" y="4315565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4" h="2216784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514936" y="5976245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5599366" y="5991406"/>
            <a:ext cx="2067560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latin typeface="Arial"/>
                <a:cs typeface="Arial"/>
              </a:rPr>
              <a:t>Foot</a:t>
            </a:r>
            <a:r>
              <a:rPr sz="1550" b="1" spc="-55" dirty="0">
                <a:latin typeface="Arial"/>
                <a:cs typeface="Arial"/>
              </a:rPr>
              <a:t> </a:t>
            </a:r>
            <a:r>
              <a:rPr sz="1550" b="1" spc="-40" dirty="0">
                <a:latin typeface="Arial"/>
                <a:cs typeface="Arial"/>
              </a:rPr>
              <a:t>Ball</a:t>
            </a:r>
            <a:r>
              <a:rPr sz="1550" b="1" spc="-5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Shape</a:t>
            </a:r>
            <a:r>
              <a:rPr sz="1550" b="1" spc="-50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052515" y="6444157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495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HCL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39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8081822" y="4302865"/>
            <a:ext cx="2242185" cy="2476500"/>
            <a:chOff x="8081822" y="4302865"/>
            <a:chExt cx="2242185" cy="2476500"/>
          </a:xfrm>
        </p:grpSpPr>
        <p:sp>
          <p:nvSpPr>
            <p:cNvPr id="41" name="object 41"/>
            <p:cNvSpPr/>
            <p:nvPr/>
          </p:nvSpPr>
          <p:spPr>
            <a:xfrm>
              <a:off x="8094522" y="4315565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4" h="2216784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8086064" y="5976245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8338896" y="5991406"/>
            <a:ext cx="1714500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latin typeface="Arial"/>
                <a:cs typeface="Arial"/>
              </a:rPr>
              <a:t>Palm</a:t>
            </a:r>
            <a:r>
              <a:rPr sz="1550" b="1" spc="-6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Shape</a:t>
            </a:r>
            <a:r>
              <a:rPr sz="1550" b="1" spc="-65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8615654" y="6444157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HCL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40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45" name="object 4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5178" y="1044689"/>
            <a:ext cx="2249683" cy="2249690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52749" y="1434287"/>
            <a:ext cx="1415440" cy="1407261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35738" y="1388897"/>
            <a:ext cx="1170965" cy="1561287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324405" y="1159992"/>
            <a:ext cx="1732368" cy="1732381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77188" y="4101043"/>
            <a:ext cx="2191054" cy="2191054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025813" y="4224782"/>
            <a:ext cx="2048865" cy="2048865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578424" y="4172140"/>
            <a:ext cx="2048865" cy="2048865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159889" y="4138980"/>
            <a:ext cx="2102688" cy="21026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C79E79-0043-5599-2A5F-03BEFC9F1D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511" y="39915"/>
            <a:ext cx="2705570" cy="122691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62979" y="427125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094598" y="1287386"/>
            <a:ext cx="2216785" cy="2216785"/>
          </a:xfrm>
          <a:custGeom>
            <a:avLst/>
            <a:gdLst/>
            <a:ahLst/>
            <a:cxnLst/>
            <a:rect l="l" t="t" r="r" b="b"/>
            <a:pathLst>
              <a:path w="2216784" h="2216785">
                <a:moveTo>
                  <a:pt x="2216454" y="2216454"/>
                </a:moveTo>
                <a:lnTo>
                  <a:pt x="0" y="2216454"/>
                </a:lnTo>
                <a:lnTo>
                  <a:pt x="0" y="160007"/>
                </a:lnTo>
                <a:lnTo>
                  <a:pt x="8157" y="109433"/>
                </a:lnTo>
                <a:lnTo>
                  <a:pt x="30872" y="65510"/>
                </a:lnTo>
                <a:lnTo>
                  <a:pt x="65510" y="30872"/>
                </a:lnTo>
                <a:lnTo>
                  <a:pt x="109433" y="8157"/>
                </a:lnTo>
                <a:lnTo>
                  <a:pt x="160007" y="0"/>
                </a:lnTo>
                <a:lnTo>
                  <a:pt x="2056447" y="0"/>
                </a:lnTo>
                <a:lnTo>
                  <a:pt x="2107021" y="8157"/>
                </a:lnTo>
                <a:lnTo>
                  <a:pt x="2150944" y="30872"/>
                </a:lnTo>
                <a:lnTo>
                  <a:pt x="2185581" y="65510"/>
                </a:lnTo>
                <a:lnTo>
                  <a:pt x="2208297" y="109433"/>
                </a:lnTo>
                <a:lnTo>
                  <a:pt x="2216454" y="160007"/>
                </a:lnTo>
                <a:lnTo>
                  <a:pt x="2216454" y="2216454"/>
                </a:lnTo>
                <a:close/>
              </a:path>
            </a:pathLst>
          </a:custGeom>
          <a:ln w="25400">
            <a:solidFill>
              <a:srgbClr val="EEA5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086153" y="2948063"/>
            <a:ext cx="2233930" cy="803275"/>
          </a:xfrm>
          <a:custGeom>
            <a:avLst/>
            <a:gdLst/>
            <a:ahLst/>
            <a:cxnLst/>
            <a:rect l="l" t="t" r="r" b="b"/>
            <a:pathLst>
              <a:path w="2233929" h="803275">
                <a:moveTo>
                  <a:pt x="2233358" y="0"/>
                </a:moveTo>
                <a:lnTo>
                  <a:pt x="0" y="0"/>
                </a:lnTo>
                <a:lnTo>
                  <a:pt x="0" y="651573"/>
                </a:lnTo>
                <a:lnTo>
                  <a:pt x="7703" y="699340"/>
                </a:lnTo>
                <a:lnTo>
                  <a:pt x="29155" y="740823"/>
                </a:lnTo>
                <a:lnTo>
                  <a:pt x="61867" y="773535"/>
                </a:lnTo>
                <a:lnTo>
                  <a:pt x="103350" y="794987"/>
                </a:lnTo>
                <a:lnTo>
                  <a:pt x="151117" y="802690"/>
                </a:lnTo>
                <a:lnTo>
                  <a:pt x="2082241" y="802690"/>
                </a:lnTo>
                <a:lnTo>
                  <a:pt x="2130007" y="794987"/>
                </a:lnTo>
                <a:lnTo>
                  <a:pt x="2171491" y="773535"/>
                </a:lnTo>
                <a:lnTo>
                  <a:pt x="2204202" y="740823"/>
                </a:lnTo>
                <a:lnTo>
                  <a:pt x="2225654" y="699340"/>
                </a:lnTo>
                <a:lnTo>
                  <a:pt x="2233358" y="651573"/>
                </a:lnTo>
                <a:lnTo>
                  <a:pt x="2233358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368477" y="1274686"/>
            <a:ext cx="2242185" cy="2476500"/>
            <a:chOff x="368477" y="1274686"/>
            <a:chExt cx="2242185" cy="2476500"/>
          </a:xfrm>
        </p:grpSpPr>
        <p:sp>
          <p:nvSpPr>
            <p:cNvPr id="9" name="object 9"/>
            <p:cNvSpPr/>
            <p:nvPr/>
          </p:nvSpPr>
          <p:spPr>
            <a:xfrm>
              <a:off x="381177" y="1287386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5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72732" y="2948063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30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580069" y="2963231"/>
            <a:ext cx="1800225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10" dirty="0">
                <a:latin typeface="Arial"/>
                <a:cs typeface="Arial"/>
              </a:rPr>
              <a:t>Dollar</a:t>
            </a:r>
            <a:r>
              <a:rPr sz="1550" b="1" spc="-6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Shape</a:t>
            </a:r>
            <a:r>
              <a:rPr sz="1550" b="1" spc="-55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99667" y="3415969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HCL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41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939618" y="1274686"/>
            <a:ext cx="2242185" cy="2476500"/>
            <a:chOff x="2939618" y="1274686"/>
            <a:chExt cx="2242185" cy="2476500"/>
          </a:xfrm>
        </p:grpSpPr>
        <p:sp>
          <p:nvSpPr>
            <p:cNvPr id="14" name="object 14"/>
            <p:cNvSpPr/>
            <p:nvPr/>
          </p:nvSpPr>
          <p:spPr>
            <a:xfrm>
              <a:off x="2952318" y="1287386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5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943872" y="2948063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3022155" y="2963231"/>
            <a:ext cx="2060575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latin typeface="Arial"/>
                <a:cs typeface="Arial"/>
              </a:rPr>
              <a:t>Nest</a:t>
            </a:r>
            <a:r>
              <a:rPr sz="1550" b="1" spc="-1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With</a:t>
            </a:r>
            <a:r>
              <a:rPr sz="1550" b="1" spc="-10" dirty="0">
                <a:latin typeface="Arial"/>
                <a:cs typeface="Arial"/>
              </a:rPr>
              <a:t> </a:t>
            </a:r>
            <a:r>
              <a:rPr sz="1550" b="1" spc="-25" dirty="0">
                <a:latin typeface="Arial"/>
                <a:cs typeface="Arial"/>
              </a:rPr>
              <a:t>Birds</a:t>
            </a:r>
            <a:r>
              <a:rPr sz="1550" b="1" spc="-15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471836" y="3415969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HCL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42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5510758" y="1274686"/>
            <a:ext cx="2242185" cy="2476500"/>
            <a:chOff x="5510758" y="1274686"/>
            <a:chExt cx="2242185" cy="2476500"/>
          </a:xfrm>
        </p:grpSpPr>
        <p:sp>
          <p:nvSpPr>
            <p:cNvPr id="19" name="object 19"/>
            <p:cNvSpPr/>
            <p:nvPr/>
          </p:nvSpPr>
          <p:spPr>
            <a:xfrm>
              <a:off x="5523458" y="1287386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4" h="2216785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515013" y="2948063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5765291" y="2963231"/>
            <a:ext cx="1734820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latin typeface="Arial"/>
                <a:cs typeface="Arial"/>
              </a:rPr>
              <a:t>Pearl</a:t>
            </a:r>
            <a:r>
              <a:rPr sz="1550" b="1" spc="-3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Shape</a:t>
            </a:r>
            <a:r>
              <a:rPr sz="1550" b="1" spc="-30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052223" y="3415969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HCL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43</a:t>
            </a:r>
            <a:endParaRPr sz="12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325498" y="2963231"/>
            <a:ext cx="1771014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latin typeface="Arial"/>
                <a:cs typeface="Arial"/>
              </a:rPr>
              <a:t>Heart</a:t>
            </a:r>
            <a:r>
              <a:rPr sz="1550" b="1" spc="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Shape</a:t>
            </a:r>
            <a:r>
              <a:rPr sz="1550" b="1" spc="5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630298" y="3415969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HCL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44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368477" y="4337682"/>
            <a:ext cx="2242185" cy="2476500"/>
            <a:chOff x="368477" y="4337682"/>
            <a:chExt cx="2242185" cy="2476500"/>
          </a:xfrm>
        </p:grpSpPr>
        <p:sp>
          <p:nvSpPr>
            <p:cNvPr id="26" name="object 26"/>
            <p:cNvSpPr/>
            <p:nvPr/>
          </p:nvSpPr>
          <p:spPr>
            <a:xfrm>
              <a:off x="381177" y="4350382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4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72732" y="6011061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30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750229" y="6048565"/>
            <a:ext cx="1518920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b="1" spc="-10" dirty="0">
                <a:latin typeface="Arial"/>
                <a:cs typeface="Arial"/>
              </a:rPr>
              <a:t>Lined</a:t>
            </a:r>
            <a:r>
              <a:rPr sz="1350" b="1" spc="-65" dirty="0">
                <a:latin typeface="Arial"/>
                <a:cs typeface="Arial"/>
              </a:rPr>
              <a:t> </a:t>
            </a:r>
            <a:r>
              <a:rPr sz="1350" b="1" spc="-10" dirty="0">
                <a:latin typeface="Arial"/>
                <a:cs typeface="Arial"/>
              </a:rPr>
              <a:t>Rectangular</a:t>
            </a:r>
            <a:endParaRPr sz="13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929208" y="6482562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HCL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45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2939618" y="4337682"/>
            <a:ext cx="2242185" cy="2476500"/>
            <a:chOff x="2939618" y="4337682"/>
            <a:chExt cx="2242185" cy="2476500"/>
          </a:xfrm>
        </p:grpSpPr>
        <p:sp>
          <p:nvSpPr>
            <p:cNvPr id="31" name="object 31"/>
            <p:cNvSpPr/>
            <p:nvPr/>
          </p:nvSpPr>
          <p:spPr>
            <a:xfrm>
              <a:off x="2952318" y="4350382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4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943872" y="6011061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3233547" y="6024619"/>
            <a:ext cx="1536065" cy="45085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93675" marR="5080" indent="-181610">
              <a:lnSpc>
                <a:spcPts val="1540"/>
              </a:lnSpc>
              <a:spcBef>
                <a:spcPts val="375"/>
              </a:spcBef>
            </a:pPr>
            <a:r>
              <a:rPr sz="1500" b="1" dirty="0">
                <a:latin typeface="Arial"/>
                <a:cs typeface="Arial"/>
              </a:rPr>
              <a:t>Dual</a:t>
            </a:r>
            <a:r>
              <a:rPr sz="1500" b="1" spc="-80" dirty="0">
                <a:latin typeface="Arial"/>
                <a:cs typeface="Arial"/>
              </a:rPr>
              <a:t> </a:t>
            </a:r>
            <a:r>
              <a:rPr sz="1500" b="1" spc="-10" dirty="0">
                <a:latin typeface="Arial"/>
                <a:cs typeface="Arial"/>
              </a:rPr>
              <a:t>Illumination </a:t>
            </a:r>
            <a:r>
              <a:rPr sz="1500" b="1" spc="-20" dirty="0">
                <a:latin typeface="Arial"/>
                <a:cs typeface="Arial"/>
              </a:rPr>
              <a:t>Round</a:t>
            </a:r>
            <a:r>
              <a:rPr sz="1500" b="1" spc="-65" dirty="0">
                <a:latin typeface="Arial"/>
                <a:cs typeface="Arial"/>
              </a:rPr>
              <a:t> </a:t>
            </a:r>
            <a:r>
              <a:rPr sz="1500" b="1" spc="-20" dirty="0">
                <a:latin typeface="Arial"/>
                <a:cs typeface="Arial"/>
              </a:rPr>
              <a:t>Lamp</a:t>
            </a:r>
            <a:endParaRPr sz="15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420948" y="6489014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HCL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46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5510758" y="4337682"/>
            <a:ext cx="2242185" cy="2476500"/>
            <a:chOff x="5510758" y="4337682"/>
            <a:chExt cx="2242185" cy="2476500"/>
          </a:xfrm>
        </p:grpSpPr>
        <p:sp>
          <p:nvSpPr>
            <p:cNvPr id="36" name="object 36"/>
            <p:cNvSpPr/>
            <p:nvPr/>
          </p:nvSpPr>
          <p:spPr>
            <a:xfrm>
              <a:off x="5523458" y="4350382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4" h="2216784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515013" y="6011061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5766618" y="6030576"/>
            <a:ext cx="1692910" cy="45085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5080" indent="78105">
              <a:lnSpc>
                <a:spcPts val="1540"/>
              </a:lnSpc>
              <a:spcBef>
                <a:spcPts val="375"/>
              </a:spcBef>
            </a:pPr>
            <a:r>
              <a:rPr sz="1500" b="1" dirty="0">
                <a:latin typeface="Arial"/>
                <a:cs typeface="Arial"/>
              </a:rPr>
              <a:t>Dual</a:t>
            </a:r>
            <a:r>
              <a:rPr sz="1500" b="1" spc="-80" dirty="0">
                <a:latin typeface="Arial"/>
                <a:cs typeface="Arial"/>
              </a:rPr>
              <a:t> </a:t>
            </a:r>
            <a:r>
              <a:rPr sz="1500" b="1" spc="-10" dirty="0">
                <a:latin typeface="Arial"/>
                <a:cs typeface="Arial"/>
              </a:rPr>
              <a:t>Illumination </a:t>
            </a:r>
            <a:r>
              <a:rPr sz="1500" b="1" dirty="0">
                <a:latin typeface="Arial"/>
                <a:cs typeface="Arial"/>
              </a:rPr>
              <a:t>Rectangular</a:t>
            </a:r>
            <a:r>
              <a:rPr sz="1500" b="1" spc="-20" dirty="0">
                <a:latin typeface="Arial"/>
                <a:cs typeface="Arial"/>
              </a:rPr>
              <a:t> Lamp</a:t>
            </a:r>
            <a:endParaRPr sz="15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032334" y="6478968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HCL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47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8081898" y="4337682"/>
            <a:ext cx="2242185" cy="2476500"/>
            <a:chOff x="8081898" y="4337682"/>
            <a:chExt cx="2242185" cy="2476500"/>
          </a:xfrm>
        </p:grpSpPr>
        <p:sp>
          <p:nvSpPr>
            <p:cNvPr id="41" name="object 41"/>
            <p:cNvSpPr/>
            <p:nvPr/>
          </p:nvSpPr>
          <p:spPr>
            <a:xfrm>
              <a:off x="8094598" y="4350382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4" h="2216784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8086153" y="6011061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8229003" y="6026230"/>
            <a:ext cx="1927225" cy="463550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66675" marR="5080" indent="-54610">
              <a:lnSpc>
                <a:spcPts val="1580"/>
              </a:lnSpc>
              <a:spcBef>
                <a:spcPts val="390"/>
              </a:spcBef>
            </a:pPr>
            <a:r>
              <a:rPr sz="1550" b="1" dirty="0">
                <a:latin typeface="Arial"/>
                <a:cs typeface="Arial"/>
              </a:rPr>
              <a:t>Sphere</a:t>
            </a:r>
            <a:r>
              <a:rPr sz="1550" b="1" spc="-3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Shape</a:t>
            </a:r>
            <a:r>
              <a:rPr sz="1550" b="1" spc="-35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Lamp </a:t>
            </a:r>
            <a:r>
              <a:rPr sz="1550" b="1" dirty="0">
                <a:latin typeface="Arial"/>
                <a:cs typeface="Arial"/>
              </a:rPr>
              <a:t>With</a:t>
            </a:r>
            <a:r>
              <a:rPr sz="1550" b="1" spc="2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Wooden</a:t>
            </a:r>
            <a:r>
              <a:rPr sz="1550" b="1" spc="25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Base</a:t>
            </a:r>
            <a:endParaRPr sz="155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8612073" y="6478968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HCL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48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45" name="object 4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2010" y="1169250"/>
            <a:ext cx="2034806" cy="2034806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92971" y="1287386"/>
            <a:ext cx="2523375" cy="1682254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29629" y="1426451"/>
            <a:ext cx="1404112" cy="1404124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57082" y="1105446"/>
            <a:ext cx="2162416" cy="2162416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87643" y="4138993"/>
            <a:ext cx="2203537" cy="2203528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031769" y="3984828"/>
            <a:ext cx="2057552" cy="2057552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056909" y="4552784"/>
            <a:ext cx="1151468" cy="1339951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174608" y="4194543"/>
            <a:ext cx="2056422" cy="20564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4D5F63-9E38-BABE-FDAF-D9E11FC5EBC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511" y="39915"/>
            <a:ext cx="2705570" cy="122691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68325" y="1296009"/>
            <a:ext cx="2242185" cy="2476500"/>
            <a:chOff x="368325" y="1296009"/>
            <a:chExt cx="2242185" cy="2476500"/>
          </a:xfrm>
        </p:grpSpPr>
        <p:sp>
          <p:nvSpPr>
            <p:cNvPr id="3" name="object 3"/>
            <p:cNvSpPr/>
            <p:nvPr/>
          </p:nvSpPr>
          <p:spPr>
            <a:xfrm>
              <a:off x="381025" y="1308709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5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72579" y="2969386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30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445020" y="2984567"/>
            <a:ext cx="2091055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55" dirty="0">
                <a:latin typeface="Arial"/>
                <a:cs typeface="Arial"/>
              </a:rPr>
              <a:t>3D</a:t>
            </a:r>
            <a:r>
              <a:rPr sz="1550" b="1" spc="-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Heart Shape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09802" y="3437293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HCL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49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939465" y="1296009"/>
            <a:ext cx="2242185" cy="2476500"/>
            <a:chOff x="2939465" y="1296009"/>
            <a:chExt cx="2242185" cy="2476500"/>
          </a:xfrm>
        </p:grpSpPr>
        <p:sp>
          <p:nvSpPr>
            <p:cNvPr id="8" name="object 8"/>
            <p:cNvSpPr/>
            <p:nvPr/>
          </p:nvSpPr>
          <p:spPr>
            <a:xfrm>
              <a:off x="2952165" y="1308709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5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943720" y="2969386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3094647" y="2984567"/>
            <a:ext cx="1918970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55" dirty="0">
                <a:latin typeface="Arial"/>
                <a:cs typeface="Arial"/>
              </a:rPr>
              <a:t>3D</a:t>
            </a:r>
            <a:r>
              <a:rPr sz="1550" b="1" spc="5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Merry</a:t>
            </a:r>
            <a:r>
              <a:rPr sz="1550" b="1" spc="50" dirty="0">
                <a:latin typeface="Arial"/>
                <a:cs typeface="Arial"/>
              </a:rPr>
              <a:t> </a:t>
            </a:r>
            <a:r>
              <a:rPr sz="1550" b="1" spc="-10" dirty="0">
                <a:latin typeface="Arial"/>
                <a:cs typeface="Arial"/>
              </a:rPr>
              <a:t>Christmas</a:t>
            </a:r>
            <a:endParaRPr sz="15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473462" y="3437293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HCL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50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5510606" y="1296009"/>
            <a:ext cx="2242185" cy="2476500"/>
            <a:chOff x="5510606" y="1296009"/>
            <a:chExt cx="2242185" cy="2476500"/>
          </a:xfrm>
        </p:grpSpPr>
        <p:sp>
          <p:nvSpPr>
            <p:cNvPr id="13" name="object 13"/>
            <p:cNvSpPr/>
            <p:nvPr/>
          </p:nvSpPr>
          <p:spPr>
            <a:xfrm>
              <a:off x="5523306" y="1308709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4" h="2216785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514848" y="2969386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5832652" y="2984567"/>
            <a:ext cx="1570355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55" dirty="0">
                <a:latin typeface="Arial"/>
                <a:cs typeface="Arial"/>
              </a:rPr>
              <a:t>3D</a:t>
            </a:r>
            <a:r>
              <a:rPr sz="1550" b="1" spc="1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Flower</a:t>
            </a:r>
            <a:r>
              <a:rPr sz="1550" b="1" spc="20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037364" y="3437293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HCL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51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8081733" y="1296009"/>
            <a:ext cx="2242185" cy="2476500"/>
            <a:chOff x="8081733" y="1296009"/>
            <a:chExt cx="2242185" cy="2476500"/>
          </a:xfrm>
        </p:grpSpPr>
        <p:sp>
          <p:nvSpPr>
            <p:cNvPr id="18" name="object 18"/>
            <p:cNvSpPr/>
            <p:nvPr/>
          </p:nvSpPr>
          <p:spPr>
            <a:xfrm>
              <a:off x="8094433" y="1308709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4" h="2216785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085988" y="2969386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8196313" y="2984567"/>
            <a:ext cx="2005330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55" dirty="0">
                <a:latin typeface="Arial"/>
                <a:cs typeface="Arial"/>
              </a:rPr>
              <a:t>3D</a:t>
            </a:r>
            <a:r>
              <a:rPr sz="1550" b="1" spc="1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Tree</a:t>
            </a:r>
            <a:r>
              <a:rPr sz="1550" b="1" spc="1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Shape</a:t>
            </a:r>
            <a:r>
              <a:rPr sz="1550" b="1" spc="15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618461" y="3437293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HCL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52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368325" y="4359005"/>
            <a:ext cx="2242185" cy="2476500"/>
            <a:chOff x="368325" y="4359005"/>
            <a:chExt cx="2242185" cy="2476500"/>
          </a:xfrm>
        </p:grpSpPr>
        <p:sp>
          <p:nvSpPr>
            <p:cNvPr id="23" name="object 23"/>
            <p:cNvSpPr/>
            <p:nvPr/>
          </p:nvSpPr>
          <p:spPr>
            <a:xfrm>
              <a:off x="381025" y="4371705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4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72579" y="6032385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30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407640" y="6069901"/>
            <a:ext cx="2165350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b="1" dirty="0">
                <a:latin typeface="Arial"/>
                <a:cs typeface="Arial"/>
              </a:rPr>
              <a:t>Girl</a:t>
            </a:r>
            <a:r>
              <a:rPr sz="1350" b="1" spc="-50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On</a:t>
            </a:r>
            <a:r>
              <a:rPr sz="1350" b="1" spc="-50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Moon</a:t>
            </a:r>
            <a:r>
              <a:rPr sz="1350" b="1" spc="-50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Shape</a:t>
            </a:r>
            <a:r>
              <a:rPr sz="1350" b="1" spc="-50" dirty="0">
                <a:latin typeface="Arial"/>
                <a:cs typeface="Arial"/>
              </a:rPr>
              <a:t> </a:t>
            </a:r>
            <a:r>
              <a:rPr sz="1350" b="1" spc="-20" dirty="0">
                <a:latin typeface="Arial"/>
                <a:cs typeface="Arial"/>
              </a:rPr>
              <a:t>Lamp</a:t>
            </a:r>
            <a:endParaRPr sz="13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09777" y="6503885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HCL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53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2939465" y="4359005"/>
            <a:ext cx="2242185" cy="2476500"/>
            <a:chOff x="2939465" y="4359005"/>
            <a:chExt cx="2242185" cy="2476500"/>
          </a:xfrm>
        </p:grpSpPr>
        <p:sp>
          <p:nvSpPr>
            <p:cNvPr id="28" name="object 28"/>
            <p:cNvSpPr/>
            <p:nvPr/>
          </p:nvSpPr>
          <p:spPr>
            <a:xfrm>
              <a:off x="2952165" y="4371705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4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943720" y="6032385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3222370" y="6045942"/>
            <a:ext cx="1643380" cy="255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00" b="1" spc="55" dirty="0">
                <a:latin typeface="Arial"/>
                <a:cs typeface="Arial"/>
              </a:rPr>
              <a:t>3D</a:t>
            </a:r>
            <a:r>
              <a:rPr sz="1500" b="1" spc="-40" dirty="0">
                <a:latin typeface="Arial"/>
                <a:cs typeface="Arial"/>
              </a:rPr>
              <a:t> </a:t>
            </a:r>
            <a:r>
              <a:rPr sz="1500" b="1" spc="-10" dirty="0">
                <a:latin typeface="Arial"/>
                <a:cs typeface="Arial"/>
              </a:rPr>
              <a:t>Sunlight</a:t>
            </a:r>
            <a:r>
              <a:rPr sz="1500" b="1" spc="-35" dirty="0">
                <a:latin typeface="Arial"/>
                <a:cs typeface="Arial"/>
              </a:rPr>
              <a:t> </a:t>
            </a:r>
            <a:r>
              <a:rPr sz="1500" b="1" spc="-20" dirty="0">
                <a:latin typeface="Arial"/>
                <a:cs typeface="Arial"/>
              </a:rPr>
              <a:t>Lamp</a:t>
            </a:r>
            <a:endParaRPr sz="15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463378" y="6510337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HCL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54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5510606" y="4359005"/>
            <a:ext cx="2242185" cy="2476500"/>
            <a:chOff x="5510606" y="4359005"/>
            <a:chExt cx="2242185" cy="2476500"/>
          </a:xfrm>
        </p:grpSpPr>
        <p:sp>
          <p:nvSpPr>
            <p:cNvPr id="33" name="object 33"/>
            <p:cNvSpPr/>
            <p:nvPr/>
          </p:nvSpPr>
          <p:spPr>
            <a:xfrm>
              <a:off x="5523306" y="4371705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4" h="2216784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5514848" y="6032385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5654205" y="6051911"/>
            <a:ext cx="1954530" cy="255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00" b="1" spc="55" dirty="0">
                <a:latin typeface="Arial"/>
                <a:cs typeface="Arial"/>
              </a:rPr>
              <a:t>3D</a:t>
            </a:r>
            <a:r>
              <a:rPr sz="1500" b="1" spc="-60" dirty="0">
                <a:latin typeface="Arial"/>
                <a:cs typeface="Arial"/>
              </a:rPr>
              <a:t> </a:t>
            </a:r>
            <a:r>
              <a:rPr sz="1500" b="1" spc="-10" dirty="0">
                <a:latin typeface="Arial"/>
                <a:cs typeface="Arial"/>
              </a:rPr>
              <a:t>Cross</a:t>
            </a:r>
            <a:r>
              <a:rPr sz="1500" b="1" spc="-60" dirty="0">
                <a:latin typeface="Arial"/>
                <a:cs typeface="Arial"/>
              </a:rPr>
              <a:t> </a:t>
            </a:r>
            <a:r>
              <a:rPr sz="1500" b="1" spc="-10" dirty="0">
                <a:latin typeface="Arial"/>
                <a:cs typeface="Arial"/>
              </a:rPr>
              <a:t>Sign</a:t>
            </a:r>
            <a:r>
              <a:rPr sz="1500" b="1" spc="-55" dirty="0">
                <a:latin typeface="Arial"/>
                <a:cs typeface="Arial"/>
              </a:rPr>
              <a:t> </a:t>
            </a:r>
            <a:r>
              <a:rPr sz="1500" b="1" spc="-10" dirty="0">
                <a:latin typeface="Arial"/>
                <a:cs typeface="Arial"/>
              </a:rPr>
              <a:t>Shape</a:t>
            </a:r>
            <a:endParaRPr sz="15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050813" y="6500291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HCL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55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8081733" y="4359005"/>
            <a:ext cx="2242185" cy="2476500"/>
            <a:chOff x="8081733" y="4359005"/>
            <a:chExt cx="2242185" cy="2476500"/>
          </a:xfrm>
        </p:grpSpPr>
        <p:sp>
          <p:nvSpPr>
            <p:cNvPr id="38" name="object 38"/>
            <p:cNvSpPr/>
            <p:nvPr/>
          </p:nvSpPr>
          <p:spPr>
            <a:xfrm>
              <a:off x="8094433" y="4371705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4" h="2216784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8085988" y="6032385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8517838" y="6047566"/>
            <a:ext cx="1376045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55" dirty="0">
                <a:latin typeface="Arial"/>
                <a:cs typeface="Arial"/>
              </a:rPr>
              <a:t>3D</a:t>
            </a:r>
            <a:r>
              <a:rPr sz="1550" b="1" spc="-50" dirty="0">
                <a:latin typeface="Arial"/>
                <a:cs typeface="Arial"/>
              </a:rPr>
              <a:t> </a:t>
            </a:r>
            <a:r>
              <a:rPr sz="1550" b="1" spc="-10" dirty="0">
                <a:latin typeface="Arial"/>
                <a:cs typeface="Arial"/>
              </a:rPr>
              <a:t>Floral</a:t>
            </a:r>
            <a:r>
              <a:rPr sz="1550" b="1" spc="-50" dirty="0">
                <a:latin typeface="Arial"/>
                <a:cs typeface="Arial"/>
              </a:rPr>
              <a:t> </a:t>
            </a:r>
            <a:r>
              <a:rPr sz="1550" b="1" spc="-10" dirty="0">
                <a:latin typeface="Arial"/>
                <a:cs typeface="Arial"/>
              </a:rPr>
              <a:t>Print</a:t>
            </a:r>
            <a:endParaRPr sz="15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8625141" y="6500291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HCL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56</a:t>
            </a:r>
            <a:endParaRPr sz="12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58923" y="441667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pic>
        <p:nvPicPr>
          <p:cNvPr id="45" name="object 4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4515" y="1410068"/>
            <a:ext cx="1294320" cy="1499946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71786" y="1482064"/>
            <a:ext cx="1198831" cy="1398155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73482" y="1486027"/>
            <a:ext cx="1211392" cy="1347495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471395" y="1246390"/>
            <a:ext cx="1478318" cy="1847900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65222" y="4145267"/>
            <a:ext cx="1943468" cy="1943468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063849" y="4150461"/>
            <a:ext cx="1933079" cy="1933079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711380" y="4544733"/>
            <a:ext cx="1960664" cy="1565567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269795" y="4635601"/>
            <a:ext cx="1845081" cy="138381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D0D280A-8A64-1A9E-6D0A-F8EB52FB42C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511" y="39915"/>
            <a:ext cx="2705570" cy="122691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3" cy="756000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937500" y="1952625"/>
            <a:ext cx="2514600" cy="329898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ts val="6380"/>
              </a:lnSpc>
              <a:spcBef>
                <a:spcPts val="125"/>
              </a:spcBef>
            </a:pPr>
            <a:r>
              <a:rPr lang="en-US" sz="5800" b="1" spc="50" dirty="0">
                <a:solidFill>
                  <a:srgbClr val="FFFFFF"/>
                </a:solidFill>
                <a:latin typeface="Arial"/>
                <a:cs typeface="Arial"/>
              </a:rPr>
              <a:t>Aura</a:t>
            </a:r>
            <a:r>
              <a:rPr lang="en-US" sz="5800" dirty="0">
                <a:latin typeface="Arial"/>
                <a:cs typeface="Arial"/>
              </a:rPr>
              <a:t> </a:t>
            </a:r>
            <a:r>
              <a:rPr sz="5800" b="1" spc="-10" dirty="0">
                <a:solidFill>
                  <a:srgbClr val="FFFFFF"/>
                </a:solidFill>
                <a:latin typeface="Arial"/>
                <a:cs typeface="Arial"/>
              </a:rPr>
              <a:t>Animal Shape Lamps</a:t>
            </a:r>
            <a:endParaRPr sz="58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62868" y="423200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solidFill>
                  <a:srgbClr val="FFFFFF"/>
                </a:solidFill>
                <a:latin typeface="Lucida Sans Unicode"/>
                <a:cs typeface="Lucida Sans Unicode"/>
              </a:rPr>
              <a:t>Product</a:t>
            </a:r>
            <a:r>
              <a:rPr sz="1050" spc="18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50" spc="80" dirty="0">
                <a:solidFill>
                  <a:srgbClr val="FFFFFF"/>
                </a:solidFill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698663" y="6157404"/>
            <a:ext cx="2633980" cy="10293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5775" marR="5080" indent="-473709">
              <a:lnSpc>
                <a:spcPct val="134700"/>
              </a:lnSpc>
              <a:spcBef>
                <a:spcPts val="95"/>
              </a:spcBef>
            </a:pPr>
            <a:r>
              <a:rPr sz="1300" b="1" i="1" spc="175" dirty="0">
                <a:solidFill>
                  <a:srgbClr val="FFFFFF"/>
                </a:solidFill>
                <a:latin typeface="Arial"/>
                <a:cs typeface="Arial"/>
              </a:rPr>
              <a:t>Illuminate</a:t>
            </a:r>
            <a:r>
              <a:rPr sz="1300" b="1" i="1" spc="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i="1" spc="114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1300" b="1" i="1" spc="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i="1" spc="155" dirty="0">
                <a:solidFill>
                  <a:srgbClr val="FFFFFF"/>
                </a:solidFill>
                <a:latin typeface="Arial"/>
                <a:cs typeface="Arial"/>
              </a:rPr>
              <a:t>World</a:t>
            </a:r>
            <a:r>
              <a:rPr sz="1300" b="1" i="1" spc="2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i="1" spc="125" dirty="0">
                <a:solidFill>
                  <a:srgbClr val="FFFFFF"/>
                </a:solidFill>
                <a:latin typeface="Arial"/>
                <a:cs typeface="Arial"/>
              </a:rPr>
              <a:t>wth </a:t>
            </a:r>
            <a:r>
              <a:rPr sz="1300" b="1" i="1" spc="200" dirty="0">
                <a:solidFill>
                  <a:srgbClr val="FFFFFF"/>
                </a:solidFill>
                <a:latin typeface="Arial"/>
                <a:cs typeface="Arial"/>
              </a:rPr>
              <a:t>Himalayan</a:t>
            </a:r>
            <a:r>
              <a:rPr sz="1300" b="1" i="1" spc="2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i="1" spc="165" dirty="0">
                <a:solidFill>
                  <a:srgbClr val="FFFFFF"/>
                </a:solidFill>
                <a:latin typeface="Arial"/>
                <a:cs typeface="Arial"/>
              </a:rPr>
              <a:t>Creatures </a:t>
            </a:r>
            <a:endParaRPr sz="13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sz="13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8998" y="441667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115160" y="1249603"/>
            <a:ext cx="2216785" cy="2216785"/>
          </a:xfrm>
          <a:custGeom>
            <a:avLst/>
            <a:gdLst/>
            <a:ahLst/>
            <a:cxnLst/>
            <a:rect l="l" t="t" r="r" b="b"/>
            <a:pathLst>
              <a:path w="2216784" h="2216785">
                <a:moveTo>
                  <a:pt x="2216454" y="2216454"/>
                </a:moveTo>
                <a:lnTo>
                  <a:pt x="0" y="2216454"/>
                </a:lnTo>
                <a:lnTo>
                  <a:pt x="0" y="160007"/>
                </a:lnTo>
                <a:lnTo>
                  <a:pt x="8157" y="109433"/>
                </a:lnTo>
                <a:lnTo>
                  <a:pt x="30872" y="65510"/>
                </a:lnTo>
                <a:lnTo>
                  <a:pt x="65510" y="30872"/>
                </a:lnTo>
                <a:lnTo>
                  <a:pt x="109433" y="8157"/>
                </a:lnTo>
                <a:lnTo>
                  <a:pt x="160007" y="0"/>
                </a:lnTo>
                <a:lnTo>
                  <a:pt x="2056447" y="0"/>
                </a:lnTo>
                <a:lnTo>
                  <a:pt x="2107021" y="8157"/>
                </a:lnTo>
                <a:lnTo>
                  <a:pt x="2150944" y="30872"/>
                </a:lnTo>
                <a:lnTo>
                  <a:pt x="2185581" y="65510"/>
                </a:lnTo>
                <a:lnTo>
                  <a:pt x="2208297" y="109433"/>
                </a:lnTo>
                <a:lnTo>
                  <a:pt x="2216454" y="160007"/>
                </a:lnTo>
                <a:lnTo>
                  <a:pt x="2216454" y="2216454"/>
                </a:lnTo>
                <a:close/>
              </a:path>
            </a:pathLst>
          </a:custGeom>
          <a:ln w="25400">
            <a:solidFill>
              <a:srgbClr val="EEA5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106714" y="2910281"/>
            <a:ext cx="2233930" cy="803275"/>
          </a:xfrm>
          <a:custGeom>
            <a:avLst/>
            <a:gdLst/>
            <a:ahLst/>
            <a:cxnLst/>
            <a:rect l="l" t="t" r="r" b="b"/>
            <a:pathLst>
              <a:path w="2233929" h="803275">
                <a:moveTo>
                  <a:pt x="2233358" y="0"/>
                </a:moveTo>
                <a:lnTo>
                  <a:pt x="0" y="0"/>
                </a:lnTo>
                <a:lnTo>
                  <a:pt x="0" y="651573"/>
                </a:lnTo>
                <a:lnTo>
                  <a:pt x="7703" y="699340"/>
                </a:lnTo>
                <a:lnTo>
                  <a:pt x="29155" y="740823"/>
                </a:lnTo>
                <a:lnTo>
                  <a:pt x="61867" y="773535"/>
                </a:lnTo>
                <a:lnTo>
                  <a:pt x="103350" y="794987"/>
                </a:lnTo>
                <a:lnTo>
                  <a:pt x="151117" y="802690"/>
                </a:lnTo>
                <a:lnTo>
                  <a:pt x="2082241" y="802690"/>
                </a:lnTo>
                <a:lnTo>
                  <a:pt x="2130007" y="794987"/>
                </a:lnTo>
                <a:lnTo>
                  <a:pt x="2171491" y="773535"/>
                </a:lnTo>
                <a:lnTo>
                  <a:pt x="2204202" y="740823"/>
                </a:lnTo>
                <a:lnTo>
                  <a:pt x="2225654" y="699340"/>
                </a:lnTo>
                <a:lnTo>
                  <a:pt x="2233358" y="651573"/>
                </a:lnTo>
                <a:lnTo>
                  <a:pt x="2233358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389051" y="1236903"/>
            <a:ext cx="2242185" cy="2476500"/>
            <a:chOff x="389051" y="1236903"/>
            <a:chExt cx="2242185" cy="2476500"/>
          </a:xfrm>
        </p:grpSpPr>
        <p:sp>
          <p:nvSpPr>
            <p:cNvPr id="9" name="object 9"/>
            <p:cNvSpPr/>
            <p:nvPr/>
          </p:nvSpPr>
          <p:spPr>
            <a:xfrm>
              <a:off x="401751" y="1249603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5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93306" y="2910281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30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606846" y="2925461"/>
            <a:ext cx="1769110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latin typeface="Arial"/>
                <a:cs typeface="Arial"/>
              </a:rPr>
              <a:t>Eagle</a:t>
            </a:r>
            <a:r>
              <a:rPr sz="1550" b="1" spc="-8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Shape</a:t>
            </a:r>
            <a:r>
              <a:rPr sz="1550" b="1" spc="-75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10755" y="3378200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ASL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01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960192" y="1236903"/>
            <a:ext cx="2242185" cy="2476500"/>
            <a:chOff x="2960192" y="1236903"/>
            <a:chExt cx="2242185" cy="2476500"/>
          </a:xfrm>
        </p:grpSpPr>
        <p:sp>
          <p:nvSpPr>
            <p:cNvPr id="14" name="object 14"/>
            <p:cNvSpPr/>
            <p:nvPr/>
          </p:nvSpPr>
          <p:spPr>
            <a:xfrm>
              <a:off x="2972892" y="1249603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5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964433" y="2910281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3100019" y="2925461"/>
            <a:ext cx="1964689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25" dirty="0">
                <a:latin typeface="Arial"/>
                <a:cs typeface="Arial"/>
              </a:rPr>
              <a:t>Dolphin</a:t>
            </a:r>
            <a:r>
              <a:rPr sz="1550" b="1" spc="-5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Shape</a:t>
            </a:r>
            <a:r>
              <a:rPr sz="1550" b="1" spc="-55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501834" y="3378200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ASL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02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5531319" y="1236903"/>
            <a:ext cx="2242185" cy="2476500"/>
            <a:chOff x="5531319" y="1236903"/>
            <a:chExt cx="2242185" cy="2476500"/>
          </a:xfrm>
        </p:grpSpPr>
        <p:sp>
          <p:nvSpPr>
            <p:cNvPr id="19" name="object 19"/>
            <p:cNvSpPr/>
            <p:nvPr/>
          </p:nvSpPr>
          <p:spPr>
            <a:xfrm>
              <a:off x="5544019" y="1249603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4" h="2216785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535574" y="2910281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5613260" y="2925461"/>
            <a:ext cx="2075180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latin typeface="Arial"/>
                <a:cs typeface="Arial"/>
              </a:rPr>
              <a:t>Elephant</a:t>
            </a:r>
            <a:r>
              <a:rPr sz="1550" b="1" spc="-8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Shape</a:t>
            </a:r>
            <a:r>
              <a:rPr sz="1550" b="1" spc="-85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070155" y="3378200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ASL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03</a:t>
            </a:r>
            <a:endParaRPr sz="12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332698" y="2925461"/>
            <a:ext cx="1769745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latin typeface="Arial"/>
                <a:cs typeface="Arial"/>
              </a:rPr>
              <a:t>Swan</a:t>
            </a:r>
            <a:r>
              <a:rPr sz="1550" b="1" spc="-3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Shape</a:t>
            </a:r>
            <a:r>
              <a:rPr sz="1550" b="1" spc="-30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637003" y="3378200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ASL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04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389051" y="4299906"/>
            <a:ext cx="2242185" cy="2476500"/>
            <a:chOff x="389051" y="4299906"/>
            <a:chExt cx="2242185" cy="2476500"/>
          </a:xfrm>
        </p:grpSpPr>
        <p:sp>
          <p:nvSpPr>
            <p:cNvPr id="26" name="object 26"/>
            <p:cNvSpPr/>
            <p:nvPr/>
          </p:nvSpPr>
          <p:spPr>
            <a:xfrm>
              <a:off x="401751" y="4312606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4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93306" y="5973286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30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705333" y="5988460"/>
            <a:ext cx="1575435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latin typeface="Arial"/>
                <a:cs typeface="Arial"/>
              </a:rPr>
              <a:t>Cat</a:t>
            </a:r>
            <a:r>
              <a:rPr sz="1550" b="1" spc="-2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Shape</a:t>
            </a:r>
            <a:r>
              <a:rPr sz="1550" b="1" spc="-20" dirty="0">
                <a:latin typeface="Arial"/>
                <a:cs typeface="Arial"/>
              </a:rPr>
              <a:t> 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912317" y="6441198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ASL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05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2960192" y="4299906"/>
            <a:ext cx="2242185" cy="2476500"/>
            <a:chOff x="2960192" y="4299906"/>
            <a:chExt cx="2242185" cy="2476500"/>
          </a:xfrm>
        </p:grpSpPr>
        <p:sp>
          <p:nvSpPr>
            <p:cNvPr id="31" name="object 31"/>
            <p:cNvSpPr/>
            <p:nvPr/>
          </p:nvSpPr>
          <p:spPr>
            <a:xfrm>
              <a:off x="2972892" y="4312606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4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964433" y="5973286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3156432" y="5988460"/>
            <a:ext cx="1846580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latin typeface="Arial"/>
                <a:cs typeface="Arial"/>
              </a:rPr>
              <a:t>Camel</a:t>
            </a:r>
            <a:r>
              <a:rPr sz="1550" b="1" spc="-4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Shape</a:t>
            </a:r>
            <a:r>
              <a:rPr sz="1550" b="1" spc="-45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499027" y="6441198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ASL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06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5531319" y="4299906"/>
            <a:ext cx="2242185" cy="2476500"/>
            <a:chOff x="5531319" y="4299906"/>
            <a:chExt cx="2242185" cy="2476500"/>
          </a:xfrm>
        </p:grpSpPr>
        <p:sp>
          <p:nvSpPr>
            <p:cNvPr id="36" name="object 36"/>
            <p:cNvSpPr/>
            <p:nvPr/>
          </p:nvSpPr>
          <p:spPr>
            <a:xfrm>
              <a:off x="5544019" y="4312606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4" h="2216784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535574" y="5973286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5727788" y="5988460"/>
            <a:ext cx="1858645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latin typeface="Arial"/>
                <a:cs typeface="Arial"/>
              </a:rPr>
              <a:t>Rabbit</a:t>
            </a:r>
            <a:r>
              <a:rPr sz="1550" b="1" spc="-8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Shape</a:t>
            </a:r>
            <a:r>
              <a:rPr sz="1550" b="1" spc="-75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076403" y="6441198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ASL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07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8102460" y="4299906"/>
            <a:ext cx="2242185" cy="2476500"/>
            <a:chOff x="8102460" y="4299906"/>
            <a:chExt cx="2242185" cy="2476500"/>
          </a:xfrm>
        </p:grpSpPr>
        <p:sp>
          <p:nvSpPr>
            <p:cNvPr id="41" name="object 41"/>
            <p:cNvSpPr/>
            <p:nvPr/>
          </p:nvSpPr>
          <p:spPr>
            <a:xfrm>
              <a:off x="8115160" y="4312606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4" h="2216784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8106714" y="5973286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8381568" y="5988460"/>
            <a:ext cx="1686560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latin typeface="Arial"/>
                <a:cs typeface="Arial"/>
              </a:rPr>
              <a:t>Bear</a:t>
            </a:r>
            <a:r>
              <a:rPr sz="1550" b="1" spc="-6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Shape</a:t>
            </a:r>
            <a:r>
              <a:rPr sz="1550" b="1" spc="-60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8644318" y="6441198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749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ASL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08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45" name="object 4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0888" y="1214170"/>
            <a:ext cx="1272095" cy="1696123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21672" y="1090726"/>
            <a:ext cx="2074710" cy="2074710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633571" y="1367282"/>
            <a:ext cx="1993184" cy="1521599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15160" y="1006487"/>
            <a:ext cx="2243201" cy="2243201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76897" y="4440326"/>
            <a:ext cx="1480079" cy="1480070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971634" y="4092968"/>
            <a:ext cx="2174786" cy="2174786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388292" y="3990041"/>
            <a:ext cx="2380640" cy="2380640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131264" y="4135716"/>
            <a:ext cx="2140077" cy="21400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6869AC-1610-CB79-00CC-CFF08AF6DF6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511" y="39915"/>
            <a:ext cx="2705570" cy="122691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62941" y="423200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012760" y="1249603"/>
            <a:ext cx="2216785" cy="2216785"/>
          </a:xfrm>
          <a:custGeom>
            <a:avLst/>
            <a:gdLst/>
            <a:ahLst/>
            <a:cxnLst/>
            <a:rect l="l" t="t" r="r" b="b"/>
            <a:pathLst>
              <a:path w="2216784" h="2216785">
                <a:moveTo>
                  <a:pt x="2216454" y="2216454"/>
                </a:moveTo>
                <a:lnTo>
                  <a:pt x="0" y="2216454"/>
                </a:lnTo>
                <a:lnTo>
                  <a:pt x="0" y="160007"/>
                </a:lnTo>
                <a:lnTo>
                  <a:pt x="8157" y="109433"/>
                </a:lnTo>
                <a:lnTo>
                  <a:pt x="30872" y="65510"/>
                </a:lnTo>
                <a:lnTo>
                  <a:pt x="65510" y="30872"/>
                </a:lnTo>
                <a:lnTo>
                  <a:pt x="109433" y="8157"/>
                </a:lnTo>
                <a:lnTo>
                  <a:pt x="160007" y="0"/>
                </a:lnTo>
                <a:lnTo>
                  <a:pt x="2056447" y="0"/>
                </a:lnTo>
                <a:lnTo>
                  <a:pt x="2107021" y="8157"/>
                </a:lnTo>
                <a:lnTo>
                  <a:pt x="2150944" y="30872"/>
                </a:lnTo>
                <a:lnTo>
                  <a:pt x="2185581" y="65510"/>
                </a:lnTo>
                <a:lnTo>
                  <a:pt x="2208297" y="109433"/>
                </a:lnTo>
                <a:lnTo>
                  <a:pt x="2216454" y="160007"/>
                </a:lnTo>
                <a:lnTo>
                  <a:pt x="2216454" y="2216454"/>
                </a:lnTo>
                <a:close/>
              </a:path>
            </a:pathLst>
          </a:custGeom>
          <a:ln w="25400">
            <a:solidFill>
              <a:srgbClr val="EEA5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004302" y="2910281"/>
            <a:ext cx="2233930" cy="803275"/>
          </a:xfrm>
          <a:custGeom>
            <a:avLst/>
            <a:gdLst/>
            <a:ahLst/>
            <a:cxnLst/>
            <a:rect l="l" t="t" r="r" b="b"/>
            <a:pathLst>
              <a:path w="2233929" h="803275">
                <a:moveTo>
                  <a:pt x="2233358" y="0"/>
                </a:moveTo>
                <a:lnTo>
                  <a:pt x="0" y="0"/>
                </a:lnTo>
                <a:lnTo>
                  <a:pt x="0" y="651573"/>
                </a:lnTo>
                <a:lnTo>
                  <a:pt x="7703" y="699340"/>
                </a:lnTo>
                <a:lnTo>
                  <a:pt x="29155" y="740823"/>
                </a:lnTo>
                <a:lnTo>
                  <a:pt x="61867" y="773535"/>
                </a:lnTo>
                <a:lnTo>
                  <a:pt x="103350" y="794987"/>
                </a:lnTo>
                <a:lnTo>
                  <a:pt x="151117" y="802690"/>
                </a:lnTo>
                <a:lnTo>
                  <a:pt x="2082241" y="802690"/>
                </a:lnTo>
                <a:lnTo>
                  <a:pt x="2130007" y="794987"/>
                </a:lnTo>
                <a:lnTo>
                  <a:pt x="2171491" y="773535"/>
                </a:lnTo>
                <a:lnTo>
                  <a:pt x="2204202" y="740823"/>
                </a:lnTo>
                <a:lnTo>
                  <a:pt x="2225654" y="699340"/>
                </a:lnTo>
                <a:lnTo>
                  <a:pt x="2233358" y="651573"/>
                </a:lnTo>
                <a:lnTo>
                  <a:pt x="2233358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9406166" y="7145943"/>
            <a:ext cx="897890" cy="224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00" spc="175" dirty="0">
                <a:latin typeface="Lucida Sans Unicode"/>
                <a:cs typeface="Lucida Sans Unicode"/>
              </a:rPr>
              <a:t>Page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b="1" spc="50" dirty="0">
                <a:latin typeface="Arial"/>
                <a:cs typeface="Arial"/>
              </a:rPr>
              <a:t>001 </a:t>
            </a:r>
            <a:endParaRPr sz="13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86638" y="1236903"/>
            <a:ext cx="2242185" cy="2476500"/>
            <a:chOff x="286638" y="1236903"/>
            <a:chExt cx="2242185" cy="2476500"/>
          </a:xfrm>
        </p:grpSpPr>
        <p:sp>
          <p:nvSpPr>
            <p:cNvPr id="9" name="object 9"/>
            <p:cNvSpPr/>
            <p:nvPr/>
          </p:nvSpPr>
          <p:spPr>
            <a:xfrm>
              <a:off x="299338" y="1249603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5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90893" y="2910281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30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528699" y="2925448"/>
            <a:ext cx="1708785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latin typeface="Arial"/>
                <a:cs typeface="Arial"/>
              </a:rPr>
              <a:t>Horse</a:t>
            </a:r>
            <a:r>
              <a:rPr sz="1550" b="1" spc="-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Head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02601" y="3378200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HCL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09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857779" y="1236903"/>
            <a:ext cx="2242185" cy="2476500"/>
            <a:chOff x="2857779" y="1236903"/>
            <a:chExt cx="2242185" cy="2476500"/>
          </a:xfrm>
        </p:grpSpPr>
        <p:sp>
          <p:nvSpPr>
            <p:cNvPr id="14" name="object 14"/>
            <p:cNvSpPr/>
            <p:nvPr/>
          </p:nvSpPr>
          <p:spPr>
            <a:xfrm>
              <a:off x="2870479" y="1249603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5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862033" y="2910281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3143173" y="2925448"/>
            <a:ext cx="1642745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35" dirty="0">
                <a:latin typeface="Arial"/>
                <a:cs typeface="Arial"/>
              </a:rPr>
              <a:t>Lion</a:t>
            </a:r>
            <a:r>
              <a:rPr sz="1550" b="1" spc="-7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Shape</a:t>
            </a:r>
            <a:r>
              <a:rPr sz="1550" b="1" spc="-70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383813" y="3378200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HCL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10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5428919" y="1236903"/>
            <a:ext cx="2242185" cy="2476500"/>
            <a:chOff x="5428919" y="1236903"/>
            <a:chExt cx="2242185" cy="2476500"/>
          </a:xfrm>
        </p:grpSpPr>
        <p:sp>
          <p:nvSpPr>
            <p:cNvPr id="19" name="object 19"/>
            <p:cNvSpPr/>
            <p:nvPr/>
          </p:nvSpPr>
          <p:spPr>
            <a:xfrm>
              <a:off x="5441619" y="1249603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4" h="2216785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433174" y="2910281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5738698" y="2925448"/>
            <a:ext cx="1594485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50" dirty="0">
                <a:latin typeface="Arial"/>
                <a:cs typeface="Arial"/>
              </a:rPr>
              <a:t>Bull</a:t>
            </a:r>
            <a:r>
              <a:rPr sz="1550" b="1" spc="-5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Shape</a:t>
            </a:r>
            <a:r>
              <a:rPr sz="1550" b="1" spc="-50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955449" y="3378200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HCL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11</a:t>
            </a:r>
            <a:endParaRPr sz="12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289518" y="2925448"/>
            <a:ext cx="1617345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latin typeface="Arial"/>
                <a:cs typeface="Arial"/>
              </a:rPr>
              <a:t>Owl</a:t>
            </a:r>
            <a:r>
              <a:rPr sz="1550" b="1" spc="-1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Shape</a:t>
            </a:r>
            <a:r>
              <a:rPr sz="1550" b="1" spc="-10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517711" y="3378200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HCL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12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286638" y="4299906"/>
            <a:ext cx="2242185" cy="2476500"/>
            <a:chOff x="286638" y="4299906"/>
            <a:chExt cx="2242185" cy="2476500"/>
          </a:xfrm>
        </p:grpSpPr>
        <p:sp>
          <p:nvSpPr>
            <p:cNvPr id="26" name="object 26"/>
            <p:cNvSpPr/>
            <p:nvPr/>
          </p:nvSpPr>
          <p:spPr>
            <a:xfrm>
              <a:off x="299338" y="4312606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4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90893" y="5973286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30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573311" y="5988460"/>
            <a:ext cx="1631950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40" dirty="0">
                <a:latin typeface="Arial"/>
                <a:cs typeface="Arial"/>
              </a:rPr>
              <a:t>Fish</a:t>
            </a:r>
            <a:r>
              <a:rPr sz="1550" b="1" spc="-5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Shape</a:t>
            </a:r>
            <a:r>
              <a:rPr sz="1550" b="1" spc="-55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08621" y="6441198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HCL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13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2835694" y="4299906"/>
            <a:ext cx="2242185" cy="2476500"/>
            <a:chOff x="2835694" y="4299906"/>
            <a:chExt cx="2242185" cy="2476500"/>
          </a:xfrm>
        </p:grpSpPr>
        <p:sp>
          <p:nvSpPr>
            <p:cNvPr id="31" name="object 31"/>
            <p:cNvSpPr/>
            <p:nvPr/>
          </p:nvSpPr>
          <p:spPr>
            <a:xfrm>
              <a:off x="2848394" y="4312606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4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839948" y="5973286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2941980" y="5988460"/>
            <a:ext cx="2022475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latin typeface="Arial"/>
                <a:cs typeface="Arial"/>
              </a:rPr>
              <a:t>Rabbit</a:t>
            </a:r>
            <a:r>
              <a:rPr sz="1550" b="1" spc="-8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Shape</a:t>
            </a:r>
            <a:r>
              <a:rPr sz="1550" b="1" spc="-80" dirty="0">
                <a:latin typeface="Arial"/>
                <a:cs typeface="Arial"/>
              </a:rPr>
              <a:t> </a:t>
            </a:r>
            <a:r>
              <a:rPr sz="1550" b="1" spc="-10" dirty="0">
                <a:latin typeface="Arial"/>
                <a:cs typeface="Arial"/>
              </a:rPr>
              <a:t>Lamp</a:t>
            </a:r>
            <a:r>
              <a:rPr sz="1550" b="1" spc="-7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2</a:t>
            </a:r>
            <a:endParaRPr sz="15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375088" y="6441198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495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HCL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14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5428919" y="4299906"/>
            <a:ext cx="2242185" cy="2476500"/>
            <a:chOff x="5428919" y="4299906"/>
            <a:chExt cx="2242185" cy="2476500"/>
          </a:xfrm>
        </p:grpSpPr>
        <p:sp>
          <p:nvSpPr>
            <p:cNvPr id="36" name="object 36"/>
            <p:cNvSpPr/>
            <p:nvPr/>
          </p:nvSpPr>
          <p:spPr>
            <a:xfrm>
              <a:off x="5441619" y="4312606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4" h="2216784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433174" y="5973286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5629605" y="5988460"/>
            <a:ext cx="1807845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latin typeface="Arial"/>
                <a:cs typeface="Arial"/>
              </a:rPr>
              <a:t>Turtle</a:t>
            </a:r>
            <a:r>
              <a:rPr sz="1550" b="1" spc="-2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Shape</a:t>
            </a:r>
            <a:r>
              <a:rPr sz="1550" b="1" spc="-20" dirty="0">
                <a:latin typeface="Arial"/>
                <a:cs typeface="Arial"/>
              </a:rPr>
              <a:t> 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952858" y="6441198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495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HCL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15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8000060" y="4299906"/>
            <a:ext cx="2242185" cy="2476500"/>
            <a:chOff x="8000060" y="4299906"/>
            <a:chExt cx="2242185" cy="2476500"/>
          </a:xfrm>
        </p:grpSpPr>
        <p:sp>
          <p:nvSpPr>
            <p:cNvPr id="41" name="object 41"/>
            <p:cNvSpPr/>
            <p:nvPr/>
          </p:nvSpPr>
          <p:spPr>
            <a:xfrm>
              <a:off x="8012760" y="4312606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4" h="2216784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8004302" y="5973286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8287587" y="5988460"/>
            <a:ext cx="1623060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latin typeface="Arial"/>
                <a:cs typeface="Arial"/>
              </a:rPr>
              <a:t>Hen</a:t>
            </a:r>
            <a:r>
              <a:rPr sz="1550" b="1" spc="-5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Shape</a:t>
            </a:r>
            <a:r>
              <a:rPr sz="1550" b="1" spc="-50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8518664" y="6441198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HCL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16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45" name="object 4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3819" y="959853"/>
            <a:ext cx="2270899" cy="2270899"/>
          </a:xfrm>
          <a:prstGeom prst="rect">
            <a:avLst/>
          </a:prstGeom>
        </p:spPr>
      </p:pic>
      <p:grpSp>
        <p:nvGrpSpPr>
          <p:cNvPr id="46" name="object 46"/>
          <p:cNvGrpSpPr/>
          <p:nvPr/>
        </p:nvGrpSpPr>
        <p:grpSpPr>
          <a:xfrm>
            <a:off x="2648966" y="650862"/>
            <a:ext cx="5231765" cy="2711450"/>
            <a:chOff x="2648966" y="650862"/>
            <a:chExt cx="5231765" cy="2711450"/>
          </a:xfrm>
        </p:grpSpPr>
        <p:pic>
          <p:nvPicPr>
            <p:cNvPr id="47" name="object 4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48966" y="650862"/>
              <a:ext cx="2615310" cy="2615311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91633" y="673506"/>
              <a:ext cx="2688475" cy="2688475"/>
            </a:xfrm>
            <a:prstGeom prst="rect">
              <a:avLst/>
            </a:prstGeom>
          </p:spPr>
        </p:pic>
      </p:grpSp>
      <p:pic>
        <p:nvPicPr>
          <p:cNvPr id="49" name="object 4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090052" y="1125727"/>
            <a:ext cx="2048535" cy="2048535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92751" y="4465992"/>
            <a:ext cx="1457356" cy="1366392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920809" y="4150411"/>
            <a:ext cx="2086851" cy="2086851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389016" y="3852049"/>
            <a:ext cx="2437091" cy="2437091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944027" y="4039717"/>
            <a:ext cx="2308212" cy="230822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3DE3BE9-D135-A5C1-6639-BB2DB56B974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500" y="-1"/>
            <a:ext cx="2705570" cy="1198335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3" cy="755987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92037" y="422934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solidFill>
                  <a:srgbClr val="FFFFFF"/>
                </a:solidFill>
                <a:latin typeface="Lucida Sans Unicode"/>
                <a:cs typeface="Lucida Sans Unicode"/>
              </a:rPr>
              <a:t>Product</a:t>
            </a:r>
            <a:r>
              <a:rPr sz="1050" spc="18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50" spc="80" dirty="0">
                <a:solidFill>
                  <a:srgbClr val="FFFFFF"/>
                </a:solidFill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18566" y="754014"/>
            <a:ext cx="6939915" cy="2174441"/>
          </a:xfrm>
          <a:prstGeom prst="rect">
            <a:avLst/>
          </a:prstGeom>
        </p:spPr>
        <p:txBody>
          <a:bodyPr vert="horz" wrap="square" lIns="0" tIns="163195" rIns="0" bIns="0" rtlCol="0">
            <a:spAutoFit/>
          </a:bodyPr>
          <a:lstStyle/>
          <a:p>
            <a:pPr marL="12700" marR="5080">
              <a:lnSpc>
                <a:spcPts val="5800"/>
              </a:lnSpc>
              <a:spcBef>
                <a:spcPts val="1285"/>
              </a:spcBef>
            </a:pPr>
            <a:r>
              <a:rPr lang="en-US" sz="5800" spc="60" dirty="0"/>
              <a:t>aura</a:t>
            </a:r>
            <a:r>
              <a:rPr sz="5800" spc="-125" dirty="0"/>
              <a:t> </a:t>
            </a:r>
            <a:r>
              <a:rPr sz="5800" spc="65" dirty="0"/>
              <a:t>Wooden </a:t>
            </a:r>
            <a:r>
              <a:rPr sz="5800" spc="80" dirty="0"/>
              <a:t>&amp;</a:t>
            </a:r>
            <a:r>
              <a:rPr sz="5800" spc="-110" dirty="0"/>
              <a:t> </a:t>
            </a:r>
            <a:r>
              <a:rPr sz="5800" dirty="0"/>
              <a:t>Iron</a:t>
            </a:r>
            <a:r>
              <a:rPr sz="5800" spc="-110" dirty="0"/>
              <a:t> </a:t>
            </a:r>
            <a:r>
              <a:rPr sz="5800" spc="85" dirty="0"/>
              <a:t>Baskets</a:t>
            </a:r>
            <a:endParaRPr sz="5800" dirty="0"/>
          </a:p>
          <a:p>
            <a:pPr marL="12700" marR="2456815">
              <a:lnSpc>
                <a:spcPts val="2100"/>
              </a:lnSpc>
              <a:spcBef>
                <a:spcPts val="70"/>
              </a:spcBef>
            </a:pPr>
            <a:r>
              <a:rPr sz="1300" i="1" spc="100" dirty="0">
                <a:latin typeface="Arial"/>
                <a:cs typeface="Arial"/>
              </a:rPr>
              <a:t>Light</a:t>
            </a:r>
            <a:r>
              <a:rPr sz="1300" i="1" spc="254" dirty="0">
                <a:latin typeface="Arial"/>
                <a:cs typeface="Arial"/>
              </a:rPr>
              <a:t> </a:t>
            </a:r>
            <a:r>
              <a:rPr sz="1300" i="1" spc="135" dirty="0">
                <a:latin typeface="Arial"/>
                <a:cs typeface="Arial"/>
              </a:rPr>
              <a:t>up</a:t>
            </a:r>
            <a:r>
              <a:rPr sz="1300" i="1" spc="254" dirty="0">
                <a:latin typeface="Arial"/>
                <a:cs typeface="Arial"/>
              </a:rPr>
              <a:t> </a:t>
            </a:r>
            <a:r>
              <a:rPr sz="1300" i="1" spc="135" dirty="0">
                <a:latin typeface="Arial"/>
                <a:cs typeface="Arial"/>
              </a:rPr>
              <a:t>your</a:t>
            </a:r>
            <a:r>
              <a:rPr sz="1300" i="1" spc="260" dirty="0">
                <a:latin typeface="Arial"/>
                <a:cs typeface="Arial"/>
              </a:rPr>
              <a:t> </a:t>
            </a:r>
            <a:r>
              <a:rPr sz="1300" i="1" spc="120" dirty="0">
                <a:latin typeface="Arial"/>
                <a:cs typeface="Arial"/>
              </a:rPr>
              <a:t>life</a:t>
            </a:r>
            <a:r>
              <a:rPr sz="1300" i="1" spc="254" dirty="0">
                <a:latin typeface="Arial"/>
                <a:cs typeface="Arial"/>
              </a:rPr>
              <a:t> </a:t>
            </a:r>
            <a:r>
              <a:rPr sz="1300" i="1" spc="145" dirty="0">
                <a:latin typeface="Arial"/>
                <a:cs typeface="Arial"/>
              </a:rPr>
              <a:t>with</a:t>
            </a:r>
            <a:r>
              <a:rPr sz="1300" i="1" spc="254" dirty="0">
                <a:latin typeface="Arial"/>
                <a:cs typeface="Arial"/>
              </a:rPr>
              <a:t> </a:t>
            </a:r>
            <a:r>
              <a:rPr sz="1300" i="1" spc="150" dirty="0">
                <a:latin typeface="Arial"/>
                <a:cs typeface="Arial"/>
              </a:rPr>
              <a:t>the</a:t>
            </a:r>
            <a:r>
              <a:rPr sz="1300" i="1" spc="260" dirty="0">
                <a:latin typeface="Arial"/>
                <a:cs typeface="Arial"/>
              </a:rPr>
              <a:t> </a:t>
            </a:r>
            <a:r>
              <a:rPr sz="1300" i="1" spc="195" dirty="0">
                <a:latin typeface="Arial"/>
                <a:cs typeface="Arial"/>
              </a:rPr>
              <a:t>calming</a:t>
            </a:r>
            <a:r>
              <a:rPr sz="1300" i="1" spc="254" dirty="0">
                <a:latin typeface="Arial"/>
                <a:cs typeface="Arial"/>
              </a:rPr>
              <a:t> </a:t>
            </a:r>
            <a:r>
              <a:rPr sz="1300" i="1" spc="170" dirty="0">
                <a:latin typeface="Arial"/>
                <a:cs typeface="Arial"/>
              </a:rPr>
              <a:t>energy</a:t>
            </a:r>
            <a:r>
              <a:rPr sz="1300" i="1" spc="254" dirty="0">
                <a:latin typeface="Arial"/>
                <a:cs typeface="Arial"/>
              </a:rPr>
              <a:t> </a:t>
            </a:r>
            <a:r>
              <a:rPr sz="1300" i="1" spc="55" dirty="0">
                <a:latin typeface="Arial"/>
                <a:cs typeface="Arial"/>
              </a:rPr>
              <a:t>of </a:t>
            </a:r>
            <a:r>
              <a:rPr lang="en-US" sz="1300" i="1" spc="200" dirty="0">
                <a:latin typeface="Arial"/>
                <a:cs typeface="Arial"/>
              </a:rPr>
              <a:t>aura</a:t>
            </a:r>
            <a:r>
              <a:rPr sz="1300" i="1" spc="260" dirty="0">
                <a:latin typeface="Arial"/>
                <a:cs typeface="Arial"/>
              </a:rPr>
              <a:t> </a:t>
            </a:r>
            <a:r>
              <a:rPr sz="1300" i="1" spc="180" dirty="0">
                <a:latin typeface="Arial"/>
                <a:cs typeface="Arial"/>
              </a:rPr>
              <a:t>Natural</a:t>
            </a:r>
            <a:r>
              <a:rPr sz="1300" i="1" spc="265" dirty="0">
                <a:latin typeface="Arial"/>
                <a:cs typeface="Arial"/>
              </a:rPr>
              <a:t> </a:t>
            </a:r>
            <a:r>
              <a:rPr sz="1300" i="1" spc="125" dirty="0">
                <a:latin typeface="Arial"/>
                <a:cs typeface="Arial"/>
              </a:rPr>
              <a:t>Lamps </a:t>
            </a:r>
            <a:endParaRPr sz="13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62830" y="423073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094484" y="1283347"/>
            <a:ext cx="2216785" cy="2216785"/>
          </a:xfrm>
          <a:custGeom>
            <a:avLst/>
            <a:gdLst/>
            <a:ahLst/>
            <a:cxnLst/>
            <a:rect l="l" t="t" r="r" b="b"/>
            <a:pathLst>
              <a:path w="2216784" h="2216785">
                <a:moveTo>
                  <a:pt x="2216454" y="2216454"/>
                </a:moveTo>
                <a:lnTo>
                  <a:pt x="0" y="2216454"/>
                </a:lnTo>
                <a:lnTo>
                  <a:pt x="0" y="160007"/>
                </a:lnTo>
                <a:lnTo>
                  <a:pt x="8157" y="109433"/>
                </a:lnTo>
                <a:lnTo>
                  <a:pt x="30872" y="65510"/>
                </a:lnTo>
                <a:lnTo>
                  <a:pt x="65510" y="30872"/>
                </a:lnTo>
                <a:lnTo>
                  <a:pt x="109433" y="8157"/>
                </a:lnTo>
                <a:lnTo>
                  <a:pt x="160007" y="0"/>
                </a:lnTo>
                <a:lnTo>
                  <a:pt x="2056447" y="0"/>
                </a:lnTo>
                <a:lnTo>
                  <a:pt x="2107021" y="8157"/>
                </a:lnTo>
                <a:lnTo>
                  <a:pt x="2150944" y="30872"/>
                </a:lnTo>
                <a:lnTo>
                  <a:pt x="2185581" y="65510"/>
                </a:lnTo>
                <a:lnTo>
                  <a:pt x="2208297" y="109433"/>
                </a:lnTo>
                <a:lnTo>
                  <a:pt x="2216454" y="160007"/>
                </a:lnTo>
                <a:lnTo>
                  <a:pt x="2216454" y="2216454"/>
                </a:lnTo>
                <a:close/>
              </a:path>
            </a:pathLst>
          </a:custGeom>
          <a:ln w="25400">
            <a:solidFill>
              <a:srgbClr val="EEA5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086026" y="2944025"/>
            <a:ext cx="2233930" cy="803275"/>
          </a:xfrm>
          <a:custGeom>
            <a:avLst/>
            <a:gdLst/>
            <a:ahLst/>
            <a:cxnLst/>
            <a:rect l="l" t="t" r="r" b="b"/>
            <a:pathLst>
              <a:path w="2233929" h="803275">
                <a:moveTo>
                  <a:pt x="2233358" y="0"/>
                </a:moveTo>
                <a:lnTo>
                  <a:pt x="0" y="0"/>
                </a:lnTo>
                <a:lnTo>
                  <a:pt x="0" y="651573"/>
                </a:lnTo>
                <a:lnTo>
                  <a:pt x="7703" y="699340"/>
                </a:lnTo>
                <a:lnTo>
                  <a:pt x="29155" y="740823"/>
                </a:lnTo>
                <a:lnTo>
                  <a:pt x="61867" y="773535"/>
                </a:lnTo>
                <a:lnTo>
                  <a:pt x="103350" y="794987"/>
                </a:lnTo>
                <a:lnTo>
                  <a:pt x="151117" y="802690"/>
                </a:lnTo>
                <a:lnTo>
                  <a:pt x="2082241" y="802690"/>
                </a:lnTo>
                <a:lnTo>
                  <a:pt x="2130007" y="794987"/>
                </a:lnTo>
                <a:lnTo>
                  <a:pt x="2171491" y="773535"/>
                </a:lnTo>
                <a:lnTo>
                  <a:pt x="2204202" y="740823"/>
                </a:lnTo>
                <a:lnTo>
                  <a:pt x="2225654" y="699340"/>
                </a:lnTo>
                <a:lnTo>
                  <a:pt x="2233358" y="651573"/>
                </a:lnTo>
                <a:lnTo>
                  <a:pt x="2233358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368363" y="1270647"/>
            <a:ext cx="2242185" cy="2476500"/>
            <a:chOff x="368363" y="1270647"/>
            <a:chExt cx="2242185" cy="2476500"/>
          </a:xfrm>
        </p:grpSpPr>
        <p:sp>
          <p:nvSpPr>
            <p:cNvPr id="9" name="object 9"/>
            <p:cNvSpPr/>
            <p:nvPr/>
          </p:nvSpPr>
          <p:spPr>
            <a:xfrm>
              <a:off x="381063" y="1283347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5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72617" y="2944025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30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570953" y="2986474"/>
            <a:ext cx="1811020" cy="2184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50" b="1" dirty="0">
                <a:latin typeface="Arial"/>
                <a:cs typeface="Arial"/>
              </a:rPr>
              <a:t>Wooden</a:t>
            </a:r>
            <a:r>
              <a:rPr sz="1250" b="1" spc="70" dirty="0">
                <a:latin typeface="Arial"/>
                <a:cs typeface="Arial"/>
              </a:rPr>
              <a:t> </a:t>
            </a:r>
            <a:r>
              <a:rPr sz="1250" b="1" dirty="0">
                <a:latin typeface="Arial"/>
                <a:cs typeface="Arial"/>
              </a:rPr>
              <a:t>Flower</a:t>
            </a:r>
            <a:r>
              <a:rPr sz="1250" b="1" spc="70" dirty="0">
                <a:latin typeface="Arial"/>
                <a:cs typeface="Arial"/>
              </a:rPr>
              <a:t> </a:t>
            </a:r>
            <a:r>
              <a:rPr sz="1250" b="1" spc="-10" dirty="0">
                <a:latin typeface="Arial"/>
                <a:cs typeface="Arial"/>
              </a:rPr>
              <a:t>Basket</a:t>
            </a:r>
            <a:endParaRPr sz="12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29382" y="3426442"/>
            <a:ext cx="1106805" cy="2108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WBL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01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92314" y="3411931"/>
            <a:ext cx="1161415" cy="247650"/>
          </a:xfrm>
          <a:custGeom>
            <a:avLst/>
            <a:gdLst/>
            <a:ahLst/>
            <a:cxnLst/>
            <a:rect l="l" t="t" r="r" b="b"/>
            <a:pathLst>
              <a:path w="1161414" h="247650">
                <a:moveTo>
                  <a:pt x="1160843" y="247269"/>
                </a:moveTo>
                <a:lnTo>
                  <a:pt x="0" y="247269"/>
                </a:lnTo>
                <a:lnTo>
                  <a:pt x="0" y="0"/>
                </a:lnTo>
                <a:lnTo>
                  <a:pt x="1160843" y="0"/>
                </a:lnTo>
                <a:lnTo>
                  <a:pt x="1160843" y="247269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2939503" y="1270647"/>
            <a:ext cx="2242185" cy="2476500"/>
            <a:chOff x="2939503" y="1270647"/>
            <a:chExt cx="2242185" cy="2476500"/>
          </a:xfrm>
        </p:grpSpPr>
        <p:sp>
          <p:nvSpPr>
            <p:cNvPr id="15" name="object 15"/>
            <p:cNvSpPr/>
            <p:nvPr/>
          </p:nvSpPr>
          <p:spPr>
            <a:xfrm>
              <a:off x="2952203" y="1283347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5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943758" y="2944025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2988246" y="2998458"/>
            <a:ext cx="2145665" cy="2146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00" b="1" dirty="0">
                <a:latin typeface="Arial"/>
                <a:cs typeface="Arial"/>
              </a:rPr>
              <a:t>Wooden</a:t>
            </a:r>
            <a:r>
              <a:rPr sz="1200" b="1" spc="8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Bowl</a:t>
            </a:r>
            <a:r>
              <a:rPr sz="1200" b="1" spc="8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Shape</a:t>
            </a:r>
            <a:r>
              <a:rPr sz="1200" b="1" spc="8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Basket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480498" y="3411931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368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WBL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02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5510644" y="1270647"/>
            <a:ext cx="2242185" cy="2476500"/>
            <a:chOff x="5510644" y="1270647"/>
            <a:chExt cx="2242185" cy="2476500"/>
          </a:xfrm>
        </p:grpSpPr>
        <p:sp>
          <p:nvSpPr>
            <p:cNvPr id="20" name="object 20"/>
            <p:cNvSpPr/>
            <p:nvPr/>
          </p:nvSpPr>
          <p:spPr>
            <a:xfrm>
              <a:off x="5523344" y="1283347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4" h="2216785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514898" y="2944025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5781471" y="2996076"/>
            <a:ext cx="1651635" cy="2184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50" b="1" dirty="0">
                <a:latin typeface="Arial"/>
                <a:cs typeface="Arial"/>
              </a:rPr>
              <a:t>Wooden</a:t>
            </a:r>
            <a:r>
              <a:rPr sz="1250" b="1" spc="20" dirty="0">
                <a:latin typeface="Arial"/>
                <a:cs typeface="Arial"/>
              </a:rPr>
              <a:t> </a:t>
            </a:r>
            <a:r>
              <a:rPr sz="1250" b="1" spc="-10" dirty="0">
                <a:latin typeface="Arial"/>
                <a:cs typeface="Arial"/>
              </a:rPr>
              <a:t>Round</a:t>
            </a:r>
            <a:r>
              <a:rPr sz="1250" b="1" spc="20" dirty="0">
                <a:latin typeface="Arial"/>
                <a:cs typeface="Arial"/>
              </a:rPr>
              <a:t> </a:t>
            </a:r>
            <a:r>
              <a:rPr sz="1250" b="1" spc="-20" dirty="0">
                <a:latin typeface="Arial"/>
                <a:cs typeface="Arial"/>
              </a:rPr>
              <a:t>Cage</a:t>
            </a:r>
            <a:endParaRPr sz="12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026784" y="3411931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368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WBL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03</a:t>
            </a:r>
            <a:endParaRPr sz="12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255368" y="2996076"/>
            <a:ext cx="1917700" cy="2184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50" b="1" dirty="0">
                <a:latin typeface="Arial"/>
                <a:cs typeface="Arial"/>
              </a:rPr>
              <a:t>Wooden</a:t>
            </a:r>
            <a:r>
              <a:rPr sz="1250" b="1" spc="10" dirty="0">
                <a:latin typeface="Arial"/>
                <a:cs typeface="Arial"/>
              </a:rPr>
              <a:t> </a:t>
            </a:r>
            <a:r>
              <a:rPr sz="1250" b="1" dirty="0">
                <a:latin typeface="Arial"/>
                <a:cs typeface="Arial"/>
              </a:rPr>
              <a:t>Bamboo</a:t>
            </a:r>
            <a:r>
              <a:rPr sz="1250" b="1" spc="10" dirty="0">
                <a:latin typeface="Arial"/>
                <a:cs typeface="Arial"/>
              </a:rPr>
              <a:t> </a:t>
            </a:r>
            <a:r>
              <a:rPr sz="1250" b="1" spc="-10" dirty="0">
                <a:latin typeface="Arial"/>
                <a:cs typeface="Arial"/>
              </a:rPr>
              <a:t>Basket</a:t>
            </a:r>
            <a:endParaRPr sz="12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600199" y="3411931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495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WBL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04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368363" y="4333645"/>
            <a:ext cx="2242185" cy="2476500"/>
            <a:chOff x="368363" y="4333645"/>
            <a:chExt cx="2242185" cy="2476500"/>
          </a:xfrm>
        </p:grpSpPr>
        <p:sp>
          <p:nvSpPr>
            <p:cNvPr id="27" name="object 27"/>
            <p:cNvSpPr/>
            <p:nvPr/>
          </p:nvSpPr>
          <p:spPr>
            <a:xfrm>
              <a:off x="381063" y="4346345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4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72617" y="6007025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30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637555" y="6059061"/>
            <a:ext cx="1665605" cy="2184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50" b="1" dirty="0">
                <a:latin typeface="Arial"/>
                <a:cs typeface="Arial"/>
              </a:rPr>
              <a:t>Wooden</a:t>
            </a:r>
            <a:r>
              <a:rPr sz="1250" b="1" spc="15" dirty="0">
                <a:latin typeface="Arial"/>
                <a:cs typeface="Arial"/>
              </a:rPr>
              <a:t> </a:t>
            </a:r>
            <a:r>
              <a:rPr sz="1250" b="1" spc="-10" dirty="0">
                <a:latin typeface="Arial"/>
                <a:cs typeface="Arial"/>
              </a:rPr>
              <a:t>Pillar</a:t>
            </a:r>
            <a:r>
              <a:rPr sz="1250" b="1" spc="15" dirty="0">
                <a:latin typeface="Arial"/>
                <a:cs typeface="Arial"/>
              </a:rPr>
              <a:t> </a:t>
            </a:r>
            <a:r>
              <a:rPr sz="1250" b="1" spc="-10" dirty="0">
                <a:latin typeface="Arial"/>
                <a:cs typeface="Arial"/>
              </a:rPr>
              <a:t>Basket</a:t>
            </a:r>
            <a:endParaRPr sz="12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89774" y="6474942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368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WBL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05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2939503" y="4333645"/>
            <a:ext cx="2242185" cy="2476500"/>
            <a:chOff x="2939503" y="4333645"/>
            <a:chExt cx="2242185" cy="2476500"/>
          </a:xfrm>
        </p:grpSpPr>
        <p:sp>
          <p:nvSpPr>
            <p:cNvPr id="32" name="object 32"/>
            <p:cNvSpPr/>
            <p:nvPr/>
          </p:nvSpPr>
          <p:spPr>
            <a:xfrm>
              <a:off x="2952203" y="4346345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4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2943758" y="6007025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3143694" y="6059061"/>
            <a:ext cx="1831339" cy="2184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50" b="1" dirty="0">
                <a:latin typeface="Arial"/>
                <a:cs typeface="Arial"/>
              </a:rPr>
              <a:t>Wooden</a:t>
            </a:r>
            <a:r>
              <a:rPr sz="1250" b="1" spc="45" dirty="0">
                <a:latin typeface="Arial"/>
                <a:cs typeface="Arial"/>
              </a:rPr>
              <a:t> </a:t>
            </a:r>
            <a:r>
              <a:rPr sz="1250" b="1" dirty="0">
                <a:latin typeface="Arial"/>
                <a:cs typeface="Arial"/>
              </a:rPr>
              <a:t>Square</a:t>
            </a:r>
            <a:r>
              <a:rPr sz="1250" b="1" spc="45" dirty="0">
                <a:latin typeface="Arial"/>
                <a:cs typeface="Arial"/>
              </a:rPr>
              <a:t> </a:t>
            </a:r>
            <a:r>
              <a:rPr sz="1250" b="1" spc="-10" dirty="0">
                <a:latin typeface="Arial"/>
                <a:cs typeface="Arial"/>
              </a:rPr>
              <a:t>Basket</a:t>
            </a:r>
            <a:endParaRPr sz="12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478758" y="6474942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368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WBL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06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5510644" y="4333645"/>
            <a:ext cx="2242185" cy="2476500"/>
            <a:chOff x="5510644" y="4333645"/>
            <a:chExt cx="2242185" cy="2476500"/>
          </a:xfrm>
        </p:grpSpPr>
        <p:sp>
          <p:nvSpPr>
            <p:cNvPr id="37" name="object 37"/>
            <p:cNvSpPr/>
            <p:nvPr/>
          </p:nvSpPr>
          <p:spPr>
            <a:xfrm>
              <a:off x="5523344" y="4346345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4" h="2216784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5514898" y="6007025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5648248" y="6059061"/>
            <a:ext cx="1958975" cy="2184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50" b="1" dirty="0">
                <a:latin typeface="Arial"/>
                <a:cs typeface="Arial"/>
              </a:rPr>
              <a:t>Iron</a:t>
            </a:r>
            <a:r>
              <a:rPr sz="1250" b="1" spc="-35" dirty="0">
                <a:latin typeface="Arial"/>
                <a:cs typeface="Arial"/>
              </a:rPr>
              <a:t> </a:t>
            </a:r>
            <a:r>
              <a:rPr sz="1250" b="1" spc="-10" dirty="0">
                <a:latin typeface="Arial"/>
                <a:cs typeface="Arial"/>
              </a:rPr>
              <a:t>Round</a:t>
            </a:r>
            <a:r>
              <a:rPr sz="1250" b="1" spc="-30" dirty="0">
                <a:latin typeface="Arial"/>
                <a:cs typeface="Arial"/>
              </a:rPr>
              <a:t> </a:t>
            </a:r>
            <a:r>
              <a:rPr sz="1250" b="1" dirty="0">
                <a:latin typeface="Arial"/>
                <a:cs typeface="Arial"/>
              </a:rPr>
              <a:t>Shape</a:t>
            </a:r>
            <a:r>
              <a:rPr sz="1250" b="1" spc="-30" dirty="0">
                <a:latin typeface="Arial"/>
                <a:cs typeface="Arial"/>
              </a:rPr>
              <a:t> </a:t>
            </a:r>
            <a:r>
              <a:rPr sz="1250" b="1" spc="-10" dirty="0">
                <a:latin typeface="Arial"/>
                <a:cs typeface="Arial"/>
              </a:rPr>
              <a:t>Basket</a:t>
            </a:r>
            <a:endParaRPr sz="12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047028" y="6474942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876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IBL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01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8081784" y="4333645"/>
            <a:ext cx="2242185" cy="2476500"/>
            <a:chOff x="8081784" y="4333645"/>
            <a:chExt cx="2242185" cy="2476500"/>
          </a:xfrm>
        </p:grpSpPr>
        <p:sp>
          <p:nvSpPr>
            <p:cNvPr id="42" name="object 42"/>
            <p:cNvSpPr/>
            <p:nvPr/>
          </p:nvSpPr>
          <p:spPr>
            <a:xfrm>
              <a:off x="8094484" y="4346345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4" h="2216784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8086026" y="6007025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8300173" y="6059061"/>
            <a:ext cx="1779905" cy="2184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50" b="1" dirty="0">
                <a:latin typeface="Arial"/>
                <a:cs typeface="Arial"/>
              </a:rPr>
              <a:t>Iron</a:t>
            </a:r>
            <a:r>
              <a:rPr sz="1250" b="1" spc="-50" dirty="0">
                <a:latin typeface="Arial"/>
                <a:cs typeface="Arial"/>
              </a:rPr>
              <a:t> </a:t>
            </a:r>
            <a:r>
              <a:rPr sz="1250" b="1" spc="-10" dirty="0">
                <a:latin typeface="Arial"/>
                <a:cs typeface="Arial"/>
              </a:rPr>
              <a:t>Round</a:t>
            </a:r>
            <a:r>
              <a:rPr sz="1250" b="1" spc="-45" dirty="0">
                <a:latin typeface="Arial"/>
                <a:cs typeface="Arial"/>
              </a:rPr>
              <a:t> </a:t>
            </a:r>
            <a:r>
              <a:rPr sz="1250" b="1" dirty="0">
                <a:latin typeface="Arial"/>
                <a:cs typeface="Arial"/>
              </a:rPr>
              <a:t>Rod</a:t>
            </a:r>
            <a:r>
              <a:rPr sz="1250" b="1" spc="-45" dirty="0">
                <a:latin typeface="Arial"/>
                <a:cs typeface="Arial"/>
              </a:rPr>
              <a:t> </a:t>
            </a:r>
            <a:r>
              <a:rPr sz="1250" b="1" spc="-10" dirty="0">
                <a:latin typeface="Arial"/>
                <a:cs typeface="Arial"/>
              </a:rPr>
              <a:t>Basket</a:t>
            </a:r>
            <a:endParaRPr sz="125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8609533" y="6474942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876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IBL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02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46" name="object 4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52507" y="1297114"/>
            <a:ext cx="1415846" cy="1887791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9887" y="1181379"/>
            <a:ext cx="1738817" cy="2318410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78152" y="1138555"/>
            <a:ext cx="2204935" cy="2204923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622163" y="1263662"/>
            <a:ext cx="1954707" cy="1954707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38606" y="4410252"/>
            <a:ext cx="1301376" cy="1707743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997479" y="4223270"/>
            <a:ext cx="2081720" cy="2081707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596382" y="4193400"/>
            <a:ext cx="2070366" cy="2070366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071663" y="4119632"/>
            <a:ext cx="2217902" cy="22179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A74F00-E283-9E46-48FD-55056231BB1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511" y="39915"/>
            <a:ext cx="2705570" cy="122691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0" cy="7560309"/>
          </a:xfrm>
          <a:custGeom>
            <a:avLst/>
            <a:gdLst/>
            <a:ahLst/>
            <a:cxnLst/>
            <a:rect l="l" t="t" r="r" b="b"/>
            <a:pathLst>
              <a:path h="7560309">
                <a:moveTo>
                  <a:pt x="0" y="0"/>
                </a:moveTo>
                <a:lnTo>
                  <a:pt x="0" y="7559992"/>
                </a:lnTo>
              </a:path>
            </a:pathLst>
          </a:custGeom>
          <a:solidFill>
            <a:srgbClr val="AA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62793" y="423099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480166" y="12"/>
            <a:ext cx="212090" cy="7560309"/>
          </a:xfrm>
          <a:custGeom>
            <a:avLst/>
            <a:gdLst/>
            <a:ahLst/>
            <a:cxnLst/>
            <a:rect l="l" t="t" r="r" b="b"/>
            <a:pathLst>
              <a:path w="212090" h="7560309">
                <a:moveTo>
                  <a:pt x="211835" y="0"/>
                </a:moveTo>
                <a:lnTo>
                  <a:pt x="0" y="0"/>
                </a:lnTo>
                <a:lnTo>
                  <a:pt x="0" y="7559992"/>
                </a:lnTo>
                <a:lnTo>
                  <a:pt x="211835" y="7559992"/>
                </a:lnTo>
                <a:lnTo>
                  <a:pt x="211835" y="0"/>
                </a:lnTo>
                <a:close/>
              </a:path>
            </a:pathLst>
          </a:custGeom>
          <a:solidFill>
            <a:srgbClr val="AA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62805" y="2448266"/>
            <a:ext cx="9185910" cy="8261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34700"/>
              </a:lnSpc>
              <a:spcBef>
                <a:spcPts val="95"/>
              </a:spcBef>
            </a:pPr>
            <a:r>
              <a:rPr sz="1300" spc="75" dirty="0">
                <a:latin typeface="Lucida Sans Unicode"/>
                <a:cs typeface="Lucida Sans Unicode"/>
              </a:rPr>
              <a:t>Our</a:t>
            </a:r>
            <a:r>
              <a:rPr sz="1300" spc="125" dirty="0">
                <a:latin typeface="Lucida Sans Unicode"/>
                <a:cs typeface="Lucida Sans Unicode"/>
              </a:rPr>
              <a:t>  </a:t>
            </a:r>
            <a:r>
              <a:rPr sz="1300" spc="170" dirty="0">
                <a:latin typeface="Lucida Sans Unicode"/>
                <a:cs typeface="Lucida Sans Unicode"/>
              </a:rPr>
              <a:t>commitment</a:t>
            </a:r>
            <a:r>
              <a:rPr sz="1300" spc="130" dirty="0">
                <a:latin typeface="Lucida Sans Unicode"/>
                <a:cs typeface="Lucida Sans Unicode"/>
              </a:rPr>
              <a:t>  </a:t>
            </a:r>
            <a:r>
              <a:rPr sz="1300" spc="70" dirty="0">
                <a:latin typeface="Lucida Sans Unicode"/>
                <a:cs typeface="Lucida Sans Unicode"/>
              </a:rPr>
              <a:t>to</a:t>
            </a:r>
            <a:r>
              <a:rPr sz="1300" spc="130" dirty="0">
                <a:latin typeface="Lucida Sans Unicode"/>
                <a:cs typeface="Lucida Sans Unicode"/>
              </a:rPr>
              <a:t>  </a:t>
            </a:r>
            <a:r>
              <a:rPr sz="1300" spc="120" dirty="0">
                <a:latin typeface="Lucida Sans Unicode"/>
                <a:cs typeface="Lucida Sans Unicode"/>
              </a:rPr>
              <a:t>honesty,</a:t>
            </a:r>
            <a:r>
              <a:rPr sz="1300" spc="130" dirty="0">
                <a:latin typeface="Lucida Sans Unicode"/>
                <a:cs typeface="Lucida Sans Unicode"/>
              </a:rPr>
              <a:t>  </a:t>
            </a:r>
            <a:r>
              <a:rPr sz="1300" spc="105" dirty="0">
                <a:latin typeface="Lucida Sans Unicode"/>
                <a:cs typeface="Lucida Sans Unicode"/>
              </a:rPr>
              <a:t>integrity,</a:t>
            </a:r>
            <a:r>
              <a:rPr sz="1300" spc="130" dirty="0">
                <a:latin typeface="Lucida Sans Unicode"/>
                <a:cs typeface="Lucida Sans Unicode"/>
              </a:rPr>
              <a:t>  </a:t>
            </a:r>
            <a:r>
              <a:rPr sz="1300" spc="170" dirty="0">
                <a:latin typeface="Lucida Sans Unicode"/>
                <a:cs typeface="Lucida Sans Unicode"/>
              </a:rPr>
              <a:t>and</a:t>
            </a:r>
            <a:r>
              <a:rPr sz="1300" spc="130" dirty="0">
                <a:latin typeface="Lucida Sans Unicode"/>
                <a:cs typeface="Lucida Sans Unicode"/>
              </a:rPr>
              <a:t>  </a:t>
            </a:r>
            <a:r>
              <a:rPr sz="1300" spc="155" dirty="0">
                <a:latin typeface="Lucida Sans Unicode"/>
                <a:cs typeface="Lucida Sans Unicode"/>
              </a:rPr>
              <a:t>respect</a:t>
            </a:r>
            <a:r>
              <a:rPr sz="1300" spc="130" dirty="0">
                <a:latin typeface="Lucida Sans Unicode"/>
                <a:cs typeface="Lucida Sans Unicode"/>
              </a:rPr>
              <a:t>  </a:t>
            </a:r>
            <a:r>
              <a:rPr sz="1300" spc="60" dirty="0">
                <a:latin typeface="Lucida Sans Unicode"/>
                <a:cs typeface="Lucida Sans Unicode"/>
              </a:rPr>
              <a:t>for</a:t>
            </a:r>
            <a:r>
              <a:rPr sz="1300" spc="130" dirty="0">
                <a:latin typeface="Lucida Sans Unicode"/>
                <a:cs typeface="Lucida Sans Unicode"/>
              </a:rPr>
              <a:t>  </a:t>
            </a:r>
            <a:r>
              <a:rPr sz="1300" spc="145" dirty="0">
                <a:latin typeface="Lucida Sans Unicode"/>
                <a:cs typeface="Lucida Sans Unicode"/>
              </a:rPr>
              <a:t>laws</a:t>
            </a:r>
            <a:r>
              <a:rPr sz="1300" spc="130" dirty="0">
                <a:latin typeface="Lucida Sans Unicode"/>
                <a:cs typeface="Lucida Sans Unicode"/>
              </a:rPr>
              <a:t>  </a:t>
            </a:r>
            <a:r>
              <a:rPr sz="1300" spc="170" dirty="0">
                <a:latin typeface="Lucida Sans Unicode"/>
                <a:cs typeface="Lucida Sans Unicode"/>
              </a:rPr>
              <a:t>and</a:t>
            </a:r>
            <a:r>
              <a:rPr sz="1300" spc="130" dirty="0">
                <a:latin typeface="Lucida Sans Unicode"/>
                <a:cs typeface="Lucida Sans Unicode"/>
              </a:rPr>
              <a:t>  </a:t>
            </a:r>
            <a:r>
              <a:rPr sz="1300" spc="135" dirty="0">
                <a:latin typeface="Lucida Sans Unicode"/>
                <a:cs typeface="Lucida Sans Unicode"/>
              </a:rPr>
              <a:t>regulations</a:t>
            </a:r>
            <a:r>
              <a:rPr sz="1300" spc="130" dirty="0">
                <a:latin typeface="Lucida Sans Unicode"/>
                <a:cs typeface="Lucida Sans Unicode"/>
              </a:rPr>
              <a:t>  </a:t>
            </a:r>
            <a:r>
              <a:rPr sz="1300" spc="114" dirty="0">
                <a:latin typeface="Lucida Sans Unicode"/>
                <a:cs typeface="Lucida Sans Unicode"/>
              </a:rPr>
              <a:t>forms</a:t>
            </a:r>
            <a:r>
              <a:rPr sz="1300" spc="130" dirty="0">
                <a:latin typeface="Lucida Sans Unicode"/>
                <a:cs typeface="Lucida Sans Unicode"/>
              </a:rPr>
              <a:t>  </a:t>
            </a:r>
            <a:r>
              <a:rPr sz="1300" spc="85" dirty="0">
                <a:latin typeface="Lucida Sans Unicode"/>
                <a:cs typeface="Lucida Sans Unicode"/>
              </a:rPr>
              <a:t>the </a:t>
            </a:r>
            <a:r>
              <a:rPr sz="1300" spc="135" dirty="0">
                <a:latin typeface="Lucida Sans Unicode"/>
                <a:cs typeface="Lucida Sans Unicode"/>
              </a:rPr>
              <a:t>foundation</a:t>
            </a:r>
            <a:r>
              <a:rPr sz="1300" spc="220" dirty="0">
                <a:latin typeface="Lucida Sans Unicode"/>
                <a:cs typeface="Lucida Sans Unicode"/>
              </a:rPr>
              <a:t> </a:t>
            </a:r>
            <a:r>
              <a:rPr sz="1300" spc="55" dirty="0">
                <a:latin typeface="Lucida Sans Unicode"/>
                <a:cs typeface="Lucida Sans Unicode"/>
              </a:rPr>
              <a:t>of</a:t>
            </a:r>
            <a:r>
              <a:rPr sz="1300" spc="220" dirty="0">
                <a:latin typeface="Lucida Sans Unicode"/>
                <a:cs typeface="Lucida Sans Unicode"/>
              </a:rPr>
              <a:t> </a:t>
            </a:r>
            <a:r>
              <a:rPr sz="1300" spc="85" dirty="0">
                <a:latin typeface="Lucida Sans Unicode"/>
                <a:cs typeface="Lucida Sans Unicode"/>
              </a:rPr>
              <a:t>our</a:t>
            </a:r>
            <a:r>
              <a:rPr sz="1300" spc="225" dirty="0">
                <a:latin typeface="Lucida Sans Unicode"/>
                <a:cs typeface="Lucida Sans Unicode"/>
              </a:rPr>
              <a:t> </a:t>
            </a:r>
            <a:r>
              <a:rPr sz="1300" spc="180" dirty="0">
                <a:latin typeface="Lucida Sans Unicode"/>
                <a:cs typeface="Lucida Sans Unicode"/>
              </a:rPr>
              <a:t>adherence</a:t>
            </a:r>
            <a:r>
              <a:rPr sz="1300" spc="220" dirty="0">
                <a:latin typeface="Lucida Sans Unicode"/>
                <a:cs typeface="Lucida Sans Unicode"/>
              </a:rPr>
              <a:t> </a:t>
            </a:r>
            <a:r>
              <a:rPr sz="1300" spc="70" dirty="0">
                <a:latin typeface="Lucida Sans Unicode"/>
                <a:cs typeface="Lucida Sans Unicode"/>
              </a:rPr>
              <a:t>to</a:t>
            </a:r>
            <a:r>
              <a:rPr sz="1300" spc="225" dirty="0">
                <a:latin typeface="Lucida Sans Unicode"/>
                <a:cs typeface="Lucida Sans Unicode"/>
              </a:rPr>
              <a:t> </a:t>
            </a:r>
            <a:r>
              <a:rPr sz="1300" spc="105" dirty="0">
                <a:latin typeface="Lucida Sans Unicode"/>
                <a:cs typeface="Lucida Sans Unicode"/>
              </a:rPr>
              <a:t>all</a:t>
            </a:r>
            <a:r>
              <a:rPr sz="1300" spc="220" dirty="0">
                <a:latin typeface="Lucida Sans Unicode"/>
                <a:cs typeface="Lucida Sans Unicode"/>
              </a:rPr>
              <a:t> </a:t>
            </a:r>
            <a:r>
              <a:rPr sz="1300" spc="140" dirty="0">
                <a:latin typeface="Lucida Sans Unicode"/>
                <a:cs typeface="Lucida Sans Unicode"/>
              </a:rPr>
              <a:t>legally</a:t>
            </a:r>
            <a:r>
              <a:rPr sz="1300" spc="225" dirty="0">
                <a:latin typeface="Lucida Sans Unicode"/>
                <a:cs typeface="Lucida Sans Unicode"/>
              </a:rPr>
              <a:t> </a:t>
            </a:r>
            <a:r>
              <a:rPr sz="1300" spc="135" dirty="0">
                <a:latin typeface="Lucida Sans Unicode"/>
                <a:cs typeface="Lucida Sans Unicode"/>
              </a:rPr>
              <a:t>recognized</a:t>
            </a:r>
            <a:r>
              <a:rPr sz="1300" spc="220" dirty="0">
                <a:latin typeface="Lucida Sans Unicode"/>
                <a:cs typeface="Lucida Sans Unicode"/>
              </a:rPr>
              <a:t> </a:t>
            </a:r>
            <a:r>
              <a:rPr sz="1300" spc="170" dirty="0">
                <a:latin typeface="Lucida Sans Unicode"/>
                <a:cs typeface="Lucida Sans Unicode"/>
              </a:rPr>
              <a:t>and</a:t>
            </a:r>
            <a:r>
              <a:rPr sz="1300" spc="220" dirty="0">
                <a:latin typeface="Lucida Sans Unicode"/>
                <a:cs typeface="Lucida Sans Unicode"/>
              </a:rPr>
              <a:t> </a:t>
            </a:r>
            <a:r>
              <a:rPr sz="1300" spc="145" dirty="0">
                <a:latin typeface="Lucida Sans Unicode"/>
                <a:cs typeface="Lucida Sans Unicode"/>
              </a:rPr>
              <a:t>legitimate</a:t>
            </a:r>
            <a:r>
              <a:rPr sz="1300" spc="225" dirty="0">
                <a:latin typeface="Lucida Sans Unicode"/>
                <a:cs typeface="Lucida Sans Unicode"/>
              </a:rPr>
              <a:t> </a:t>
            </a:r>
            <a:r>
              <a:rPr sz="1300" spc="160" dirty="0">
                <a:latin typeface="Lucida Sans Unicode"/>
                <a:cs typeface="Lucida Sans Unicode"/>
              </a:rPr>
              <a:t>privacy</a:t>
            </a:r>
            <a:r>
              <a:rPr sz="1300" spc="220" dirty="0">
                <a:latin typeface="Lucida Sans Unicode"/>
                <a:cs typeface="Lucida Sans Unicode"/>
              </a:rPr>
              <a:t> </a:t>
            </a:r>
            <a:r>
              <a:rPr sz="1300" spc="145" dirty="0">
                <a:latin typeface="Lucida Sans Unicode"/>
                <a:cs typeface="Lucida Sans Unicode"/>
              </a:rPr>
              <a:t>laws</a:t>
            </a:r>
            <a:r>
              <a:rPr sz="1300" spc="225" dirty="0">
                <a:latin typeface="Lucida Sans Unicode"/>
                <a:cs typeface="Lucida Sans Unicode"/>
              </a:rPr>
              <a:t> </a:t>
            </a:r>
            <a:r>
              <a:rPr sz="1300" spc="125" dirty="0">
                <a:latin typeface="Lucida Sans Unicode"/>
                <a:cs typeface="Lucida Sans Unicode"/>
              </a:rPr>
              <a:t>worldwide </a:t>
            </a:r>
            <a:r>
              <a:rPr sz="1300" spc="100" dirty="0">
                <a:latin typeface="Lucida Sans Unicode"/>
                <a:cs typeface="Lucida Sans Unicode"/>
              </a:rPr>
              <a:t>within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10" dirty="0">
                <a:latin typeface="Lucida Sans Unicode"/>
                <a:cs typeface="Lucida Sans Unicode"/>
              </a:rPr>
              <a:t>the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lang="en-US" sz="1300" spc="210" dirty="0">
                <a:latin typeface="Lucida Sans Unicode"/>
                <a:cs typeface="Lucida Sans Unicode"/>
              </a:rPr>
              <a:t>AURA Natural </a:t>
            </a:r>
            <a:r>
              <a:rPr sz="1300" spc="170" dirty="0">
                <a:latin typeface="Lucida Sans Unicode"/>
                <a:cs typeface="Lucida Sans Unicode"/>
              </a:rPr>
              <a:t>Himalayan</a:t>
            </a:r>
            <a:r>
              <a:rPr lang="en-US" sz="1300" spc="210" dirty="0">
                <a:latin typeface="Lucida Sans Unicode"/>
                <a:cs typeface="Lucida Sans Unicode"/>
              </a:rPr>
              <a:t> Pink </a:t>
            </a:r>
            <a:r>
              <a:rPr sz="1300" spc="135" dirty="0">
                <a:latin typeface="Lucida Sans Unicode"/>
                <a:cs typeface="Lucida Sans Unicode"/>
              </a:rPr>
              <a:t>Salt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90" dirty="0">
                <a:latin typeface="Lucida Sans Unicode"/>
                <a:cs typeface="Lucida Sans Unicode"/>
              </a:rPr>
              <a:t>industry. </a:t>
            </a:r>
            <a:endParaRPr sz="1300" dirty="0">
              <a:latin typeface="Lucida Sans Unicode"/>
              <a:cs typeface="Lucida Sans Unicode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23613" y="1023958"/>
            <a:ext cx="8399780" cy="114069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4380"/>
              </a:lnSpc>
              <a:spcBef>
                <a:spcPts val="95"/>
              </a:spcBef>
            </a:pPr>
            <a:r>
              <a:rPr sz="3800" spc="-40" dirty="0"/>
              <a:t>Certified</a:t>
            </a:r>
            <a:r>
              <a:rPr sz="3800" spc="-200" dirty="0"/>
              <a:t> </a:t>
            </a:r>
            <a:r>
              <a:rPr sz="3800" spc="-45" dirty="0"/>
              <a:t>Manufacturer</a:t>
            </a:r>
            <a:r>
              <a:rPr sz="3800" spc="-195" dirty="0"/>
              <a:t> </a:t>
            </a:r>
            <a:r>
              <a:rPr sz="3800" spc="-145" dirty="0"/>
              <a:t>&amp;</a:t>
            </a:r>
            <a:r>
              <a:rPr sz="3800" spc="-195" dirty="0"/>
              <a:t> </a:t>
            </a:r>
            <a:r>
              <a:rPr sz="3800" spc="-85" dirty="0"/>
              <a:t>Exporters</a:t>
            </a:r>
            <a:r>
              <a:rPr sz="3800" spc="-200" dirty="0"/>
              <a:t> </a:t>
            </a:r>
            <a:br>
              <a:rPr lang="en-US" sz="3800" spc="-200" dirty="0"/>
            </a:br>
            <a:r>
              <a:rPr sz="3800" spc="-25" dirty="0"/>
              <a:t>Of</a:t>
            </a:r>
            <a:r>
              <a:rPr lang="en-US" sz="3800" spc="-25" dirty="0"/>
              <a:t> AURA NATURAL HIMALAYAN PINK SALT</a:t>
            </a:r>
            <a:endParaRPr sz="3800" dirty="0"/>
          </a:p>
        </p:txBody>
      </p:sp>
      <p:sp>
        <p:nvSpPr>
          <p:cNvPr id="9" name="object 9"/>
          <p:cNvSpPr txBox="1"/>
          <p:nvPr/>
        </p:nvSpPr>
        <p:spPr>
          <a:xfrm>
            <a:off x="402071" y="6321243"/>
            <a:ext cx="73469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F1336A"/>
                </a:solidFill>
                <a:latin typeface="Lucida Sans Unicode"/>
                <a:cs typeface="Lucida Sans Unicode"/>
              </a:rPr>
              <a:t>ORGANIC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600690" y="6321243"/>
            <a:ext cx="31877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F1336A"/>
                </a:solidFill>
                <a:latin typeface="Lucida Sans Unicode"/>
                <a:cs typeface="Lucida Sans Unicode"/>
              </a:rPr>
              <a:t>FDA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610586" y="4855802"/>
            <a:ext cx="33655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25" dirty="0">
                <a:solidFill>
                  <a:srgbClr val="F1336A"/>
                </a:solidFill>
                <a:latin typeface="Lucida Sans Unicode"/>
                <a:cs typeface="Lucida Sans Unicode"/>
              </a:rPr>
              <a:t>BRC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484872" y="6267641"/>
            <a:ext cx="103822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1336A"/>
                </a:solidFill>
                <a:latin typeface="Lucida Sans Unicode"/>
                <a:cs typeface="Lucida Sans Unicode"/>
              </a:rPr>
              <a:t>ISO</a:t>
            </a:r>
            <a:r>
              <a:rPr sz="1200" spc="-35" dirty="0">
                <a:solidFill>
                  <a:srgbClr val="F1336A"/>
                </a:solidFill>
                <a:latin typeface="Lucida Sans Unicode"/>
                <a:cs typeface="Lucida Sans Unicode"/>
              </a:rPr>
              <a:t> </a:t>
            </a:r>
            <a:r>
              <a:rPr sz="1200" spc="-90" dirty="0">
                <a:solidFill>
                  <a:srgbClr val="F1336A"/>
                </a:solidFill>
                <a:latin typeface="Lucida Sans Unicode"/>
                <a:cs typeface="Lucida Sans Unicode"/>
              </a:rPr>
              <a:t>9001:2015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363708" y="6267641"/>
            <a:ext cx="116205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1336A"/>
                </a:solidFill>
                <a:latin typeface="Lucida Sans Unicode"/>
                <a:cs typeface="Lucida Sans Unicode"/>
              </a:rPr>
              <a:t>ISO</a:t>
            </a:r>
            <a:r>
              <a:rPr sz="1200" spc="-35" dirty="0">
                <a:solidFill>
                  <a:srgbClr val="F1336A"/>
                </a:solidFill>
                <a:latin typeface="Lucida Sans Unicode"/>
                <a:cs typeface="Lucida Sans Unicode"/>
              </a:rPr>
              <a:t> </a:t>
            </a:r>
            <a:r>
              <a:rPr sz="1200" spc="-60" dirty="0">
                <a:solidFill>
                  <a:srgbClr val="F1336A"/>
                </a:solidFill>
                <a:latin typeface="Lucida Sans Unicode"/>
                <a:cs typeface="Lucida Sans Unicode"/>
              </a:rPr>
              <a:t>22000:2018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721760" y="6267641"/>
            <a:ext cx="46355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F1336A"/>
                </a:solidFill>
                <a:latin typeface="Lucida Sans Unicode"/>
                <a:cs typeface="Lucida Sans Unicode"/>
              </a:rPr>
              <a:t>PCSIR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693997" y="4855802"/>
            <a:ext cx="36957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F1336A"/>
                </a:solidFill>
                <a:latin typeface="Lucida Sans Unicode"/>
                <a:cs typeface="Lucida Sans Unicode"/>
              </a:rPr>
              <a:t>GMP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539847" y="4821136"/>
            <a:ext cx="56705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F1336A"/>
                </a:solidFill>
                <a:latin typeface="Lucida Sans Unicode"/>
                <a:cs typeface="Lucida Sans Unicode"/>
              </a:rPr>
              <a:t>HACCP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535853" y="4893824"/>
            <a:ext cx="786130" cy="1562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50" dirty="0">
                <a:solidFill>
                  <a:srgbClr val="F1336A"/>
                </a:solidFill>
                <a:latin typeface="Lucida Sans Unicode"/>
                <a:cs typeface="Lucida Sans Unicode"/>
              </a:rPr>
              <a:t>ISO</a:t>
            </a:r>
            <a:r>
              <a:rPr sz="850" spc="-25" dirty="0">
                <a:solidFill>
                  <a:srgbClr val="F1336A"/>
                </a:solidFill>
                <a:latin typeface="Lucida Sans Unicode"/>
                <a:cs typeface="Lucida Sans Unicode"/>
              </a:rPr>
              <a:t> </a:t>
            </a:r>
            <a:r>
              <a:rPr sz="850" spc="-70" dirty="0">
                <a:solidFill>
                  <a:srgbClr val="F1336A"/>
                </a:solidFill>
                <a:latin typeface="Lucida Sans Unicode"/>
                <a:cs typeface="Lucida Sans Unicode"/>
              </a:rPr>
              <a:t>14001:2015</a:t>
            </a:r>
            <a:endParaRPr sz="850">
              <a:latin typeface="Lucida Sans Unicode"/>
              <a:cs typeface="Lucida Sans Unicode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400200" y="4855747"/>
            <a:ext cx="61849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F1336A"/>
                </a:solidFill>
                <a:latin typeface="Lucida Sans Unicode"/>
                <a:cs typeface="Lucida Sans Unicode"/>
              </a:rPr>
              <a:t>KOSHER</a:t>
            </a:r>
            <a:endParaRPr sz="1200">
              <a:latin typeface="Lucida Sans Unicode"/>
              <a:cs typeface="Lucida Sans Unicode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216695" y="3841622"/>
            <a:ext cx="9930130" cy="2450465"/>
            <a:chOff x="216695" y="3841622"/>
            <a:chExt cx="9930130" cy="2450465"/>
          </a:xfrm>
        </p:grpSpPr>
        <p:pic>
          <p:nvPicPr>
            <p:cNvPr id="20" name="object 2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2168" y="3841622"/>
              <a:ext cx="9784331" cy="243194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6695" y="5442508"/>
              <a:ext cx="1086566" cy="84896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85392" y="3971463"/>
              <a:ext cx="741988" cy="74198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62784" y="5535104"/>
              <a:ext cx="789165" cy="591947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50463" y="4013568"/>
              <a:ext cx="1273708" cy="70760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38268" y="5429637"/>
              <a:ext cx="673658" cy="70761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48553" y="3909517"/>
              <a:ext cx="654138" cy="69767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518770" y="5409616"/>
              <a:ext cx="903617" cy="677708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510678" y="3907501"/>
              <a:ext cx="681401" cy="68140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574188" y="5368270"/>
              <a:ext cx="730576" cy="73465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382137" y="3907501"/>
              <a:ext cx="715578" cy="681401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E1A3CA3C-03BA-1E6B-C1AE-7EE50D23E0C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733" y="179768"/>
            <a:ext cx="1958259" cy="1391857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63115" y="423213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094764" y="1283474"/>
            <a:ext cx="2216785" cy="2216785"/>
          </a:xfrm>
          <a:custGeom>
            <a:avLst/>
            <a:gdLst/>
            <a:ahLst/>
            <a:cxnLst/>
            <a:rect l="l" t="t" r="r" b="b"/>
            <a:pathLst>
              <a:path w="2216784" h="2216785">
                <a:moveTo>
                  <a:pt x="2216454" y="2216454"/>
                </a:moveTo>
                <a:lnTo>
                  <a:pt x="0" y="2216454"/>
                </a:lnTo>
                <a:lnTo>
                  <a:pt x="0" y="160007"/>
                </a:lnTo>
                <a:lnTo>
                  <a:pt x="8157" y="109433"/>
                </a:lnTo>
                <a:lnTo>
                  <a:pt x="30872" y="65510"/>
                </a:lnTo>
                <a:lnTo>
                  <a:pt x="65510" y="30872"/>
                </a:lnTo>
                <a:lnTo>
                  <a:pt x="109433" y="8157"/>
                </a:lnTo>
                <a:lnTo>
                  <a:pt x="160007" y="0"/>
                </a:lnTo>
                <a:lnTo>
                  <a:pt x="2056447" y="0"/>
                </a:lnTo>
                <a:lnTo>
                  <a:pt x="2107021" y="8157"/>
                </a:lnTo>
                <a:lnTo>
                  <a:pt x="2150944" y="30872"/>
                </a:lnTo>
                <a:lnTo>
                  <a:pt x="2185581" y="65510"/>
                </a:lnTo>
                <a:lnTo>
                  <a:pt x="2208297" y="109433"/>
                </a:lnTo>
                <a:lnTo>
                  <a:pt x="2216454" y="160007"/>
                </a:lnTo>
                <a:lnTo>
                  <a:pt x="2216454" y="2216454"/>
                </a:lnTo>
                <a:close/>
              </a:path>
            </a:pathLst>
          </a:custGeom>
          <a:ln w="25400">
            <a:solidFill>
              <a:srgbClr val="EEA5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086318" y="2944152"/>
            <a:ext cx="2233930" cy="803275"/>
          </a:xfrm>
          <a:custGeom>
            <a:avLst/>
            <a:gdLst/>
            <a:ahLst/>
            <a:cxnLst/>
            <a:rect l="l" t="t" r="r" b="b"/>
            <a:pathLst>
              <a:path w="2233929" h="803275">
                <a:moveTo>
                  <a:pt x="2233358" y="0"/>
                </a:moveTo>
                <a:lnTo>
                  <a:pt x="0" y="0"/>
                </a:lnTo>
                <a:lnTo>
                  <a:pt x="0" y="651573"/>
                </a:lnTo>
                <a:lnTo>
                  <a:pt x="7703" y="699340"/>
                </a:lnTo>
                <a:lnTo>
                  <a:pt x="29155" y="740823"/>
                </a:lnTo>
                <a:lnTo>
                  <a:pt x="61867" y="773535"/>
                </a:lnTo>
                <a:lnTo>
                  <a:pt x="103350" y="794987"/>
                </a:lnTo>
                <a:lnTo>
                  <a:pt x="151117" y="802690"/>
                </a:lnTo>
                <a:lnTo>
                  <a:pt x="2082241" y="802690"/>
                </a:lnTo>
                <a:lnTo>
                  <a:pt x="2130007" y="794987"/>
                </a:lnTo>
                <a:lnTo>
                  <a:pt x="2171491" y="773535"/>
                </a:lnTo>
                <a:lnTo>
                  <a:pt x="2204202" y="740823"/>
                </a:lnTo>
                <a:lnTo>
                  <a:pt x="2225654" y="699340"/>
                </a:lnTo>
                <a:lnTo>
                  <a:pt x="2233358" y="651573"/>
                </a:lnTo>
                <a:lnTo>
                  <a:pt x="2233358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368642" y="1270774"/>
            <a:ext cx="2242185" cy="2476500"/>
            <a:chOff x="368642" y="1270774"/>
            <a:chExt cx="2242185" cy="2476500"/>
          </a:xfrm>
        </p:grpSpPr>
        <p:sp>
          <p:nvSpPr>
            <p:cNvPr id="9" name="object 9"/>
            <p:cNvSpPr/>
            <p:nvPr/>
          </p:nvSpPr>
          <p:spPr>
            <a:xfrm>
              <a:off x="381342" y="1283474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5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72897" y="2944152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30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559109" y="2986589"/>
            <a:ext cx="1845310" cy="2184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50" b="1" dirty="0">
                <a:latin typeface="Arial"/>
                <a:cs typeface="Arial"/>
              </a:rPr>
              <a:t>Iron</a:t>
            </a:r>
            <a:r>
              <a:rPr sz="1250" b="1" spc="-15" dirty="0">
                <a:latin typeface="Arial"/>
                <a:cs typeface="Arial"/>
              </a:rPr>
              <a:t> </a:t>
            </a:r>
            <a:r>
              <a:rPr sz="1250" b="1" dirty="0">
                <a:latin typeface="Arial"/>
                <a:cs typeface="Arial"/>
              </a:rPr>
              <a:t>Vase</a:t>
            </a:r>
            <a:r>
              <a:rPr sz="1250" b="1" spc="-10" dirty="0">
                <a:latin typeface="Arial"/>
                <a:cs typeface="Arial"/>
              </a:rPr>
              <a:t> </a:t>
            </a:r>
            <a:r>
              <a:rPr sz="1250" b="1" dirty="0">
                <a:latin typeface="Arial"/>
                <a:cs typeface="Arial"/>
              </a:rPr>
              <a:t>Shape</a:t>
            </a:r>
            <a:r>
              <a:rPr sz="1250" b="1" spc="-10" dirty="0">
                <a:latin typeface="Arial"/>
                <a:cs typeface="Arial"/>
              </a:rPr>
              <a:t> Basket</a:t>
            </a:r>
            <a:endParaRPr sz="12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01128" y="3412070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876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IBL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03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939783" y="1270774"/>
            <a:ext cx="2242185" cy="2476500"/>
            <a:chOff x="2939783" y="1270774"/>
            <a:chExt cx="2242185" cy="2476500"/>
          </a:xfrm>
        </p:grpSpPr>
        <p:sp>
          <p:nvSpPr>
            <p:cNvPr id="14" name="object 14"/>
            <p:cNvSpPr/>
            <p:nvPr/>
          </p:nvSpPr>
          <p:spPr>
            <a:xfrm>
              <a:off x="2952483" y="1283474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5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944037" y="2944152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3174580" y="2998585"/>
            <a:ext cx="1739900" cy="2146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00" b="1" dirty="0">
                <a:latin typeface="Arial"/>
                <a:cs typeface="Arial"/>
              </a:rPr>
              <a:t>Iron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Grill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Shape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Basket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463962" y="3412070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876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IBL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04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5510923" y="1270774"/>
            <a:ext cx="2242185" cy="2476500"/>
            <a:chOff x="5510923" y="1270774"/>
            <a:chExt cx="2242185" cy="2476500"/>
          </a:xfrm>
        </p:grpSpPr>
        <p:sp>
          <p:nvSpPr>
            <p:cNvPr id="19" name="object 19"/>
            <p:cNvSpPr/>
            <p:nvPr/>
          </p:nvSpPr>
          <p:spPr>
            <a:xfrm>
              <a:off x="5523623" y="1283474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4" h="2216785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515178" y="2944152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5666359" y="2996215"/>
            <a:ext cx="1921510" cy="2184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50" b="1" dirty="0">
                <a:latin typeface="Arial"/>
                <a:cs typeface="Arial"/>
              </a:rPr>
              <a:t>Iron</a:t>
            </a:r>
            <a:r>
              <a:rPr sz="1250" b="1" spc="25" dirty="0">
                <a:latin typeface="Arial"/>
                <a:cs typeface="Arial"/>
              </a:rPr>
              <a:t> </a:t>
            </a:r>
            <a:r>
              <a:rPr sz="1250" b="1" dirty="0">
                <a:latin typeface="Arial"/>
                <a:cs typeface="Arial"/>
              </a:rPr>
              <a:t>Flower</a:t>
            </a:r>
            <a:r>
              <a:rPr sz="1250" b="1" spc="30" dirty="0">
                <a:latin typeface="Arial"/>
                <a:cs typeface="Arial"/>
              </a:rPr>
              <a:t> </a:t>
            </a:r>
            <a:r>
              <a:rPr sz="1250" b="1" dirty="0">
                <a:latin typeface="Arial"/>
                <a:cs typeface="Arial"/>
              </a:rPr>
              <a:t>Work</a:t>
            </a:r>
            <a:r>
              <a:rPr sz="1250" b="1" spc="30" dirty="0">
                <a:latin typeface="Arial"/>
                <a:cs typeface="Arial"/>
              </a:rPr>
              <a:t> </a:t>
            </a:r>
            <a:r>
              <a:rPr sz="1250" b="1" spc="-10" dirty="0">
                <a:latin typeface="Arial"/>
                <a:cs typeface="Arial"/>
              </a:rPr>
              <a:t>Basket</a:t>
            </a:r>
            <a:endParaRPr sz="12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046673" y="3412070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876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IBL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05</a:t>
            </a:r>
            <a:endParaRPr sz="12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252574" y="2996215"/>
            <a:ext cx="1888489" cy="2184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50" b="1" dirty="0">
                <a:latin typeface="Arial"/>
                <a:cs typeface="Arial"/>
              </a:rPr>
              <a:t>Iron</a:t>
            </a:r>
            <a:r>
              <a:rPr sz="1250" b="1" spc="10" dirty="0">
                <a:latin typeface="Arial"/>
                <a:cs typeface="Arial"/>
              </a:rPr>
              <a:t> </a:t>
            </a:r>
            <a:r>
              <a:rPr sz="1250" b="1" dirty="0">
                <a:latin typeface="Arial"/>
                <a:cs typeface="Arial"/>
              </a:rPr>
              <a:t>Sqaure</a:t>
            </a:r>
            <a:r>
              <a:rPr sz="1250" b="1" spc="15" dirty="0">
                <a:latin typeface="Arial"/>
                <a:cs typeface="Arial"/>
              </a:rPr>
              <a:t> </a:t>
            </a:r>
            <a:r>
              <a:rPr sz="1250" b="1" dirty="0">
                <a:latin typeface="Arial"/>
                <a:cs typeface="Arial"/>
              </a:rPr>
              <a:t>Wire</a:t>
            </a:r>
            <a:r>
              <a:rPr sz="1250" b="1" spc="10" dirty="0">
                <a:latin typeface="Arial"/>
                <a:cs typeface="Arial"/>
              </a:rPr>
              <a:t> </a:t>
            </a:r>
            <a:r>
              <a:rPr sz="1250" b="1" spc="-10" dirty="0">
                <a:latin typeface="Arial"/>
                <a:cs typeface="Arial"/>
              </a:rPr>
              <a:t>Basket</a:t>
            </a:r>
            <a:endParaRPr sz="12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616175" y="3412070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876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IBL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06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368642" y="4333774"/>
            <a:ext cx="2242185" cy="2476500"/>
            <a:chOff x="368642" y="4333774"/>
            <a:chExt cx="2242185" cy="2476500"/>
          </a:xfrm>
        </p:grpSpPr>
        <p:sp>
          <p:nvSpPr>
            <p:cNvPr id="26" name="object 26"/>
            <p:cNvSpPr/>
            <p:nvPr/>
          </p:nvSpPr>
          <p:spPr>
            <a:xfrm>
              <a:off x="381342" y="4346474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4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72897" y="6007154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30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556257" y="6059201"/>
            <a:ext cx="1833880" cy="2184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50" b="1" dirty="0">
                <a:latin typeface="Arial"/>
                <a:cs typeface="Arial"/>
              </a:rPr>
              <a:t>Iron</a:t>
            </a:r>
            <a:r>
              <a:rPr sz="1250" b="1" spc="-5" dirty="0">
                <a:latin typeface="Arial"/>
                <a:cs typeface="Arial"/>
              </a:rPr>
              <a:t> </a:t>
            </a:r>
            <a:r>
              <a:rPr sz="1250" b="1" spc="-10" dirty="0">
                <a:latin typeface="Arial"/>
                <a:cs typeface="Arial"/>
              </a:rPr>
              <a:t>Round</a:t>
            </a:r>
            <a:r>
              <a:rPr sz="1250" b="1" spc="-5" dirty="0">
                <a:latin typeface="Arial"/>
                <a:cs typeface="Arial"/>
              </a:rPr>
              <a:t> </a:t>
            </a:r>
            <a:r>
              <a:rPr sz="1250" b="1" dirty="0">
                <a:latin typeface="Arial"/>
                <a:cs typeface="Arial"/>
              </a:rPr>
              <a:t>Wire</a:t>
            </a:r>
            <a:r>
              <a:rPr sz="1250" b="1" spc="-5" dirty="0">
                <a:latin typeface="Arial"/>
                <a:cs typeface="Arial"/>
              </a:rPr>
              <a:t> </a:t>
            </a:r>
            <a:r>
              <a:rPr sz="1250" b="1" spc="-10" dirty="0">
                <a:latin typeface="Arial"/>
                <a:cs typeface="Arial"/>
              </a:rPr>
              <a:t>Basket</a:t>
            </a:r>
            <a:endParaRPr sz="12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92746" y="6475069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1003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IBL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07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2939783" y="4333774"/>
            <a:ext cx="2242185" cy="2476500"/>
            <a:chOff x="2939783" y="4333774"/>
            <a:chExt cx="2242185" cy="2476500"/>
          </a:xfrm>
        </p:grpSpPr>
        <p:sp>
          <p:nvSpPr>
            <p:cNvPr id="31" name="object 31"/>
            <p:cNvSpPr/>
            <p:nvPr/>
          </p:nvSpPr>
          <p:spPr>
            <a:xfrm>
              <a:off x="2952483" y="4346474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4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944037" y="6007154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3021457" y="6059201"/>
            <a:ext cx="2084705" cy="2184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50" b="1" dirty="0">
                <a:latin typeface="Arial"/>
                <a:cs typeface="Arial"/>
              </a:rPr>
              <a:t>Iron Half Cut Shape </a:t>
            </a:r>
            <a:r>
              <a:rPr sz="1250" b="1" spc="-10" dirty="0">
                <a:latin typeface="Arial"/>
                <a:cs typeface="Arial"/>
              </a:rPr>
              <a:t>Basket</a:t>
            </a:r>
            <a:endParaRPr sz="12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483152" y="6475069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876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IBL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08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5510923" y="4333774"/>
            <a:ext cx="2242185" cy="2476500"/>
            <a:chOff x="5510923" y="4333774"/>
            <a:chExt cx="2242185" cy="2476500"/>
          </a:xfrm>
        </p:grpSpPr>
        <p:sp>
          <p:nvSpPr>
            <p:cNvPr id="36" name="object 36"/>
            <p:cNvSpPr/>
            <p:nvPr/>
          </p:nvSpPr>
          <p:spPr>
            <a:xfrm>
              <a:off x="5523623" y="4346474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4" h="2216784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515178" y="6007154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5752071" y="6059201"/>
            <a:ext cx="1724025" cy="2184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50" b="1" dirty="0">
                <a:latin typeface="Arial"/>
                <a:cs typeface="Arial"/>
              </a:rPr>
              <a:t>Antique</a:t>
            </a:r>
            <a:r>
              <a:rPr sz="1250" b="1" spc="5" dirty="0">
                <a:latin typeface="Arial"/>
                <a:cs typeface="Arial"/>
              </a:rPr>
              <a:t> </a:t>
            </a:r>
            <a:r>
              <a:rPr sz="1250" b="1" dirty="0">
                <a:latin typeface="Arial"/>
                <a:cs typeface="Arial"/>
              </a:rPr>
              <a:t>Shape</a:t>
            </a:r>
            <a:r>
              <a:rPr sz="1250" b="1" spc="10" dirty="0">
                <a:latin typeface="Arial"/>
                <a:cs typeface="Arial"/>
              </a:rPr>
              <a:t> </a:t>
            </a:r>
            <a:r>
              <a:rPr sz="1250" b="1" spc="-10" dirty="0">
                <a:latin typeface="Arial"/>
                <a:cs typeface="Arial"/>
              </a:rPr>
              <a:t>Basket</a:t>
            </a:r>
            <a:endParaRPr sz="12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033642" y="6475069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876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IBL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09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8082064" y="4333774"/>
            <a:ext cx="2242185" cy="2476500"/>
            <a:chOff x="8082064" y="4333774"/>
            <a:chExt cx="2242185" cy="2476500"/>
          </a:xfrm>
        </p:grpSpPr>
        <p:sp>
          <p:nvSpPr>
            <p:cNvPr id="41" name="object 41"/>
            <p:cNvSpPr/>
            <p:nvPr/>
          </p:nvSpPr>
          <p:spPr>
            <a:xfrm>
              <a:off x="8094764" y="4346474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4" h="2216784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8086318" y="6007154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8197367" y="6059201"/>
            <a:ext cx="2012950" cy="2184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50" b="1" dirty="0">
                <a:latin typeface="Arial"/>
                <a:cs typeface="Arial"/>
              </a:rPr>
              <a:t>Square</a:t>
            </a:r>
            <a:r>
              <a:rPr sz="1250" b="1" spc="-15" dirty="0">
                <a:latin typeface="Arial"/>
                <a:cs typeface="Arial"/>
              </a:rPr>
              <a:t> </a:t>
            </a:r>
            <a:r>
              <a:rPr sz="1250" b="1" dirty="0">
                <a:latin typeface="Arial"/>
                <a:cs typeface="Arial"/>
              </a:rPr>
              <a:t>Shape</a:t>
            </a:r>
            <a:r>
              <a:rPr sz="1250" b="1" spc="-15" dirty="0">
                <a:latin typeface="Arial"/>
                <a:cs typeface="Arial"/>
              </a:rPr>
              <a:t> </a:t>
            </a:r>
            <a:r>
              <a:rPr sz="1250" b="1" dirty="0">
                <a:latin typeface="Arial"/>
                <a:cs typeface="Arial"/>
              </a:rPr>
              <a:t>Iron</a:t>
            </a:r>
            <a:r>
              <a:rPr sz="1250" b="1" spc="-15" dirty="0">
                <a:latin typeface="Arial"/>
                <a:cs typeface="Arial"/>
              </a:rPr>
              <a:t> </a:t>
            </a:r>
            <a:r>
              <a:rPr sz="1250" b="1" spc="-10" dirty="0">
                <a:latin typeface="Arial"/>
                <a:cs typeface="Arial"/>
              </a:rPr>
              <a:t>Basket</a:t>
            </a:r>
            <a:endParaRPr sz="125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8623262" y="6475069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876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IBL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10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45" name="object 4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9778" y="1078674"/>
            <a:ext cx="2266480" cy="2266480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53804" y="1113523"/>
            <a:ext cx="2171369" cy="2171369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49900" y="932141"/>
            <a:ext cx="2315184" cy="2315184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035505" y="1126070"/>
            <a:ext cx="2146261" cy="2146261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10601" y="4203267"/>
            <a:ext cx="2119744" cy="2119744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890583" y="4058870"/>
            <a:ext cx="2297810" cy="2297810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500509" y="4109665"/>
            <a:ext cx="2213978" cy="2213978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337042" y="4350702"/>
            <a:ext cx="1731899" cy="17318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9D065A-580A-930F-EA2E-FA8B1DBCF06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511" y="39915"/>
            <a:ext cx="2705570" cy="122691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94"/>
            <a:ext cx="10691756" cy="755891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410499" y="1094334"/>
            <a:ext cx="3808095" cy="2396169"/>
          </a:xfrm>
          <a:prstGeom prst="rect">
            <a:avLst/>
          </a:prstGeom>
        </p:spPr>
        <p:txBody>
          <a:bodyPr vert="horz" wrap="square" lIns="0" tIns="163195" rIns="0" bIns="0" rtlCol="0">
            <a:spAutoFit/>
          </a:bodyPr>
          <a:lstStyle/>
          <a:p>
            <a:pPr marL="12700" marR="5080" indent="13970" algn="r">
              <a:lnSpc>
                <a:spcPts val="5800"/>
              </a:lnSpc>
              <a:spcBef>
                <a:spcPts val="1285"/>
              </a:spcBef>
            </a:pPr>
            <a:r>
              <a:rPr lang="en-US" sz="5800" b="1" spc="50" dirty="0">
                <a:solidFill>
                  <a:srgbClr val="FFFFFF"/>
                </a:solidFill>
                <a:latin typeface="Arial"/>
                <a:cs typeface="Arial"/>
              </a:rPr>
              <a:t>Aura </a:t>
            </a:r>
            <a:r>
              <a:rPr sz="5800" b="1" spc="50" dirty="0">
                <a:solidFill>
                  <a:srgbClr val="FFFFFF"/>
                </a:solidFill>
                <a:latin typeface="Arial"/>
                <a:cs typeface="Arial"/>
              </a:rPr>
              <a:t>Fire</a:t>
            </a:r>
            <a:r>
              <a:rPr sz="5800" b="1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800" b="1" spc="-10" dirty="0">
                <a:solidFill>
                  <a:srgbClr val="FFFFFF"/>
                </a:solidFill>
                <a:latin typeface="Arial"/>
                <a:cs typeface="Arial"/>
              </a:rPr>
              <a:t>Bowls</a:t>
            </a:r>
            <a:endParaRPr sz="5800" dirty="0">
              <a:latin typeface="Arial"/>
              <a:cs typeface="Arial"/>
            </a:endParaRPr>
          </a:p>
          <a:p>
            <a:pPr marR="5080" algn="r">
              <a:lnSpc>
                <a:spcPts val="5800"/>
              </a:lnSpc>
            </a:pPr>
            <a:r>
              <a:rPr sz="5800" b="1" spc="-10" dirty="0">
                <a:solidFill>
                  <a:srgbClr val="FFFFFF"/>
                </a:solidFill>
                <a:latin typeface="Arial"/>
                <a:cs typeface="Arial"/>
              </a:rPr>
              <a:t>Lamps</a:t>
            </a:r>
            <a:endParaRPr sz="58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268870" y="3515790"/>
            <a:ext cx="2949575" cy="8261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9410" marR="5080" indent="-347345" algn="r">
              <a:lnSpc>
                <a:spcPct val="134700"/>
              </a:lnSpc>
              <a:spcBef>
                <a:spcPts val="95"/>
              </a:spcBef>
            </a:pPr>
            <a:r>
              <a:rPr sz="1300" b="1" i="1" spc="175" dirty="0">
                <a:solidFill>
                  <a:srgbClr val="FFFFFF"/>
                </a:solidFill>
                <a:latin typeface="Arial"/>
                <a:cs typeface="Arial"/>
              </a:rPr>
              <a:t>Illuminate</a:t>
            </a:r>
            <a:r>
              <a:rPr sz="1300" b="1" i="1" spc="2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i="1" spc="135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1300" b="1" i="1" spc="2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i="1" spc="140" dirty="0">
                <a:solidFill>
                  <a:srgbClr val="FFFFFF"/>
                </a:solidFill>
                <a:latin typeface="Arial"/>
                <a:cs typeface="Arial"/>
              </a:rPr>
              <a:t>surroundings </a:t>
            </a:r>
            <a:r>
              <a:rPr sz="1300" b="1" i="1" spc="18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300" b="1" i="1" spc="2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i="1" spc="150" dirty="0">
                <a:solidFill>
                  <a:srgbClr val="FFFFFF"/>
                </a:solidFill>
                <a:latin typeface="Arial"/>
                <a:cs typeface="Arial"/>
              </a:rPr>
              <a:t>relax</a:t>
            </a:r>
            <a:r>
              <a:rPr sz="1300" b="1" i="1" spc="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i="1" spc="145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1300" b="1" i="1" spc="2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300" b="1" i="1" spc="190" dirty="0">
                <a:solidFill>
                  <a:srgbClr val="FFFFFF"/>
                </a:solidFill>
                <a:latin typeface="Arial"/>
                <a:cs typeface="Arial"/>
              </a:rPr>
              <a:t>Aura</a:t>
            </a:r>
            <a:r>
              <a:rPr sz="1300" b="1" i="1" spc="1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sz="1300" dirty="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540"/>
              </a:spcBef>
            </a:pPr>
            <a:r>
              <a:rPr sz="1300" b="1" i="1" spc="95" dirty="0">
                <a:solidFill>
                  <a:srgbClr val="FFFFFF"/>
                </a:solidFill>
                <a:latin typeface="Arial"/>
                <a:cs typeface="Arial"/>
              </a:rPr>
              <a:t>Fire</a:t>
            </a:r>
            <a:r>
              <a:rPr sz="1300" b="1" i="1" spc="2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i="1" spc="90" dirty="0">
                <a:solidFill>
                  <a:srgbClr val="FFFFFF"/>
                </a:solidFill>
                <a:latin typeface="Arial"/>
                <a:cs typeface="Arial"/>
              </a:rPr>
              <a:t>Bowls. 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6439" y="423315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solidFill>
                  <a:srgbClr val="FFFFFF"/>
                </a:solidFill>
                <a:latin typeface="Lucida Sans Unicode"/>
                <a:cs typeface="Lucida Sans Unicode"/>
              </a:rPr>
              <a:t>Product</a:t>
            </a:r>
            <a:r>
              <a:rPr sz="1050" spc="18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50" spc="80" dirty="0">
                <a:solidFill>
                  <a:srgbClr val="FFFFFF"/>
                </a:solidFill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62868" y="423823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094522" y="1284084"/>
            <a:ext cx="2216785" cy="2216785"/>
          </a:xfrm>
          <a:custGeom>
            <a:avLst/>
            <a:gdLst/>
            <a:ahLst/>
            <a:cxnLst/>
            <a:rect l="l" t="t" r="r" b="b"/>
            <a:pathLst>
              <a:path w="2216784" h="2216785">
                <a:moveTo>
                  <a:pt x="2216454" y="2216454"/>
                </a:moveTo>
                <a:lnTo>
                  <a:pt x="0" y="2216454"/>
                </a:lnTo>
                <a:lnTo>
                  <a:pt x="0" y="160007"/>
                </a:lnTo>
                <a:lnTo>
                  <a:pt x="8157" y="109433"/>
                </a:lnTo>
                <a:lnTo>
                  <a:pt x="30872" y="65510"/>
                </a:lnTo>
                <a:lnTo>
                  <a:pt x="65510" y="30872"/>
                </a:lnTo>
                <a:lnTo>
                  <a:pt x="109433" y="8157"/>
                </a:lnTo>
                <a:lnTo>
                  <a:pt x="160007" y="0"/>
                </a:lnTo>
                <a:lnTo>
                  <a:pt x="2056447" y="0"/>
                </a:lnTo>
                <a:lnTo>
                  <a:pt x="2107021" y="8157"/>
                </a:lnTo>
                <a:lnTo>
                  <a:pt x="2150944" y="30872"/>
                </a:lnTo>
                <a:lnTo>
                  <a:pt x="2185581" y="65510"/>
                </a:lnTo>
                <a:lnTo>
                  <a:pt x="2208297" y="109433"/>
                </a:lnTo>
                <a:lnTo>
                  <a:pt x="2216454" y="160007"/>
                </a:lnTo>
                <a:lnTo>
                  <a:pt x="2216454" y="2216454"/>
                </a:lnTo>
                <a:close/>
              </a:path>
            </a:pathLst>
          </a:custGeom>
          <a:ln w="25400">
            <a:solidFill>
              <a:srgbClr val="EEA5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086064" y="2944761"/>
            <a:ext cx="2233930" cy="803275"/>
          </a:xfrm>
          <a:custGeom>
            <a:avLst/>
            <a:gdLst/>
            <a:ahLst/>
            <a:cxnLst/>
            <a:rect l="l" t="t" r="r" b="b"/>
            <a:pathLst>
              <a:path w="2233929" h="803275">
                <a:moveTo>
                  <a:pt x="2233358" y="0"/>
                </a:moveTo>
                <a:lnTo>
                  <a:pt x="0" y="0"/>
                </a:lnTo>
                <a:lnTo>
                  <a:pt x="0" y="651573"/>
                </a:lnTo>
                <a:lnTo>
                  <a:pt x="7703" y="699340"/>
                </a:lnTo>
                <a:lnTo>
                  <a:pt x="29155" y="740823"/>
                </a:lnTo>
                <a:lnTo>
                  <a:pt x="61867" y="773535"/>
                </a:lnTo>
                <a:lnTo>
                  <a:pt x="103350" y="794987"/>
                </a:lnTo>
                <a:lnTo>
                  <a:pt x="151117" y="802690"/>
                </a:lnTo>
                <a:lnTo>
                  <a:pt x="2082241" y="802690"/>
                </a:lnTo>
                <a:lnTo>
                  <a:pt x="2130007" y="794987"/>
                </a:lnTo>
                <a:lnTo>
                  <a:pt x="2171491" y="773535"/>
                </a:lnTo>
                <a:lnTo>
                  <a:pt x="2204202" y="740823"/>
                </a:lnTo>
                <a:lnTo>
                  <a:pt x="2225654" y="699340"/>
                </a:lnTo>
                <a:lnTo>
                  <a:pt x="2233358" y="651573"/>
                </a:lnTo>
                <a:lnTo>
                  <a:pt x="2233358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368401" y="1271384"/>
            <a:ext cx="2242185" cy="2476500"/>
            <a:chOff x="368401" y="1271384"/>
            <a:chExt cx="2242185" cy="2476500"/>
          </a:xfrm>
        </p:grpSpPr>
        <p:sp>
          <p:nvSpPr>
            <p:cNvPr id="9" name="object 9"/>
            <p:cNvSpPr/>
            <p:nvPr/>
          </p:nvSpPr>
          <p:spPr>
            <a:xfrm>
              <a:off x="381101" y="1284084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5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72656" y="2944761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30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597048" y="2987185"/>
            <a:ext cx="1760855" cy="2184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50" b="1" dirty="0">
                <a:latin typeface="Arial"/>
                <a:cs typeface="Arial"/>
              </a:rPr>
              <a:t>Fire</a:t>
            </a:r>
            <a:r>
              <a:rPr sz="1250" b="1" spc="5" dirty="0">
                <a:latin typeface="Arial"/>
                <a:cs typeface="Arial"/>
              </a:rPr>
              <a:t> </a:t>
            </a:r>
            <a:r>
              <a:rPr sz="1250" b="1" dirty="0">
                <a:latin typeface="Arial"/>
                <a:cs typeface="Arial"/>
              </a:rPr>
              <a:t>Bowl</a:t>
            </a:r>
            <a:r>
              <a:rPr sz="1250" b="1" spc="5" dirty="0">
                <a:latin typeface="Arial"/>
                <a:cs typeface="Arial"/>
              </a:rPr>
              <a:t> </a:t>
            </a:r>
            <a:r>
              <a:rPr sz="1250" b="1" dirty="0">
                <a:latin typeface="Arial"/>
                <a:cs typeface="Arial"/>
              </a:rPr>
              <a:t>With</a:t>
            </a:r>
            <a:r>
              <a:rPr sz="1250" b="1" spc="5" dirty="0">
                <a:latin typeface="Arial"/>
                <a:cs typeface="Arial"/>
              </a:rPr>
              <a:t> </a:t>
            </a:r>
            <a:r>
              <a:rPr sz="1250" b="1" spc="-10" dirty="0">
                <a:latin typeface="Arial"/>
                <a:cs typeface="Arial"/>
              </a:rPr>
              <a:t>Chunks</a:t>
            </a:r>
            <a:endParaRPr sz="12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96772" y="3412680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FBL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01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939542" y="1271384"/>
            <a:ext cx="2242185" cy="2476500"/>
            <a:chOff x="2939542" y="1271384"/>
            <a:chExt cx="2242185" cy="2476500"/>
          </a:xfrm>
        </p:grpSpPr>
        <p:sp>
          <p:nvSpPr>
            <p:cNvPr id="14" name="object 14"/>
            <p:cNvSpPr/>
            <p:nvPr/>
          </p:nvSpPr>
          <p:spPr>
            <a:xfrm>
              <a:off x="2952242" y="1284084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5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943796" y="2944761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3021964" y="2996812"/>
            <a:ext cx="2080895" cy="2184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50" b="1" dirty="0">
                <a:latin typeface="Arial"/>
                <a:cs typeface="Arial"/>
              </a:rPr>
              <a:t>Fire</a:t>
            </a:r>
            <a:r>
              <a:rPr sz="1250" b="1" spc="-10" dirty="0">
                <a:latin typeface="Arial"/>
                <a:cs typeface="Arial"/>
              </a:rPr>
              <a:t> </a:t>
            </a:r>
            <a:r>
              <a:rPr sz="1250" b="1" dirty="0">
                <a:latin typeface="Arial"/>
                <a:cs typeface="Arial"/>
              </a:rPr>
              <a:t>Bowl</a:t>
            </a:r>
            <a:r>
              <a:rPr sz="1250" b="1" spc="-5" dirty="0">
                <a:latin typeface="Arial"/>
                <a:cs typeface="Arial"/>
              </a:rPr>
              <a:t> </a:t>
            </a:r>
            <a:r>
              <a:rPr sz="1250" b="1" dirty="0">
                <a:latin typeface="Arial"/>
                <a:cs typeface="Arial"/>
              </a:rPr>
              <a:t>With</a:t>
            </a:r>
            <a:r>
              <a:rPr sz="1250" b="1" spc="-5" dirty="0">
                <a:latin typeface="Arial"/>
                <a:cs typeface="Arial"/>
              </a:rPr>
              <a:t> </a:t>
            </a:r>
            <a:r>
              <a:rPr sz="1250" b="1" spc="-10" dirty="0">
                <a:latin typeface="Arial"/>
                <a:cs typeface="Arial"/>
              </a:rPr>
              <a:t>Round Balls</a:t>
            </a:r>
            <a:endParaRPr sz="12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481882" y="3412680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FBL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02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5510682" y="1271384"/>
            <a:ext cx="2242185" cy="2476500"/>
            <a:chOff x="5510682" y="1271384"/>
            <a:chExt cx="2242185" cy="2476500"/>
          </a:xfrm>
        </p:grpSpPr>
        <p:sp>
          <p:nvSpPr>
            <p:cNvPr id="19" name="object 19"/>
            <p:cNvSpPr/>
            <p:nvPr/>
          </p:nvSpPr>
          <p:spPr>
            <a:xfrm>
              <a:off x="5523382" y="1284084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4" h="2216785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514936" y="2944761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5564619" y="2996812"/>
            <a:ext cx="2133600" cy="2184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50" b="1" dirty="0">
                <a:latin typeface="Arial"/>
                <a:cs typeface="Arial"/>
              </a:rPr>
              <a:t>Fire</a:t>
            </a:r>
            <a:r>
              <a:rPr sz="1250" b="1" spc="30" dirty="0">
                <a:latin typeface="Arial"/>
                <a:cs typeface="Arial"/>
              </a:rPr>
              <a:t> </a:t>
            </a:r>
            <a:r>
              <a:rPr sz="1250" b="1" dirty="0">
                <a:latin typeface="Arial"/>
                <a:cs typeface="Arial"/>
              </a:rPr>
              <a:t>Bowl</a:t>
            </a:r>
            <a:r>
              <a:rPr sz="1250" b="1" spc="30" dirty="0">
                <a:latin typeface="Arial"/>
                <a:cs typeface="Arial"/>
              </a:rPr>
              <a:t> </a:t>
            </a:r>
            <a:r>
              <a:rPr sz="1250" b="1" dirty="0">
                <a:latin typeface="Arial"/>
                <a:cs typeface="Arial"/>
              </a:rPr>
              <a:t>With</a:t>
            </a:r>
            <a:r>
              <a:rPr sz="1250" b="1" spc="30" dirty="0">
                <a:latin typeface="Arial"/>
                <a:cs typeface="Arial"/>
              </a:rPr>
              <a:t> </a:t>
            </a:r>
            <a:r>
              <a:rPr sz="1250" b="1" dirty="0">
                <a:latin typeface="Arial"/>
                <a:cs typeface="Arial"/>
              </a:rPr>
              <a:t>Heart</a:t>
            </a:r>
            <a:r>
              <a:rPr sz="1250" b="1" spc="30" dirty="0">
                <a:latin typeface="Arial"/>
                <a:cs typeface="Arial"/>
              </a:rPr>
              <a:t> </a:t>
            </a:r>
            <a:r>
              <a:rPr sz="1250" b="1" spc="-10" dirty="0">
                <a:latin typeface="Arial"/>
                <a:cs typeface="Arial"/>
              </a:rPr>
              <a:t>Shape</a:t>
            </a:r>
            <a:endParaRPr sz="12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050800" y="3412680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749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FBL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03</a:t>
            </a:r>
            <a:endParaRPr sz="12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234019" y="2996812"/>
            <a:ext cx="1927860" cy="2184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50" b="1" dirty="0">
                <a:latin typeface="Arial"/>
                <a:cs typeface="Arial"/>
              </a:rPr>
              <a:t>Bowl</a:t>
            </a:r>
            <a:r>
              <a:rPr sz="1250" b="1" spc="10" dirty="0">
                <a:latin typeface="Arial"/>
                <a:cs typeface="Arial"/>
              </a:rPr>
              <a:t> </a:t>
            </a:r>
            <a:r>
              <a:rPr sz="1250" b="1" dirty="0">
                <a:latin typeface="Arial"/>
                <a:cs typeface="Arial"/>
              </a:rPr>
              <a:t>With</a:t>
            </a:r>
            <a:r>
              <a:rPr sz="1250" b="1" spc="15" dirty="0">
                <a:latin typeface="Arial"/>
                <a:cs typeface="Arial"/>
              </a:rPr>
              <a:t> </a:t>
            </a:r>
            <a:r>
              <a:rPr sz="1250" b="1" dirty="0">
                <a:latin typeface="Arial"/>
                <a:cs typeface="Arial"/>
              </a:rPr>
              <a:t>Square</a:t>
            </a:r>
            <a:r>
              <a:rPr sz="1250" b="1" spc="15" dirty="0">
                <a:latin typeface="Arial"/>
                <a:cs typeface="Arial"/>
              </a:rPr>
              <a:t> </a:t>
            </a:r>
            <a:r>
              <a:rPr sz="1250" b="1" spc="-10" dirty="0">
                <a:latin typeface="Arial"/>
                <a:cs typeface="Arial"/>
              </a:rPr>
              <a:t>Cubes</a:t>
            </a:r>
            <a:endParaRPr sz="12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617280" y="3412680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FBL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04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368401" y="4334384"/>
            <a:ext cx="2242185" cy="2476500"/>
            <a:chOff x="368401" y="4334384"/>
            <a:chExt cx="2242185" cy="2476500"/>
          </a:xfrm>
        </p:grpSpPr>
        <p:sp>
          <p:nvSpPr>
            <p:cNvPr id="26" name="object 26"/>
            <p:cNvSpPr/>
            <p:nvPr/>
          </p:nvSpPr>
          <p:spPr>
            <a:xfrm>
              <a:off x="381101" y="4347084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4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72656" y="6007764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30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474587" y="6059811"/>
            <a:ext cx="2014855" cy="2184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50" b="1" dirty="0">
                <a:latin typeface="Arial"/>
                <a:cs typeface="Arial"/>
              </a:rPr>
              <a:t>Square</a:t>
            </a:r>
            <a:r>
              <a:rPr sz="1250" b="1" spc="10" dirty="0">
                <a:latin typeface="Arial"/>
                <a:cs typeface="Arial"/>
              </a:rPr>
              <a:t> </a:t>
            </a:r>
            <a:r>
              <a:rPr sz="1250" b="1" dirty="0">
                <a:latin typeface="Arial"/>
                <a:cs typeface="Arial"/>
              </a:rPr>
              <a:t>Bowl</a:t>
            </a:r>
            <a:r>
              <a:rPr sz="1250" b="1" spc="15" dirty="0">
                <a:latin typeface="Arial"/>
                <a:cs typeface="Arial"/>
              </a:rPr>
              <a:t> </a:t>
            </a:r>
            <a:r>
              <a:rPr sz="1250" b="1" dirty="0">
                <a:latin typeface="Arial"/>
                <a:cs typeface="Arial"/>
              </a:rPr>
              <a:t>With</a:t>
            </a:r>
            <a:r>
              <a:rPr sz="1250" b="1" spc="15" dirty="0">
                <a:latin typeface="Arial"/>
                <a:cs typeface="Arial"/>
              </a:rPr>
              <a:t> </a:t>
            </a:r>
            <a:r>
              <a:rPr sz="1250" b="1" spc="-10" dirty="0">
                <a:latin typeface="Arial"/>
                <a:cs typeface="Arial"/>
              </a:rPr>
              <a:t>Chunks</a:t>
            </a:r>
            <a:endParaRPr sz="12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901458" y="6475679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749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FBL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05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2939542" y="4334384"/>
            <a:ext cx="2242185" cy="2476500"/>
            <a:chOff x="2939542" y="4334384"/>
            <a:chExt cx="2242185" cy="2476500"/>
          </a:xfrm>
        </p:grpSpPr>
        <p:sp>
          <p:nvSpPr>
            <p:cNvPr id="31" name="object 31"/>
            <p:cNvSpPr/>
            <p:nvPr/>
          </p:nvSpPr>
          <p:spPr>
            <a:xfrm>
              <a:off x="2952242" y="4347084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4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943796" y="6007764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3056763" y="6059811"/>
            <a:ext cx="1994535" cy="2184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50" b="1" dirty="0">
                <a:latin typeface="Arial"/>
                <a:cs typeface="Arial"/>
              </a:rPr>
              <a:t>Flower</a:t>
            </a:r>
            <a:r>
              <a:rPr sz="1250" b="1" spc="25" dirty="0">
                <a:latin typeface="Arial"/>
                <a:cs typeface="Arial"/>
              </a:rPr>
              <a:t> </a:t>
            </a:r>
            <a:r>
              <a:rPr sz="1250" b="1" dirty="0">
                <a:latin typeface="Arial"/>
                <a:cs typeface="Arial"/>
              </a:rPr>
              <a:t>Bowl</a:t>
            </a:r>
            <a:r>
              <a:rPr sz="1250" b="1" spc="30" dirty="0">
                <a:latin typeface="Arial"/>
                <a:cs typeface="Arial"/>
              </a:rPr>
              <a:t> </a:t>
            </a:r>
            <a:r>
              <a:rPr sz="1250" b="1" dirty="0">
                <a:latin typeface="Arial"/>
                <a:cs typeface="Arial"/>
              </a:rPr>
              <a:t>With</a:t>
            </a:r>
            <a:r>
              <a:rPr sz="1250" b="1" spc="30" dirty="0">
                <a:latin typeface="Arial"/>
                <a:cs typeface="Arial"/>
              </a:rPr>
              <a:t> </a:t>
            </a:r>
            <a:r>
              <a:rPr sz="1250" b="1" spc="-10" dirty="0">
                <a:latin typeface="Arial"/>
                <a:cs typeface="Arial"/>
              </a:rPr>
              <a:t>Chunks</a:t>
            </a:r>
            <a:endParaRPr sz="12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473437" y="6475679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FBL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06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5510682" y="4334384"/>
            <a:ext cx="2242185" cy="2476500"/>
            <a:chOff x="5510682" y="4334384"/>
            <a:chExt cx="2242185" cy="2476500"/>
          </a:xfrm>
        </p:grpSpPr>
        <p:sp>
          <p:nvSpPr>
            <p:cNvPr id="36" name="object 36"/>
            <p:cNvSpPr/>
            <p:nvPr/>
          </p:nvSpPr>
          <p:spPr>
            <a:xfrm>
              <a:off x="5523382" y="4347084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4" h="2216784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514936" y="6007764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5832360" y="6047504"/>
            <a:ext cx="1544955" cy="2184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50" b="1" dirty="0">
                <a:latin typeface="Arial"/>
                <a:cs typeface="Arial"/>
              </a:rPr>
              <a:t>Natural</a:t>
            </a:r>
            <a:r>
              <a:rPr sz="1250" b="1" spc="-5" dirty="0">
                <a:latin typeface="Arial"/>
                <a:cs typeface="Arial"/>
              </a:rPr>
              <a:t> </a:t>
            </a:r>
            <a:r>
              <a:rPr sz="1250" b="1" spc="-10" dirty="0">
                <a:latin typeface="Arial"/>
                <a:cs typeface="Arial"/>
              </a:rPr>
              <a:t>Round</a:t>
            </a:r>
            <a:r>
              <a:rPr sz="1250" b="1" spc="-5" dirty="0">
                <a:latin typeface="Arial"/>
                <a:cs typeface="Arial"/>
              </a:rPr>
              <a:t> </a:t>
            </a:r>
            <a:r>
              <a:rPr sz="1250" b="1" spc="-20" dirty="0">
                <a:latin typeface="Arial"/>
                <a:cs typeface="Arial"/>
              </a:rPr>
              <a:t>Bowl</a:t>
            </a:r>
            <a:endParaRPr sz="12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024283" y="6463372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749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FBL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07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8081822" y="4334384"/>
            <a:ext cx="2242185" cy="2476500"/>
            <a:chOff x="8081822" y="4334384"/>
            <a:chExt cx="2242185" cy="2476500"/>
          </a:xfrm>
        </p:grpSpPr>
        <p:sp>
          <p:nvSpPr>
            <p:cNvPr id="41" name="object 41"/>
            <p:cNvSpPr/>
            <p:nvPr/>
          </p:nvSpPr>
          <p:spPr>
            <a:xfrm>
              <a:off x="8094522" y="4347084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4" h="2216784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8086064" y="6007764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8219185" y="6055696"/>
            <a:ext cx="1946910" cy="2184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50" b="1" dirty="0">
                <a:latin typeface="Arial"/>
                <a:cs typeface="Arial"/>
              </a:rPr>
              <a:t>Fire</a:t>
            </a:r>
            <a:r>
              <a:rPr sz="1250" b="1" spc="55" dirty="0">
                <a:latin typeface="Arial"/>
                <a:cs typeface="Arial"/>
              </a:rPr>
              <a:t> </a:t>
            </a:r>
            <a:r>
              <a:rPr sz="1250" b="1" dirty="0">
                <a:latin typeface="Arial"/>
                <a:cs typeface="Arial"/>
              </a:rPr>
              <a:t>Bowl</a:t>
            </a:r>
            <a:r>
              <a:rPr sz="1250" b="1" spc="60" dirty="0">
                <a:latin typeface="Arial"/>
                <a:cs typeface="Arial"/>
              </a:rPr>
              <a:t> </a:t>
            </a:r>
            <a:r>
              <a:rPr sz="1250" b="1" dirty="0">
                <a:latin typeface="Arial"/>
                <a:cs typeface="Arial"/>
              </a:rPr>
              <a:t>Crafted</a:t>
            </a:r>
            <a:r>
              <a:rPr sz="1250" b="1" spc="60" dirty="0">
                <a:latin typeface="Arial"/>
                <a:cs typeface="Arial"/>
              </a:rPr>
              <a:t> </a:t>
            </a:r>
            <a:r>
              <a:rPr sz="1250" b="1" spc="-10" dirty="0">
                <a:latin typeface="Arial"/>
                <a:cs typeface="Arial"/>
              </a:rPr>
              <a:t>Design</a:t>
            </a:r>
            <a:endParaRPr sz="125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8612175" y="6471577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749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FBL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08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45" name="object 4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26264" y="1496199"/>
            <a:ext cx="1410690" cy="1410690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456345" y="1457083"/>
            <a:ext cx="1488922" cy="1488922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92314" y="4565815"/>
            <a:ext cx="1394037" cy="1394040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236620" y="4404245"/>
            <a:ext cx="1603527" cy="1603514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874930" y="4410583"/>
            <a:ext cx="1590827" cy="1590840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439036" y="4442294"/>
            <a:ext cx="1527416" cy="1527416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19064" y="758672"/>
            <a:ext cx="1650631" cy="2472664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143427" y="817714"/>
            <a:ext cx="1733130" cy="25962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2CC8BD-D811-259A-0A44-FDBAAD78896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511" y="39915"/>
            <a:ext cx="2705570" cy="122691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62868" y="423823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68401" y="2535745"/>
            <a:ext cx="2242185" cy="2476500"/>
            <a:chOff x="368401" y="2535745"/>
            <a:chExt cx="2242185" cy="2476500"/>
          </a:xfrm>
        </p:grpSpPr>
        <p:sp>
          <p:nvSpPr>
            <p:cNvPr id="6" name="object 6"/>
            <p:cNvSpPr/>
            <p:nvPr/>
          </p:nvSpPr>
          <p:spPr>
            <a:xfrm>
              <a:off x="381101" y="2548445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5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72656" y="4209122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30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01996" y="4251559"/>
            <a:ext cx="1949450" cy="2184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50" b="1" dirty="0">
                <a:latin typeface="Arial"/>
                <a:cs typeface="Arial"/>
              </a:rPr>
              <a:t>Vase</a:t>
            </a:r>
            <a:r>
              <a:rPr sz="1250" b="1" spc="15" dirty="0">
                <a:latin typeface="Arial"/>
                <a:cs typeface="Arial"/>
              </a:rPr>
              <a:t> </a:t>
            </a:r>
            <a:r>
              <a:rPr sz="1250" b="1" dirty="0">
                <a:latin typeface="Arial"/>
                <a:cs typeface="Arial"/>
              </a:rPr>
              <a:t>Shape</a:t>
            </a:r>
            <a:r>
              <a:rPr sz="1250" b="1" spc="20" dirty="0">
                <a:latin typeface="Arial"/>
                <a:cs typeface="Arial"/>
              </a:rPr>
              <a:t> </a:t>
            </a:r>
            <a:r>
              <a:rPr sz="1250" b="1" dirty="0">
                <a:latin typeface="Arial"/>
                <a:cs typeface="Arial"/>
              </a:rPr>
              <a:t>With</a:t>
            </a:r>
            <a:r>
              <a:rPr sz="1250" b="1" spc="20" dirty="0">
                <a:latin typeface="Arial"/>
                <a:cs typeface="Arial"/>
              </a:rPr>
              <a:t> </a:t>
            </a:r>
            <a:r>
              <a:rPr sz="1250" b="1" spc="-10" dirty="0">
                <a:latin typeface="Arial"/>
                <a:cs typeface="Arial"/>
              </a:rPr>
              <a:t>Chunks</a:t>
            </a:r>
            <a:endParaRPr sz="12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96099" y="4677041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FBL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09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939542" y="2535745"/>
            <a:ext cx="2242185" cy="2476500"/>
            <a:chOff x="2939542" y="2535745"/>
            <a:chExt cx="2242185" cy="2476500"/>
          </a:xfrm>
        </p:grpSpPr>
        <p:sp>
          <p:nvSpPr>
            <p:cNvPr id="11" name="object 11"/>
            <p:cNvSpPr/>
            <p:nvPr/>
          </p:nvSpPr>
          <p:spPr>
            <a:xfrm>
              <a:off x="2952242" y="2548445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5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943796" y="4209122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3072574" y="4261186"/>
            <a:ext cx="1946910" cy="2184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50" b="1" dirty="0">
                <a:latin typeface="Arial"/>
                <a:cs typeface="Arial"/>
              </a:rPr>
              <a:t>Fire</a:t>
            </a:r>
            <a:r>
              <a:rPr sz="1250" b="1" spc="55" dirty="0">
                <a:latin typeface="Arial"/>
                <a:cs typeface="Arial"/>
              </a:rPr>
              <a:t> </a:t>
            </a:r>
            <a:r>
              <a:rPr sz="1250" b="1" dirty="0">
                <a:latin typeface="Arial"/>
                <a:cs typeface="Arial"/>
              </a:rPr>
              <a:t>Bowl</a:t>
            </a:r>
            <a:r>
              <a:rPr sz="1250" b="1" spc="60" dirty="0">
                <a:latin typeface="Arial"/>
                <a:cs typeface="Arial"/>
              </a:rPr>
              <a:t> </a:t>
            </a:r>
            <a:r>
              <a:rPr sz="1250" b="1" dirty="0">
                <a:latin typeface="Arial"/>
                <a:cs typeface="Arial"/>
              </a:rPr>
              <a:t>Crafted</a:t>
            </a:r>
            <a:r>
              <a:rPr sz="1250" b="1" spc="60" dirty="0">
                <a:latin typeface="Arial"/>
                <a:cs typeface="Arial"/>
              </a:rPr>
              <a:t> </a:t>
            </a:r>
            <a:r>
              <a:rPr sz="1250" b="1" spc="-10" dirty="0">
                <a:latin typeface="Arial"/>
                <a:cs typeface="Arial"/>
              </a:rPr>
              <a:t>Design</a:t>
            </a:r>
            <a:endParaRPr sz="12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465538" y="4677041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FBL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10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5510682" y="2535745"/>
            <a:ext cx="2242185" cy="2476500"/>
            <a:chOff x="5510682" y="2535745"/>
            <a:chExt cx="2242185" cy="2476500"/>
          </a:xfrm>
        </p:grpSpPr>
        <p:sp>
          <p:nvSpPr>
            <p:cNvPr id="16" name="object 16"/>
            <p:cNvSpPr/>
            <p:nvPr/>
          </p:nvSpPr>
          <p:spPr>
            <a:xfrm>
              <a:off x="5523382" y="2548445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4" h="2216785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510898" y="4209122"/>
              <a:ext cx="2240280" cy="803275"/>
            </a:xfrm>
            <a:custGeom>
              <a:avLst/>
              <a:gdLst/>
              <a:ahLst/>
              <a:cxnLst/>
              <a:rect l="l" t="t" r="r" b="b"/>
              <a:pathLst>
                <a:path w="2240279" h="803275">
                  <a:moveTo>
                    <a:pt x="2240203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9086" y="802690"/>
                  </a:lnTo>
                  <a:lnTo>
                    <a:pt x="2136853" y="794987"/>
                  </a:lnTo>
                  <a:lnTo>
                    <a:pt x="2178336" y="773535"/>
                  </a:lnTo>
                  <a:lnTo>
                    <a:pt x="2211048" y="740823"/>
                  </a:lnTo>
                  <a:lnTo>
                    <a:pt x="2232500" y="699340"/>
                  </a:lnTo>
                  <a:lnTo>
                    <a:pt x="2240203" y="651573"/>
                  </a:lnTo>
                  <a:lnTo>
                    <a:pt x="2240203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5598401" y="4261186"/>
            <a:ext cx="2070100" cy="2184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50" b="1" dirty="0">
                <a:latin typeface="Arial"/>
                <a:cs typeface="Arial"/>
              </a:rPr>
              <a:t>Fire</a:t>
            </a:r>
            <a:r>
              <a:rPr sz="1250" b="1" spc="-25" dirty="0">
                <a:latin typeface="Arial"/>
                <a:cs typeface="Arial"/>
              </a:rPr>
              <a:t> </a:t>
            </a:r>
            <a:r>
              <a:rPr sz="1250" b="1" dirty="0">
                <a:latin typeface="Arial"/>
                <a:cs typeface="Arial"/>
              </a:rPr>
              <a:t>Bowl</a:t>
            </a:r>
            <a:r>
              <a:rPr sz="1250" b="1" spc="-25" dirty="0">
                <a:latin typeface="Arial"/>
                <a:cs typeface="Arial"/>
              </a:rPr>
              <a:t> </a:t>
            </a:r>
            <a:r>
              <a:rPr sz="1250" b="1" dirty="0">
                <a:latin typeface="Arial"/>
                <a:cs typeface="Arial"/>
              </a:rPr>
              <a:t>In</a:t>
            </a:r>
            <a:r>
              <a:rPr sz="1250" b="1" spc="-25" dirty="0">
                <a:latin typeface="Arial"/>
                <a:cs typeface="Arial"/>
              </a:rPr>
              <a:t> </a:t>
            </a:r>
            <a:r>
              <a:rPr sz="1250" b="1" dirty="0">
                <a:latin typeface="Arial"/>
                <a:cs typeface="Arial"/>
              </a:rPr>
              <a:t>Square</a:t>
            </a:r>
            <a:r>
              <a:rPr sz="1250" b="1" spc="-25" dirty="0">
                <a:latin typeface="Arial"/>
                <a:cs typeface="Arial"/>
              </a:rPr>
              <a:t> </a:t>
            </a:r>
            <a:r>
              <a:rPr sz="1250" b="1" spc="-10" dirty="0">
                <a:latin typeface="Arial"/>
                <a:cs typeface="Arial"/>
              </a:rPr>
              <a:t>Funnel</a:t>
            </a:r>
            <a:endParaRPr sz="12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052959" y="4677041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749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FBL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11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8081822" y="2535745"/>
            <a:ext cx="2242185" cy="2476500"/>
            <a:chOff x="8081822" y="2535745"/>
            <a:chExt cx="2242185" cy="2476500"/>
          </a:xfrm>
        </p:grpSpPr>
        <p:sp>
          <p:nvSpPr>
            <p:cNvPr id="21" name="object 21"/>
            <p:cNvSpPr/>
            <p:nvPr/>
          </p:nvSpPr>
          <p:spPr>
            <a:xfrm>
              <a:off x="8094522" y="2548445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4" h="2216785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086064" y="4209122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8321205" y="4261186"/>
            <a:ext cx="1742439" cy="2184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50" b="1" dirty="0">
                <a:latin typeface="Arial"/>
                <a:cs typeface="Arial"/>
              </a:rPr>
              <a:t>Rose</a:t>
            </a:r>
            <a:r>
              <a:rPr sz="1250" b="1" spc="-15" dirty="0">
                <a:latin typeface="Arial"/>
                <a:cs typeface="Arial"/>
              </a:rPr>
              <a:t> </a:t>
            </a:r>
            <a:r>
              <a:rPr sz="1250" b="1" dirty="0">
                <a:latin typeface="Arial"/>
                <a:cs typeface="Arial"/>
              </a:rPr>
              <a:t>Flower</a:t>
            </a:r>
            <a:r>
              <a:rPr sz="1250" b="1" spc="-15" dirty="0">
                <a:latin typeface="Arial"/>
                <a:cs typeface="Arial"/>
              </a:rPr>
              <a:t> </a:t>
            </a:r>
            <a:r>
              <a:rPr sz="1250" b="1" dirty="0">
                <a:latin typeface="Arial"/>
                <a:cs typeface="Arial"/>
              </a:rPr>
              <a:t>Fire</a:t>
            </a:r>
            <a:r>
              <a:rPr sz="1250" b="1" spc="-15" dirty="0">
                <a:latin typeface="Arial"/>
                <a:cs typeface="Arial"/>
              </a:rPr>
              <a:t> </a:t>
            </a:r>
            <a:r>
              <a:rPr sz="1250" b="1" spc="-20" dirty="0">
                <a:latin typeface="Arial"/>
                <a:cs typeface="Arial"/>
              </a:rPr>
              <a:t>Bowl</a:t>
            </a:r>
            <a:endParaRPr sz="12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611768" y="4677041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FBL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12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25" name="object 2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5573" y="2581173"/>
            <a:ext cx="1637766" cy="1637766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16160" y="2577845"/>
            <a:ext cx="1644434" cy="1644421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43142" y="2611589"/>
            <a:ext cx="1576933" cy="1576933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392071" y="2657995"/>
            <a:ext cx="1577174" cy="15771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6F1F9D-43F3-E14B-74AA-9C26D6A205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511" y="39915"/>
            <a:ext cx="2705570" cy="122691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3" cy="756000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92050" y="423200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solidFill>
                  <a:srgbClr val="FFFFFF"/>
                </a:solidFill>
                <a:latin typeface="Lucida Sans Unicode"/>
                <a:cs typeface="Lucida Sans Unicode"/>
              </a:rPr>
              <a:t>Product</a:t>
            </a:r>
            <a:r>
              <a:rPr sz="1050" spc="18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50" spc="80" dirty="0">
                <a:solidFill>
                  <a:srgbClr val="FFFFFF"/>
                </a:solidFill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47002" y="907479"/>
            <a:ext cx="3793490" cy="2396169"/>
          </a:xfrm>
          <a:prstGeom prst="rect">
            <a:avLst/>
          </a:prstGeom>
        </p:spPr>
        <p:txBody>
          <a:bodyPr vert="horz" wrap="square" lIns="0" tIns="163195" rIns="0" bIns="0" rtlCol="0">
            <a:spAutoFit/>
          </a:bodyPr>
          <a:lstStyle/>
          <a:p>
            <a:pPr marL="88900" marR="5080" indent="-76835" algn="r">
              <a:lnSpc>
                <a:spcPts val="5800"/>
              </a:lnSpc>
              <a:spcBef>
                <a:spcPts val="1285"/>
              </a:spcBef>
            </a:pPr>
            <a:r>
              <a:rPr lang="en-US" sz="5800" b="1" spc="50" dirty="0">
                <a:solidFill>
                  <a:srgbClr val="FFFFFF"/>
                </a:solidFill>
                <a:latin typeface="Arial"/>
                <a:cs typeface="Arial"/>
              </a:rPr>
              <a:t>AURA </a:t>
            </a:r>
            <a:r>
              <a:rPr sz="5800" b="1" spc="155" dirty="0">
                <a:solidFill>
                  <a:srgbClr val="FFFFFF"/>
                </a:solidFill>
                <a:latin typeface="Arial"/>
                <a:cs typeface="Arial"/>
              </a:rPr>
              <a:t>White</a:t>
            </a:r>
            <a:r>
              <a:rPr sz="5800" b="1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800" b="1" spc="55" dirty="0">
                <a:solidFill>
                  <a:srgbClr val="FFFFFF"/>
                </a:solidFill>
                <a:latin typeface="Arial"/>
                <a:cs typeface="Arial"/>
              </a:rPr>
              <a:t>Salt</a:t>
            </a:r>
            <a:endParaRPr sz="5800" dirty="0">
              <a:latin typeface="Arial"/>
              <a:cs typeface="Arial"/>
            </a:endParaRPr>
          </a:p>
          <a:p>
            <a:pPr marR="5080" algn="r">
              <a:lnSpc>
                <a:spcPts val="5800"/>
              </a:lnSpc>
            </a:pPr>
            <a:r>
              <a:rPr sz="5800" b="1" spc="-10" dirty="0">
                <a:solidFill>
                  <a:srgbClr val="FFFFFF"/>
                </a:solidFill>
                <a:latin typeface="Arial"/>
                <a:cs typeface="Arial"/>
              </a:rPr>
              <a:t>Lamps</a:t>
            </a:r>
            <a:endParaRPr sz="58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852566" y="3347400"/>
            <a:ext cx="4488180" cy="559435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640"/>
              </a:spcBef>
            </a:pPr>
            <a:r>
              <a:rPr sz="1300" b="1" i="1" spc="100" dirty="0">
                <a:solidFill>
                  <a:srgbClr val="FFFFFF"/>
                </a:solidFill>
                <a:latin typeface="Arial"/>
                <a:cs typeface="Arial"/>
              </a:rPr>
              <a:t>Light</a:t>
            </a:r>
            <a:r>
              <a:rPr sz="1300" b="1" i="1" spc="2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i="1" spc="135" dirty="0">
                <a:solidFill>
                  <a:srgbClr val="FFFFFF"/>
                </a:solidFill>
                <a:latin typeface="Arial"/>
                <a:cs typeface="Arial"/>
              </a:rPr>
              <a:t>up</a:t>
            </a:r>
            <a:r>
              <a:rPr sz="1300" b="1" i="1" spc="2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i="1" spc="135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1300" b="1" i="1" spc="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i="1" spc="120" dirty="0">
                <a:solidFill>
                  <a:srgbClr val="FFFFFF"/>
                </a:solidFill>
                <a:latin typeface="Arial"/>
                <a:cs typeface="Arial"/>
              </a:rPr>
              <a:t>life</a:t>
            </a:r>
            <a:r>
              <a:rPr sz="1300" b="1" i="1" spc="2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i="1" spc="145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1300" b="1" i="1" spc="2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i="1" spc="15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300" b="1" i="1" spc="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i="1" spc="195" dirty="0">
                <a:solidFill>
                  <a:srgbClr val="FFFFFF"/>
                </a:solidFill>
                <a:latin typeface="Arial"/>
                <a:cs typeface="Arial"/>
              </a:rPr>
              <a:t>calming</a:t>
            </a:r>
            <a:r>
              <a:rPr sz="1300" b="1" i="1" spc="2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i="1" spc="170" dirty="0">
                <a:solidFill>
                  <a:srgbClr val="FFFFFF"/>
                </a:solidFill>
                <a:latin typeface="Arial"/>
                <a:cs typeface="Arial"/>
              </a:rPr>
              <a:t>energy</a:t>
            </a:r>
            <a:r>
              <a:rPr sz="1300" b="1" i="1" spc="2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i="1" spc="55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endParaRPr sz="1300" dirty="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540"/>
              </a:spcBef>
            </a:pPr>
            <a:r>
              <a:rPr lang="en-US" sz="1300" b="1" i="1" spc="200" dirty="0">
                <a:solidFill>
                  <a:srgbClr val="FFFFFF"/>
                </a:solidFill>
                <a:latin typeface="Arial"/>
                <a:cs typeface="Arial"/>
              </a:rPr>
              <a:t>Aura</a:t>
            </a:r>
            <a:r>
              <a:rPr sz="1300" b="1" i="1" spc="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i="1" spc="180" dirty="0">
                <a:solidFill>
                  <a:srgbClr val="FFFFFF"/>
                </a:solidFill>
                <a:latin typeface="Arial"/>
                <a:cs typeface="Arial"/>
              </a:rPr>
              <a:t>Natural</a:t>
            </a:r>
            <a:r>
              <a:rPr sz="1300" b="1" i="1" spc="2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i="1" spc="125" dirty="0">
                <a:solidFill>
                  <a:srgbClr val="FFFFFF"/>
                </a:solidFill>
                <a:latin typeface="Arial"/>
                <a:cs typeface="Arial"/>
              </a:rPr>
              <a:t>Lamps </a:t>
            </a:r>
            <a:endParaRPr sz="13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31629" y="999401"/>
            <a:ext cx="1628825" cy="247042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5510758" y="1069594"/>
            <a:ext cx="2242185" cy="2677795"/>
            <a:chOff x="5510758" y="1069594"/>
            <a:chExt cx="2242185" cy="267779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63551" y="1069594"/>
              <a:ext cx="1536268" cy="233005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523458" y="1283474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4" h="2216785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515013" y="2944152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62954" y="423188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094598" y="1283474"/>
            <a:ext cx="2216785" cy="2216785"/>
          </a:xfrm>
          <a:custGeom>
            <a:avLst/>
            <a:gdLst/>
            <a:ahLst/>
            <a:cxnLst/>
            <a:rect l="l" t="t" r="r" b="b"/>
            <a:pathLst>
              <a:path w="2216784" h="2216785">
                <a:moveTo>
                  <a:pt x="2216454" y="2216454"/>
                </a:moveTo>
                <a:lnTo>
                  <a:pt x="0" y="2216454"/>
                </a:lnTo>
                <a:lnTo>
                  <a:pt x="0" y="160007"/>
                </a:lnTo>
                <a:lnTo>
                  <a:pt x="8157" y="109433"/>
                </a:lnTo>
                <a:lnTo>
                  <a:pt x="30872" y="65510"/>
                </a:lnTo>
                <a:lnTo>
                  <a:pt x="65510" y="30872"/>
                </a:lnTo>
                <a:lnTo>
                  <a:pt x="109433" y="8157"/>
                </a:lnTo>
                <a:lnTo>
                  <a:pt x="160007" y="0"/>
                </a:lnTo>
                <a:lnTo>
                  <a:pt x="2056447" y="0"/>
                </a:lnTo>
                <a:lnTo>
                  <a:pt x="2107021" y="8157"/>
                </a:lnTo>
                <a:lnTo>
                  <a:pt x="2150944" y="30872"/>
                </a:lnTo>
                <a:lnTo>
                  <a:pt x="2185581" y="65510"/>
                </a:lnTo>
                <a:lnTo>
                  <a:pt x="2208297" y="109433"/>
                </a:lnTo>
                <a:lnTo>
                  <a:pt x="2216454" y="160007"/>
                </a:lnTo>
                <a:lnTo>
                  <a:pt x="2216454" y="2216454"/>
                </a:lnTo>
                <a:close/>
              </a:path>
            </a:pathLst>
          </a:custGeom>
          <a:ln w="25400">
            <a:solidFill>
              <a:srgbClr val="EEA5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086153" y="2944152"/>
            <a:ext cx="2233930" cy="803275"/>
          </a:xfrm>
          <a:custGeom>
            <a:avLst/>
            <a:gdLst/>
            <a:ahLst/>
            <a:cxnLst/>
            <a:rect l="l" t="t" r="r" b="b"/>
            <a:pathLst>
              <a:path w="2233929" h="803275">
                <a:moveTo>
                  <a:pt x="2233358" y="0"/>
                </a:moveTo>
                <a:lnTo>
                  <a:pt x="0" y="0"/>
                </a:lnTo>
                <a:lnTo>
                  <a:pt x="0" y="651573"/>
                </a:lnTo>
                <a:lnTo>
                  <a:pt x="7703" y="699340"/>
                </a:lnTo>
                <a:lnTo>
                  <a:pt x="29155" y="740823"/>
                </a:lnTo>
                <a:lnTo>
                  <a:pt x="61867" y="773535"/>
                </a:lnTo>
                <a:lnTo>
                  <a:pt x="103350" y="794987"/>
                </a:lnTo>
                <a:lnTo>
                  <a:pt x="151117" y="802690"/>
                </a:lnTo>
                <a:lnTo>
                  <a:pt x="2082241" y="802690"/>
                </a:lnTo>
                <a:lnTo>
                  <a:pt x="2130007" y="794987"/>
                </a:lnTo>
                <a:lnTo>
                  <a:pt x="2171491" y="773535"/>
                </a:lnTo>
                <a:lnTo>
                  <a:pt x="2204202" y="740823"/>
                </a:lnTo>
                <a:lnTo>
                  <a:pt x="2225654" y="699340"/>
                </a:lnTo>
                <a:lnTo>
                  <a:pt x="2233358" y="651573"/>
                </a:lnTo>
                <a:lnTo>
                  <a:pt x="2233358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9406178" y="7145954"/>
            <a:ext cx="897890" cy="224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00" spc="175" dirty="0">
                <a:latin typeface="Lucida Sans Unicode"/>
                <a:cs typeface="Lucida Sans Unicode"/>
              </a:rPr>
              <a:t>Page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b="1" spc="50" dirty="0">
                <a:latin typeface="Arial"/>
                <a:cs typeface="Arial"/>
              </a:rPr>
              <a:t>001 </a:t>
            </a:r>
            <a:endParaRPr sz="13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68477" y="1270774"/>
            <a:ext cx="2242185" cy="2476500"/>
            <a:chOff x="368477" y="1270774"/>
            <a:chExt cx="2242185" cy="2476500"/>
          </a:xfrm>
        </p:grpSpPr>
        <p:sp>
          <p:nvSpPr>
            <p:cNvPr id="14" name="object 14"/>
            <p:cNvSpPr/>
            <p:nvPr/>
          </p:nvSpPr>
          <p:spPr>
            <a:xfrm>
              <a:off x="381177" y="1283474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5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72732" y="2944152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30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723491" y="2986576"/>
            <a:ext cx="1447800" cy="2184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50" b="1" dirty="0">
                <a:latin typeface="Arial"/>
                <a:cs typeface="Arial"/>
              </a:rPr>
              <a:t>Rose</a:t>
            </a:r>
            <a:r>
              <a:rPr sz="1250" b="1" spc="-15" dirty="0">
                <a:latin typeface="Arial"/>
                <a:cs typeface="Arial"/>
              </a:rPr>
              <a:t> </a:t>
            </a:r>
            <a:r>
              <a:rPr sz="1250" b="1" dirty="0">
                <a:latin typeface="Arial"/>
                <a:cs typeface="Arial"/>
              </a:rPr>
              <a:t>Flower</a:t>
            </a:r>
            <a:r>
              <a:rPr sz="1250" b="1" spc="-10" dirty="0">
                <a:latin typeface="Arial"/>
                <a:cs typeface="Arial"/>
              </a:rPr>
              <a:t> </a:t>
            </a:r>
            <a:r>
              <a:rPr sz="1250" b="1" spc="-20" dirty="0">
                <a:latin typeface="Arial"/>
                <a:cs typeface="Arial"/>
              </a:rPr>
              <a:t>Lamp</a:t>
            </a:r>
            <a:endParaRPr sz="12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92428" y="3412070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495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WSL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01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2939618" y="1270774"/>
            <a:ext cx="2242185" cy="2476500"/>
            <a:chOff x="2939618" y="1270774"/>
            <a:chExt cx="2242185" cy="2476500"/>
          </a:xfrm>
        </p:grpSpPr>
        <p:sp>
          <p:nvSpPr>
            <p:cNvPr id="19" name="object 19"/>
            <p:cNvSpPr/>
            <p:nvPr/>
          </p:nvSpPr>
          <p:spPr>
            <a:xfrm>
              <a:off x="2952318" y="1283474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5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943872" y="2944152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3132683" y="2998572"/>
            <a:ext cx="1757680" cy="2146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00" b="1" dirty="0">
                <a:latin typeface="Arial"/>
                <a:cs typeface="Arial"/>
              </a:rPr>
              <a:t>Rectangle</a:t>
            </a:r>
            <a:r>
              <a:rPr sz="1200" b="1" spc="12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Shape</a:t>
            </a:r>
            <a:r>
              <a:rPr sz="1200" b="1" spc="130" dirty="0">
                <a:latin typeface="Arial"/>
                <a:cs typeface="Arial"/>
              </a:rPr>
              <a:t> </a:t>
            </a:r>
            <a:r>
              <a:rPr sz="1200" b="1" spc="-20" dirty="0">
                <a:latin typeface="Arial"/>
                <a:cs typeface="Arial"/>
              </a:rPr>
              <a:t>Lamp</a:t>
            </a:r>
            <a:endParaRPr sz="12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465626" y="3412070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495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WSL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02</a:t>
            </a:r>
            <a:endParaRPr sz="12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874854" y="2996203"/>
            <a:ext cx="1425575" cy="2184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50" b="1" dirty="0">
                <a:latin typeface="Arial"/>
                <a:cs typeface="Arial"/>
              </a:rPr>
              <a:t>Cube</a:t>
            </a:r>
            <a:r>
              <a:rPr sz="1250" b="1" spc="15" dirty="0">
                <a:latin typeface="Arial"/>
                <a:cs typeface="Arial"/>
              </a:rPr>
              <a:t> </a:t>
            </a:r>
            <a:r>
              <a:rPr sz="1250" b="1" dirty="0">
                <a:latin typeface="Arial"/>
                <a:cs typeface="Arial"/>
              </a:rPr>
              <a:t>Shape</a:t>
            </a:r>
            <a:r>
              <a:rPr sz="1250" b="1" spc="20" dirty="0">
                <a:latin typeface="Arial"/>
                <a:cs typeface="Arial"/>
              </a:rPr>
              <a:t> </a:t>
            </a:r>
            <a:r>
              <a:rPr sz="1250" b="1" spc="-20" dirty="0">
                <a:latin typeface="Arial"/>
                <a:cs typeface="Arial"/>
              </a:rPr>
              <a:t>Lamp</a:t>
            </a:r>
            <a:endParaRPr sz="12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029172" y="3412070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495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WSL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03</a:t>
            </a:r>
            <a:endParaRPr sz="12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357095" y="2996203"/>
            <a:ext cx="1651635" cy="2184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50" b="1" dirty="0">
                <a:latin typeface="Arial"/>
                <a:cs typeface="Arial"/>
              </a:rPr>
              <a:t>Pyramid</a:t>
            </a:r>
            <a:r>
              <a:rPr sz="1250" b="1" spc="-25" dirty="0">
                <a:latin typeface="Arial"/>
                <a:cs typeface="Arial"/>
              </a:rPr>
              <a:t> </a:t>
            </a:r>
            <a:r>
              <a:rPr sz="1250" b="1" dirty="0">
                <a:latin typeface="Arial"/>
                <a:cs typeface="Arial"/>
              </a:rPr>
              <a:t>Shape</a:t>
            </a:r>
            <a:r>
              <a:rPr sz="1250" b="1" spc="-20" dirty="0">
                <a:latin typeface="Arial"/>
                <a:cs typeface="Arial"/>
              </a:rPr>
              <a:t> Lamp</a:t>
            </a:r>
            <a:endParaRPr sz="12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600313" y="3412070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495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WSL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04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368477" y="4333774"/>
            <a:ext cx="2242185" cy="2476500"/>
            <a:chOff x="368477" y="4333774"/>
            <a:chExt cx="2242185" cy="2476500"/>
          </a:xfrm>
        </p:grpSpPr>
        <p:sp>
          <p:nvSpPr>
            <p:cNvPr id="28" name="object 28"/>
            <p:cNvSpPr/>
            <p:nvPr/>
          </p:nvSpPr>
          <p:spPr>
            <a:xfrm>
              <a:off x="381177" y="4346474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4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72732" y="6007154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30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681781" y="6059189"/>
            <a:ext cx="1572260" cy="2184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50" b="1" dirty="0">
                <a:latin typeface="Arial"/>
                <a:cs typeface="Arial"/>
              </a:rPr>
              <a:t>Sphere</a:t>
            </a:r>
            <a:r>
              <a:rPr sz="1250" b="1" spc="20" dirty="0">
                <a:latin typeface="Arial"/>
                <a:cs typeface="Arial"/>
              </a:rPr>
              <a:t> </a:t>
            </a:r>
            <a:r>
              <a:rPr sz="1250" b="1" dirty="0">
                <a:latin typeface="Arial"/>
                <a:cs typeface="Arial"/>
              </a:rPr>
              <a:t>Shape</a:t>
            </a:r>
            <a:r>
              <a:rPr sz="1250" b="1" spc="20" dirty="0">
                <a:latin typeface="Arial"/>
                <a:cs typeface="Arial"/>
              </a:rPr>
              <a:t> </a:t>
            </a:r>
            <a:r>
              <a:rPr sz="1250" b="1" spc="-20" dirty="0">
                <a:latin typeface="Arial"/>
                <a:cs typeface="Arial"/>
              </a:rPr>
              <a:t>Lamp</a:t>
            </a:r>
            <a:endParaRPr sz="12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86904" y="6475069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495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WSL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05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2939618" y="4333774"/>
            <a:ext cx="2242185" cy="2476500"/>
            <a:chOff x="2939618" y="4333774"/>
            <a:chExt cx="2242185" cy="2476500"/>
          </a:xfrm>
        </p:grpSpPr>
        <p:sp>
          <p:nvSpPr>
            <p:cNvPr id="33" name="object 33"/>
            <p:cNvSpPr/>
            <p:nvPr/>
          </p:nvSpPr>
          <p:spPr>
            <a:xfrm>
              <a:off x="2952318" y="4346474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4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2943872" y="6007154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3291027" y="6059189"/>
            <a:ext cx="1449705" cy="2184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50" b="1" dirty="0">
                <a:latin typeface="Arial"/>
                <a:cs typeface="Arial"/>
              </a:rPr>
              <a:t>Moon Shape </a:t>
            </a:r>
            <a:r>
              <a:rPr sz="1250" b="1" spc="-20" dirty="0">
                <a:latin typeface="Arial"/>
                <a:cs typeface="Arial"/>
              </a:rPr>
              <a:t>Lamp</a:t>
            </a:r>
            <a:endParaRPr sz="12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458044" y="6475069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495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WSL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06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5510758" y="4333774"/>
            <a:ext cx="2242185" cy="2476500"/>
            <a:chOff x="5510758" y="4333774"/>
            <a:chExt cx="2242185" cy="2476500"/>
          </a:xfrm>
        </p:grpSpPr>
        <p:sp>
          <p:nvSpPr>
            <p:cNvPr id="38" name="object 38"/>
            <p:cNvSpPr/>
            <p:nvPr/>
          </p:nvSpPr>
          <p:spPr>
            <a:xfrm>
              <a:off x="5523458" y="4346474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4" h="2216784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5515013" y="6007154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5951054" y="6059189"/>
            <a:ext cx="1353185" cy="2184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50" b="1" dirty="0">
                <a:latin typeface="Arial"/>
                <a:cs typeface="Arial"/>
              </a:rPr>
              <a:t>Leaf</a:t>
            </a:r>
            <a:r>
              <a:rPr sz="1250" b="1" spc="5" dirty="0">
                <a:latin typeface="Arial"/>
                <a:cs typeface="Arial"/>
              </a:rPr>
              <a:t> </a:t>
            </a:r>
            <a:r>
              <a:rPr sz="1250" b="1" dirty="0">
                <a:latin typeface="Arial"/>
                <a:cs typeface="Arial"/>
              </a:rPr>
              <a:t>Shape</a:t>
            </a:r>
            <a:r>
              <a:rPr sz="1250" b="1" spc="10" dirty="0">
                <a:latin typeface="Arial"/>
                <a:cs typeface="Arial"/>
              </a:rPr>
              <a:t> </a:t>
            </a:r>
            <a:r>
              <a:rPr sz="1250" b="1" spc="-20" dirty="0">
                <a:latin typeface="Arial"/>
                <a:cs typeface="Arial"/>
              </a:rPr>
              <a:t>Lamp</a:t>
            </a:r>
            <a:endParaRPr sz="12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029172" y="6475069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495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WSL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07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8081898" y="4333774"/>
            <a:ext cx="2242185" cy="2476500"/>
            <a:chOff x="8081898" y="4333774"/>
            <a:chExt cx="2242185" cy="2476500"/>
          </a:xfrm>
        </p:grpSpPr>
        <p:sp>
          <p:nvSpPr>
            <p:cNvPr id="43" name="object 43"/>
            <p:cNvSpPr/>
            <p:nvPr/>
          </p:nvSpPr>
          <p:spPr>
            <a:xfrm>
              <a:off x="8094598" y="4346474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4" h="2216784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8086153" y="6007154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8445995" y="6059189"/>
            <a:ext cx="1444625" cy="2184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50" b="1" dirty="0">
                <a:latin typeface="Arial"/>
                <a:cs typeface="Arial"/>
              </a:rPr>
              <a:t>Heart</a:t>
            </a:r>
            <a:r>
              <a:rPr sz="1250" b="1" spc="45" dirty="0">
                <a:latin typeface="Arial"/>
                <a:cs typeface="Arial"/>
              </a:rPr>
              <a:t> </a:t>
            </a:r>
            <a:r>
              <a:rPr sz="1250" b="1" dirty="0">
                <a:latin typeface="Arial"/>
                <a:cs typeface="Arial"/>
              </a:rPr>
              <a:t>Shape</a:t>
            </a:r>
            <a:r>
              <a:rPr sz="1250" b="1" spc="50" dirty="0">
                <a:latin typeface="Arial"/>
                <a:cs typeface="Arial"/>
              </a:rPr>
              <a:t> </a:t>
            </a:r>
            <a:r>
              <a:rPr sz="1250" b="1" spc="-20" dirty="0">
                <a:latin typeface="Arial"/>
                <a:cs typeface="Arial"/>
              </a:rPr>
              <a:t>Lamp</a:t>
            </a:r>
            <a:endParaRPr sz="125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8600313" y="6475069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495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WSL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08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47" name="object 4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95629" y="1354302"/>
            <a:ext cx="1160842" cy="1760639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422258" y="1299349"/>
            <a:ext cx="1644802" cy="1644815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8035" y="3627754"/>
            <a:ext cx="2537294" cy="2537294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254933" y="4419943"/>
            <a:ext cx="1567065" cy="1567065"/>
          </a:xfrm>
          <a:prstGeom prst="rect">
            <a:avLst/>
          </a:prstGeom>
        </p:spPr>
      </p:pic>
      <p:grpSp>
        <p:nvGrpSpPr>
          <p:cNvPr id="51" name="object 51"/>
          <p:cNvGrpSpPr/>
          <p:nvPr/>
        </p:nvGrpSpPr>
        <p:grpSpPr>
          <a:xfrm>
            <a:off x="5312689" y="3627742"/>
            <a:ext cx="4848860" cy="2812415"/>
            <a:chOff x="5312689" y="3627742"/>
            <a:chExt cx="4848860" cy="2812415"/>
          </a:xfrm>
        </p:grpSpPr>
        <p:pic>
          <p:nvPicPr>
            <p:cNvPr id="52" name="object 5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12689" y="3627742"/>
              <a:ext cx="2811843" cy="2811854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130895" y="4188383"/>
              <a:ext cx="2030183" cy="2030183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DF1C47D-64A9-DAA4-A4EC-37434C0308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511" y="39915"/>
            <a:ext cx="2705570" cy="122691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61863" y="423073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093506" y="1283347"/>
            <a:ext cx="2216785" cy="2216785"/>
          </a:xfrm>
          <a:custGeom>
            <a:avLst/>
            <a:gdLst/>
            <a:ahLst/>
            <a:cxnLst/>
            <a:rect l="l" t="t" r="r" b="b"/>
            <a:pathLst>
              <a:path w="2216784" h="2216785">
                <a:moveTo>
                  <a:pt x="2216454" y="2216454"/>
                </a:moveTo>
                <a:lnTo>
                  <a:pt x="0" y="2216454"/>
                </a:lnTo>
                <a:lnTo>
                  <a:pt x="0" y="160007"/>
                </a:lnTo>
                <a:lnTo>
                  <a:pt x="8157" y="109433"/>
                </a:lnTo>
                <a:lnTo>
                  <a:pt x="30872" y="65510"/>
                </a:lnTo>
                <a:lnTo>
                  <a:pt x="65510" y="30872"/>
                </a:lnTo>
                <a:lnTo>
                  <a:pt x="109433" y="8157"/>
                </a:lnTo>
                <a:lnTo>
                  <a:pt x="160007" y="0"/>
                </a:lnTo>
                <a:lnTo>
                  <a:pt x="2056447" y="0"/>
                </a:lnTo>
                <a:lnTo>
                  <a:pt x="2107021" y="8157"/>
                </a:lnTo>
                <a:lnTo>
                  <a:pt x="2150944" y="30872"/>
                </a:lnTo>
                <a:lnTo>
                  <a:pt x="2185581" y="65510"/>
                </a:lnTo>
                <a:lnTo>
                  <a:pt x="2208297" y="109433"/>
                </a:lnTo>
                <a:lnTo>
                  <a:pt x="2216454" y="160007"/>
                </a:lnTo>
                <a:lnTo>
                  <a:pt x="2216454" y="2216454"/>
                </a:lnTo>
                <a:close/>
              </a:path>
            </a:pathLst>
          </a:custGeom>
          <a:ln w="25400">
            <a:solidFill>
              <a:srgbClr val="EEA5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085061" y="2944025"/>
            <a:ext cx="2233930" cy="803275"/>
          </a:xfrm>
          <a:custGeom>
            <a:avLst/>
            <a:gdLst/>
            <a:ahLst/>
            <a:cxnLst/>
            <a:rect l="l" t="t" r="r" b="b"/>
            <a:pathLst>
              <a:path w="2233929" h="803275">
                <a:moveTo>
                  <a:pt x="2233358" y="0"/>
                </a:moveTo>
                <a:lnTo>
                  <a:pt x="0" y="0"/>
                </a:lnTo>
                <a:lnTo>
                  <a:pt x="0" y="651573"/>
                </a:lnTo>
                <a:lnTo>
                  <a:pt x="7703" y="699340"/>
                </a:lnTo>
                <a:lnTo>
                  <a:pt x="29155" y="740823"/>
                </a:lnTo>
                <a:lnTo>
                  <a:pt x="61867" y="773535"/>
                </a:lnTo>
                <a:lnTo>
                  <a:pt x="103350" y="794987"/>
                </a:lnTo>
                <a:lnTo>
                  <a:pt x="151117" y="802690"/>
                </a:lnTo>
                <a:lnTo>
                  <a:pt x="2082241" y="802690"/>
                </a:lnTo>
                <a:lnTo>
                  <a:pt x="2130007" y="794987"/>
                </a:lnTo>
                <a:lnTo>
                  <a:pt x="2171491" y="773535"/>
                </a:lnTo>
                <a:lnTo>
                  <a:pt x="2204202" y="740823"/>
                </a:lnTo>
                <a:lnTo>
                  <a:pt x="2225654" y="699340"/>
                </a:lnTo>
                <a:lnTo>
                  <a:pt x="2233358" y="651573"/>
                </a:lnTo>
                <a:lnTo>
                  <a:pt x="2233358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72404" y="7145806"/>
            <a:ext cx="897890" cy="224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00" spc="175" dirty="0">
                <a:latin typeface="Lucida Sans Unicode"/>
                <a:cs typeface="Lucida Sans Unicode"/>
              </a:rPr>
              <a:t>Page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b="1" spc="50" dirty="0">
                <a:latin typeface="Arial"/>
                <a:cs typeface="Arial"/>
              </a:rPr>
              <a:t>001 </a:t>
            </a:r>
            <a:endParaRPr sz="13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67385" y="1270647"/>
            <a:ext cx="2242185" cy="2476500"/>
            <a:chOff x="367385" y="1270647"/>
            <a:chExt cx="2242185" cy="2476500"/>
          </a:xfrm>
        </p:grpSpPr>
        <p:sp>
          <p:nvSpPr>
            <p:cNvPr id="9" name="object 9"/>
            <p:cNvSpPr/>
            <p:nvPr/>
          </p:nvSpPr>
          <p:spPr>
            <a:xfrm>
              <a:off x="380085" y="1283347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5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71640" y="2944025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30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559469" y="2986449"/>
            <a:ext cx="1875155" cy="2184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50" b="1" dirty="0">
                <a:latin typeface="Arial"/>
                <a:cs typeface="Arial"/>
              </a:rPr>
              <a:t>Natural</a:t>
            </a:r>
            <a:r>
              <a:rPr sz="1250" b="1" spc="25" dirty="0">
                <a:latin typeface="Arial"/>
                <a:cs typeface="Arial"/>
              </a:rPr>
              <a:t> </a:t>
            </a:r>
            <a:r>
              <a:rPr sz="1250" b="1" dirty="0">
                <a:latin typeface="Arial"/>
                <a:cs typeface="Arial"/>
              </a:rPr>
              <a:t>White</a:t>
            </a:r>
            <a:r>
              <a:rPr sz="1250" b="1" spc="30" dirty="0">
                <a:latin typeface="Arial"/>
                <a:cs typeface="Arial"/>
              </a:rPr>
              <a:t> </a:t>
            </a:r>
            <a:r>
              <a:rPr sz="1250" b="1" dirty="0">
                <a:latin typeface="Arial"/>
                <a:cs typeface="Arial"/>
              </a:rPr>
              <a:t>Salt</a:t>
            </a:r>
            <a:r>
              <a:rPr sz="1250" b="1" spc="30" dirty="0">
                <a:latin typeface="Arial"/>
                <a:cs typeface="Arial"/>
              </a:rPr>
              <a:t> </a:t>
            </a:r>
            <a:r>
              <a:rPr sz="1250" b="1" spc="-20" dirty="0">
                <a:latin typeface="Arial"/>
                <a:cs typeface="Arial"/>
              </a:rPr>
              <a:t>Lamp</a:t>
            </a:r>
            <a:endParaRPr sz="12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16495" y="3411931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368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WSL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09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938526" y="1270647"/>
            <a:ext cx="2242185" cy="2476500"/>
            <a:chOff x="2938526" y="1270647"/>
            <a:chExt cx="2242185" cy="2476500"/>
          </a:xfrm>
        </p:grpSpPr>
        <p:sp>
          <p:nvSpPr>
            <p:cNvPr id="14" name="object 14"/>
            <p:cNvSpPr/>
            <p:nvPr/>
          </p:nvSpPr>
          <p:spPr>
            <a:xfrm>
              <a:off x="2951226" y="1283347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5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942780" y="2944025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3095269" y="2996063"/>
            <a:ext cx="1934210" cy="2184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50" b="1" dirty="0">
                <a:latin typeface="Arial"/>
                <a:cs typeface="Arial"/>
              </a:rPr>
              <a:t>Heart</a:t>
            </a:r>
            <a:r>
              <a:rPr sz="1250" b="1" spc="55" dirty="0">
                <a:latin typeface="Arial"/>
                <a:cs typeface="Arial"/>
              </a:rPr>
              <a:t> </a:t>
            </a:r>
            <a:r>
              <a:rPr sz="1250" b="1" dirty="0">
                <a:latin typeface="Arial"/>
                <a:cs typeface="Arial"/>
              </a:rPr>
              <a:t>Shape</a:t>
            </a:r>
            <a:r>
              <a:rPr sz="1250" b="1" spc="55" dirty="0">
                <a:latin typeface="Arial"/>
                <a:cs typeface="Arial"/>
              </a:rPr>
              <a:t> </a:t>
            </a:r>
            <a:r>
              <a:rPr sz="1250" b="1" dirty="0">
                <a:latin typeface="Arial"/>
                <a:cs typeface="Arial"/>
              </a:rPr>
              <a:t>White</a:t>
            </a:r>
            <a:r>
              <a:rPr sz="1250" b="1" spc="55" dirty="0">
                <a:latin typeface="Arial"/>
                <a:cs typeface="Arial"/>
              </a:rPr>
              <a:t> </a:t>
            </a:r>
            <a:r>
              <a:rPr sz="1250" b="1" spc="-20" dirty="0">
                <a:latin typeface="Arial"/>
                <a:cs typeface="Arial"/>
              </a:rPr>
              <a:t>Lamp</a:t>
            </a:r>
            <a:endParaRPr sz="12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481819" y="3411931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368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WSL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10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5509666" y="1270647"/>
            <a:ext cx="2242185" cy="2476500"/>
            <a:chOff x="5509666" y="1270647"/>
            <a:chExt cx="2242185" cy="2476500"/>
          </a:xfrm>
        </p:grpSpPr>
        <p:sp>
          <p:nvSpPr>
            <p:cNvPr id="19" name="object 19"/>
            <p:cNvSpPr/>
            <p:nvPr/>
          </p:nvSpPr>
          <p:spPr>
            <a:xfrm>
              <a:off x="5522366" y="1283347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4" h="2216785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513920" y="2944025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5735459" y="2996063"/>
            <a:ext cx="1760855" cy="2184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50" b="1" dirty="0">
                <a:latin typeface="Arial"/>
                <a:cs typeface="Arial"/>
              </a:rPr>
              <a:t>Fire</a:t>
            </a:r>
            <a:r>
              <a:rPr sz="1250" b="1" spc="5" dirty="0">
                <a:latin typeface="Arial"/>
                <a:cs typeface="Arial"/>
              </a:rPr>
              <a:t> </a:t>
            </a:r>
            <a:r>
              <a:rPr sz="1250" b="1" dirty="0">
                <a:latin typeface="Arial"/>
                <a:cs typeface="Arial"/>
              </a:rPr>
              <a:t>Bowl</a:t>
            </a:r>
            <a:r>
              <a:rPr sz="1250" b="1" spc="5" dirty="0">
                <a:latin typeface="Arial"/>
                <a:cs typeface="Arial"/>
              </a:rPr>
              <a:t> </a:t>
            </a:r>
            <a:r>
              <a:rPr sz="1250" b="1" dirty="0">
                <a:latin typeface="Arial"/>
                <a:cs typeface="Arial"/>
              </a:rPr>
              <a:t>With</a:t>
            </a:r>
            <a:r>
              <a:rPr sz="1250" b="1" spc="5" dirty="0">
                <a:latin typeface="Arial"/>
                <a:cs typeface="Arial"/>
              </a:rPr>
              <a:t> </a:t>
            </a:r>
            <a:r>
              <a:rPr sz="1250" b="1" spc="-10" dirty="0">
                <a:latin typeface="Arial"/>
                <a:cs typeface="Arial"/>
              </a:rPr>
              <a:t>Chunks</a:t>
            </a:r>
            <a:endParaRPr sz="12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035179" y="3411931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368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WSL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11</a:t>
            </a:r>
            <a:endParaRPr sz="12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222412" y="2996063"/>
            <a:ext cx="1959610" cy="2184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50" b="1" dirty="0">
                <a:latin typeface="Arial"/>
                <a:cs typeface="Arial"/>
              </a:rPr>
              <a:t>Cylinder</a:t>
            </a:r>
            <a:r>
              <a:rPr sz="1250" b="1" spc="15" dirty="0">
                <a:latin typeface="Arial"/>
                <a:cs typeface="Arial"/>
              </a:rPr>
              <a:t> </a:t>
            </a:r>
            <a:r>
              <a:rPr sz="1250" b="1" dirty="0">
                <a:latin typeface="Arial"/>
                <a:cs typeface="Arial"/>
              </a:rPr>
              <a:t>White</a:t>
            </a:r>
            <a:r>
              <a:rPr sz="1250" b="1" spc="15" dirty="0">
                <a:latin typeface="Arial"/>
                <a:cs typeface="Arial"/>
              </a:rPr>
              <a:t> </a:t>
            </a:r>
            <a:r>
              <a:rPr sz="1250" b="1" dirty="0">
                <a:latin typeface="Arial"/>
                <a:cs typeface="Arial"/>
              </a:rPr>
              <a:t>Salt</a:t>
            </a:r>
            <a:r>
              <a:rPr sz="1250" b="1" spc="15" dirty="0">
                <a:latin typeface="Arial"/>
                <a:cs typeface="Arial"/>
              </a:rPr>
              <a:t> </a:t>
            </a:r>
            <a:r>
              <a:rPr sz="1250" b="1" spc="-20" dirty="0">
                <a:latin typeface="Arial"/>
                <a:cs typeface="Arial"/>
              </a:rPr>
              <a:t>Lamp</a:t>
            </a:r>
            <a:endParaRPr sz="12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621559" y="3411931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495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WSL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12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367385" y="4333645"/>
            <a:ext cx="2242185" cy="2476500"/>
            <a:chOff x="367385" y="4333645"/>
            <a:chExt cx="2242185" cy="2476500"/>
          </a:xfrm>
        </p:grpSpPr>
        <p:sp>
          <p:nvSpPr>
            <p:cNvPr id="26" name="object 26"/>
            <p:cNvSpPr/>
            <p:nvPr/>
          </p:nvSpPr>
          <p:spPr>
            <a:xfrm>
              <a:off x="380085" y="4346345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4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71640" y="6007025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30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466316" y="6059061"/>
            <a:ext cx="2036445" cy="2184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50" b="1" dirty="0">
                <a:latin typeface="Arial"/>
                <a:cs typeface="Arial"/>
              </a:rPr>
              <a:t>Diamond</a:t>
            </a:r>
            <a:r>
              <a:rPr sz="1250" b="1" spc="-25" dirty="0">
                <a:latin typeface="Arial"/>
                <a:cs typeface="Arial"/>
              </a:rPr>
              <a:t> </a:t>
            </a:r>
            <a:r>
              <a:rPr sz="1250" b="1" dirty="0">
                <a:latin typeface="Arial"/>
                <a:cs typeface="Arial"/>
              </a:rPr>
              <a:t>Shape</a:t>
            </a:r>
            <a:r>
              <a:rPr sz="1250" b="1" spc="-25" dirty="0">
                <a:latin typeface="Arial"/>
                <a:cs typeface="Arial"/>
              </a:rPr>
              <a:t> </a:t>
            </a:r>
            <a:r>
              <a:rPr sz="1250" b="1" dirty="0">
                <a:latin typeface="Arial"/>
                <a:cs typeface="Arial"/>
              </a:rPr>
              <a:t>Salt</a:t>
            </a:r>
            <a:r>
              <a:rPr sz="1250" b="1" spc="-25" dirty="0">
                <a:latin typeface="Arial"/>
                <a:cs typeface="Arial"/>
              </a:rPr>
              <a:t> </a:t>
            </a:r>
            <a:r>
              <a:rPr sz="1250" b="1" spc="-20" dirty="0">
                <a:latin typeface="Arial"/>
                <a:cs typeface="Arial"/>
              </a:rPr>
              <a:t>Lamp</a:t>
            </a:r>
            <a:endParaRPr sz="12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904074" y="6474942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368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WSL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13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2938526" y="4333645"/>
            <a:ext cx="2242185" cy="2476500"/>
            <a:chOff x="2938526" y="4333645"/>
            <a:chExt cx="2242185" cy="2476500"/>
          </a:xfrm>
        </p:grpSpPr>
        <p:sp>
          <p:nvSpPr>
            <p:cNvPr id="31" name="object 31"/>
            <p:cNvSpPr/>
            <p:nvPr/>
          </p:nvSpPr>
          <p:spPr>
            <a:xfrm>
              <a:off x="2951226" y="4346345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4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942780" y="6007025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3237864" y="6059061"/>
            <a:ext cx="1600835" cy="2184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50" b="1" dirty="0">
                <a:latin typeface="Arial"/>
                <a:cs typeface="Arial"/>
              </a:rPr>
              <a:t>Tear</a:t>
            </a:r>
            <a:r>
              <a:rPr sz="1250" b="1" spc="20" dirty="0">
                <a:latin typeface="Arial"/>
                <a:cs typeface="Arial"/>
              </a:rPr>
              <a:t> </a:t>
            </a:r>
            <a:r>
              <a:rPr sz="1250" b="1" dirty="0">
                <a:latin typeface="Arial"/>
                <a:cs typeface="Arial"/>
              </a:rPr>
              <a:t>Drop</a:t>
            </a:r>
            <a:r>
              <a:rPr sz="1250" b="1" spc="25" dirty="0">
                <a:latin typeface="Arial"/>
                <a:cs typeface="Arial"/>
              </a:rPr>
              <a:t> </a:t>
            </a:r>
            <a:r>
              <a:rPr sz="1250" b="1" dirty="0">
                <a:latin typeface="Arial"/>
                <a:cs typeface="Arial"/>
              </a:rPr>
              <a:t>Salt</a:t>
            </a:r>
            <a:r>
              <a:rPr sz="1250" b="1" spc="25" dirty="0">
                <a:latin typeface="Arial"/>
                <a:cs typeface="Arial"/>
              </a:rPr>
              <a:t> </a:t>
            </a:r>
            <a:r>
              <a:rPr sz="1250" b="1" spc="-20" dirty="0">
                <a:latin typeface="Arial"/>
                <a:cs typeface="Arial"/>
              </a:rPr>
              <a:t>Lamp</a:t>
            </a:r>
            <a:endParaRPr sz="12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457562" y="6474942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368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WSL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14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5509666" y="4333645"/>
            <a:ext cx="2242185" cy="2476500"/>
            <a:chOff x="5509666" y="4333645"/>
            <a:chExt cx="2242185" cy="2476500"/>
          </a:xfrm>
        </p:grpSpPr>
        <p:sp>
          <p:nvSpPr>
            <p:cNvPr id="36" name="object 36"/>
            <p:cNvSpPr/>
            <p:nvPr/>
          </p:nvSpPr>
          <p:spPr>
            <a:xfrm>
              <a:off x="5522366" y="4346345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4" h="2216784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513920" y="6007025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5657710" y="6046755"/>
            <a:ext cx="1951355" cy="2184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50" b="1" dirty="0">
                <a:latin typeface="Arial"/>
                <a:cs typeface="Arial"/>
              </a:rPr>
              <a:t>Natural Aroma </a:t>
            </a:r>
            <a:r>
              <a:rPr sz="1250" b="1" spc="-10" dirty="0">
                <a:latin typeface="Arial"/>
                <a:cs typeface="Arial"/>
              </a:rPr>
              <a:t>Oil</a:t>
            </a:r>
            <a:r>
              <a:rPr sz="1250" b="1" dirty="0">
                <a:latin typeface="Arial"/>
                <a:cs typeface="Arial"/>
              </a:rPr>
              <a:t> </a:t>
            </a:r>
            <a:r>
              <a:rPr sz="1250" b="1" spc="-10" dirty="0">
                <a:latin typeface="Arial"/>
                <a:cs typeface="Arial"/>
              </a:rPr>
              <a:t>Burner</a:t>
            </a:r>
            <a:endParaRPr sz="12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052946" y="6462636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495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WSL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15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8080806" y="4333645"/>
            <a:ext cx="2242185" cy="2476500"/>
            <a:chOff x="8080806" y="4333645"/>
            <a:chExt cx="2242185" cy="2476500"/>
          </a:xfrm>
        </p:grpSpPr>
        <p:sp>
          <p:nvSpPr>
            <p:cNvPr id="41" name="object 41"/>
            <p:cNvSpPr/>
            <p:nvPr/>
          </p:nvSpPr>
          <p:spPr>
            <a:xfrm>
              <a:off x="8093506" y="4346345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4" h="2216784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8085061" y="6007025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8188591" y="6054959"/>
            <a:ext cx="2035810" cy="2184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50" b="1" dirty="0">
                <a:latin typeface="Arial"/>
                <a:cs typeface="Arial"/>
              </a:rPr>
              <a:t>Cylinder</a:t>
            </a:r>
            <a:r>
              <a:rPr sz="1250" b="1" spc="-15" dirty="0">
                <a:latin typeface="Arial"/>
                <a:cs typeface="Arial"/>
              </a:rPr>
              <a:t> </a:t>
            </a:r>
            <a:r>
              <a:rPr sz="1250" b="1" dirty="0">
                <a:latin typeface="Arial"/>
                <a:cs typeface="Arial"/>
              </a:rPr>
              <a:t>Aroma</a:t>
            </a:r>
            <a:r>
              <a:rPr sz="1250" b="1" spc="-15" dirty="0">
                <a:latin typeface="Arial"/>
                <a:cs typeface="Arial"/>
              </a:rPr>
              <a:t> </a:t>
            </a:r>
            <a:r>
              <a:rPr sz="1250" b="1" spc="-10" dirty="0">
                <a:latin typeface="Arial"/>
                <a:cs typeface="Arial"/>
              </a:rPr>
              <a:t>Oil Burner</a:t>
            </a:r>
            <a:endParaRPr sz="125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8625954" y="6470827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495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WSL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16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0" y="12"/>
            <a:ext cx="5127625" cy="3659504"/>
            <a:chOff x="0" y="12"/>
            <a:chExt cx="5127625" cy="3659504"/>
          </a:xfrm>
        </p:grpSpPr>
        <p:pic>
          <p:nvPicPr>
            <p:cNvPr id="46" name="object 4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2"/>
              <a:ext cx="3398761" cy="3659187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95536" y="1132598"/>
              <a:ext cx="2131517" cy="2131517"/>
            </a:xfrm>
            <a:prstGeom prst="rect">
              <a:avLst/>
            </a:prstGeom>
          </p:spPr>
        </p:pic>
      </p:grpSp>
      <p:pic>
        <p:nvPicPr>
          <p:cNvPr id="48" name="object 4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79250" y="961428"/>
            <a:ext cx="2302675" cy="2302687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093188" y="1099959"/>
            <a:ext cx="2196782" cy="2196782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67146" y="4188849"/>
            <a:ext cx="2142134" cy="2142134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935363" y="4131513"/>
            <a:ext cx="2256815" cy="2256815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513920" y="4188853"/>
            <a:ext cx="2142121" cy="2142130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508987" y="4447984"/>
            <a:ext cx="1365199" cy="1516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B11978-E5B6-E3ED-487F-67119EE6F14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511" y="39915"/>
            <a:ext cx="2705570" cy="122691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9883" y="423950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111528" y="1284236"/>
            <a:ext cx="2216785" cy="2216785"/>
          </a:xfrm>
          <a:custGeom>
            <a:avLst/>
            <a:gdLst/>
            <a:ahLst/>
            <a:cxnLst/>
            <a:rect l="l" t="t" r="r" b="b"/>
            <a:pathLst>
              <a:path w="2216784" h="2216785">
                <a:moveTo>
                  <a:pt x="2216454" y="2216454"/>
                </a:moveTo>
                <a:lnTo>
                  <a:pt x="0" y="2216454"/>
                </a:lnTo>
                <a:lnTo>
                  <a:pt x="0" y="160007"/>
                </a:lnTo>
                <a:lnTo>
                  <a:pt x="8157" y="109433"/>
                </a:lnTo>
                <a:lnTo>
                  <a:pt x="30872" y="65510"/>
                </a:lnTo>
                <a:lnTo>
                  <a:pt x="65510" y="30872"/>
                </a:lnTo>
                <a:lnTo>
                  <a:pt x="109433" y="8157"/>
                </a:lnTo>
                <a:lnTo>
                  <a:pt x="160007" y="0"/>
                </a:lnTo>
                <a:lnTo>
                  <a:pt x="2056447" y="0"/>
                </a:lnTo>
                <a:lnTo>
                  <a:pt x="2107021" y="8157"/>
                </a:lnTo>
                <a:lnTo>
                  <a:pt x="2150944" y="30872"/>
                </a:lnTo>
                <a:lnTo>
                  <a:pt x="2185581" y="65510"/>
                </a:lnTo>
                <a:lnTo>
                  <a:pt x="2208297" y="109433"/>
                </a:lnTo>
                <a:lnTo>
                  <a:pt x="2216454" y="160007"/>
                </a:lnTo>
                <a:lnTo>
                  <a:pt x="2216454" y="2216454"/>
                </a:lnTo>
                <a:close/>
              </a:path>
            </a:pathLst>
          </a:custGeom>
          <a:ln w="25400">
            <a:solidFill>
              <a:srgbClr val="EEA5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103069" y="2944914"/>
            <a:ext cx="2233930" cy="803275"/>
          </a:xfrm>
          <a:custGeom>
            <a:avLst/>
            <a:gdLst/>
            <a:ahLst/>
            <a:cxnLst/>
            <a:rect l="l" t="t" r="r" b="b"/>
            <a:pathLst>
              <a:path w="2233929" h="803275">
                <a:moveTo>
                  <a:pt x="2233358" y="0"/>
                </a:moveTo>
                <a:lnTo>
                  <a:pt x="0" y="0"/>
                </a:lnTo>
                <a:lnTo>
                  <a:pt x="0" y="651573"/>
                </a:lnTo>
                <a:lnTo>
                  <a:pt x="7703" y="699340"/>
                </a:lnTo>
                <a:lnTo>
                  <a:pt x="29155" y="740823"/>
                </a:lnTo>
                <a:lnTo>
                  <a:pt x="61867" y="773535"/>
                </a:lnTo>
                <a:lnTo>
                  <a:pt x="103350" y="794987"/>
                </a:lnTo>
                <a:lnTo>
                  <a:pt x="151117" y="802690"/>
                </a:lnTo>
                <a:lnTo>
                  <a:pt x="2082241" y="802690"/>
                </a:lnTo>
                <a:lnTo>
                  <a:pt x="2130007" y="794987"/>
                </a:lnTo>
                <a:lnTo>
                  <a:pt x="2171491" y="773535"/>
                </a:lnTo>
                <a:lnTo>
                  <a:pt x="2204202" y="740823"/>
                </a:lnTo>
                <a:lnTo>
                  <a:pt x="2225654" y="699340"/>
                </a:lnTo>
                <a:lnTo>
                  <a:pt x="2233358" y="651573"/>
                </a:lnTo>
                <a:lnTo>
                  <a:pt x="2233358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385406" y="1271536"/>
            <a:ext cx="2242185" cy="2476500"/>
            <a:chOff x="385406" y="1271536"/>
            <a:chExt cx="2242185" cy="2476500"/>
          </a:xfrm>
        </p:grpSpPr>
        <p:sp>
          <p:nvSpPr>
            <p:cNvPr id="9" name="object 9"/>
            <p:cNvSpPr/>
            <p:nvPr/>
          </p:nvSpPr>
          <p:spPr>
            <a:xfrm>
              <a:off x="398106" y="1284236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5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89661" y="2944914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30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619671" y="2987338"/>
            <a:ext cx="1751964" cy="2184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50" b="1" dirty="0">
                <a:latin typeface="Arial"/>
                <a:cs typeface="Arial"/>
              </a:rPr>
              <a:t>Sphere</a:t>
            </a:r>
            <a:r>
              <a:rPr sz="1250" b="1" spc="-20" dirty="0">
                <a:latin typeface="Arial"/>
                <a:cs typeface="Arial"/>
              </a:rPr>
              <a:t> </a:t>
            </a:r>
            <a:r>
              <a:rPr sz="1250" b="1" dirty="0">
                <a:latin typeface="Arial"/>
                <a:cs typeface="Arial"/>
              </a:rPr>
              <a:t>Salt</a:t>
            </a:r>
            <a:r>
              <a:rPr sz="1250" b="1" spc="-20" dirty="0">
                <a:latin typeface="Arial"/>
                <a:cs typeface="Arial"/>
              </a:rPr>
              <a:t> </a:t>
            </a:r>
            <a:r>
              <a:rPr sz="1250" b="1" dirty="0">
                <a:latin typeface="Arial"/>
                <a:cs typeface="Arial"/>
              </a:rPr>
              <a:t>USB</a:t>
            </a:r>
            <a:r>
              <a:rPr sz="1250" b="1" spc="-15" dirty="0">
                <a:latin typeface="Arial"/>
                <a:cs typeface="Arial"/>
              </a:rPr>
              <a:t> </a:t>
            </a:r>
            <a:r>
              <a:rPr sz="1250" b="1" spc="-20" dirty="0">
                <a:latin typeface="Arial"/>
                <a:cs typeface="Arial"/>
              </a:rPr>
              <a:t>Lamp</a:t>
            </a:r>
            <a:endParaRPr sz="12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15035" y="3412832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495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WSL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17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956547" y="1271536"/>
            <a:ext cx="2242185" cy="2476500"/>
            <a:chOff x="2956547" y="1271536"/>
            <a:chExt cx="2242185" cy="2476500"/>
          </a:xfrm>
        </p:grpSpPr>
        <p:sp>
          <p:nvSpPr>
            <p:cNvPr id="14" name="object 14"/>
            <p:cNvSpPr/>
            <p:nvPr/>
          </p:nvSpPr>
          <p:spPr>
            <a:xfrm>
              <a:off x="2969247" y="1284236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5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960801" y="2944914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3262414" y="2999322"/>
            <a:ext cx="1602740" cy="2146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00" b="1" dirty="0">
                <a:latin typeface="Arial"/>
                <a:cs typeface="Arial"/>
              </a:rPr>
              <a:t>Tear</a:t>
            </a:r>
            <a:r>
              <a:rPr sz="1200" b="1" spc="7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Drop</a:t>
            </a:r>
            <a:r>
              <a:rPr sz="1200" b="1" spc="7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USB</a:t>
            </a:r>
            <a:r>
              <a:rPr sz="1200" b="1" spc="75" dirty="0">
                <a:latin typeface="Arial"/>
                <a:cs typeface="Arial"/>
              </a:rPr>
              <a:t> </a:t>
            </a:r>
            <a:r>
              <a:rPr sz="1200" b="1" spc="-20" dirty="0">
                <a:latin typeface="Arial"/>
                <a:cs typeface="Arial"/>
              </a:rPr>
              <a:t>Lamp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483292" y="3412832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368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WSL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18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5527687" y="1271536"/>
            <a:ext cx="2242185" cy="2476500"/>
            <a:chOff x="5527687" y="1271536"/>
            <a:chExt cx="2242185" cy="2476500"/>
          </a:xfrm>
        </p:grpSpPr>
        <p:sp>
          <p:nvSpPr>
            <p:cNvPr id="19" name="object 19"/>
            <p:cNvSpPr/>
            <p:nvPr/>
          </p:nvSpPr>
          <p:spPr>
            <a:xfrm>
              <a:off x="5540387" y="1284236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4" h="2216785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531942" y="2944914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5742063" y="2996965"/>
            <a:ext cx="1795780" cy="2184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50" b="1" dirty="0">
                <a:latin typeface="Arial"/>
                <a:cs typeface="Arial"/>
              </a:rPr>
              <a:t>Cube</a:t>
            </a:r>
            <a:r>
              <a:rPr sz="1250" b="1" spc="-20" dirty="0">
                <a:latin typeface="Arial"/>
                <a:cs typeface="Arial"/>
              </a:rPr>
              <a:t> </a:t>
            </a:r>
            <a:r>
              <a:rPr sz="1250" b="1" dirty="0">
                <a:latin typeface="Arial"/>
                <a:cs typeface="Arial"/>
              </a:rPr>
              <a:t>Shape</a:t>
            </a:r>
            <a:r>
              <a:rPr sz="1250" b="1" spc="-15" dirty="0">
                <a:latin typeface="Arial"/>
                <a:cs typeface="Arial"/>
              </a:rPr>
              <a:t> </a:t>
            </a:r>
            <a:r>
              <a:rPr sz="1250" b="1" dirty="0">
                <a:latin typeface="Arial"/>
                <a:cs typeface="Arial"/>
              </a:rPr>
              <a:t>USB</a:t>
            </a:r>
            <a:r>
              <a:rPr sz="1250" b="1" spc="-20" dirty="0">
                <a:latin typeface="Arial"/>
                <a:cs typeface="Arial"/>
              </a:rPr>
              <a:t> Lamp</a:t>
            </a:r>
            <a:endParaRPr sz="12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059347" y="3412832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495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WSL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19</a:t>
            </a:r>
            <a:endParaRPr sz="12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374011" y="2996965"/>
            <a:ext cx="1651635" cy="2184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50" b="1" dirty="0">
                <a:latin typeface="Arial"/>
                <a:cs typeface="Arial"/>
              </a:rPr>
              <a:t>Pyramid</a:t>
            </a:r>
            <a:r>
              <a:rPr sz="1250" b="1" spc="-25" dirty="0">
                <a:latin typeface="Arial"/>
                <a:cs typeface="Arial"/>
              </a:rPr>
              <a:t> </a:t>
            </a:r>
            <a:r>
              <a:rPr sz="1250" b="1" dirty="0">
                <a:latin typeface="Arial"/>
                <a:cs typeface="Arial"/>
              </a:rPr>
              <a:t>Shape</a:t>
            </a:r>
            <a:r>
              <a:rPr sz="1250" b="1" spc="-20" dirty="0">
                <a:latin typeface="Arial"/>
                <a:cs typeface="Arial"/>
              </a:rPr>
              <a:t> Lamp</a:t>
            </a:r>
            <a:endParaRPr sz="12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617242" y="3412832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495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WSL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20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385406" y="4334535"/>
            <a:ext cx="2242185" cy="2476500"/>
            <a:chOff x="385406" y="4334535"/>
            <a:chExt cx="2242185" cy="2476500"/>
          </a:xfrm>
        </p:grpSpPr>
        <p:sp>
          <p:nvSpPr>
            <p:cNvPr id="26" name="object 26"/>
            <p:cNvSpPr/>
            <p:nvPr/>
          </p:nvSpPr>
          <p:spPr>
            <a:xfrm>
              <a:off x="398106" y="4347235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4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89661" y="6007915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30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631700" y="6051467"/>
            <a:ext cx="1721485" cy="2184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50" b="1" dirty="0">
                <a:latin typeface="Arial"/>
                <a:cs typeface="Arial"/>
              </a:rPr>
              <a:t>Natural</a:t>
            </a:r>
            <a:r>
              <a:rPr sz="1250" b="1" spc="20" dirty="0">
                <a:latin typeface="Arial"/>
                <a:cs typeface="Arial"/>
              </a:rPr>
              <a:t> </a:t>
            </a:r>
            <a:r>
              <a:rPr sz="1250" b="1" dirty="0">
                <a:latin typeface="Arial"/>
                <a:cs typeface="Arial"/>
              </a:rPr>
              <a:t>Candle</a:t>
            </a:r>
            <a:r>
              <a:rPr sz="1250" b="1" spc="25" dirty="0">
                <a:latin typeface="Arial"/>
                <a:cs typeface="Arial"/>
              </a:rPr>
              <a:t> </a:t>
            </a:r>
            <a:r>
              <a:rPr sz="1250" b="1" spc="-10" dirty="0">
                <a:latin typeface="Arial"/>
                <a:cs typeface="Arial"/>
              </a:rPr>
              <a:t>Holder</a:t>
            </a:r>
            <a:endParaRPr sz="12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911910" y="6467347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495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WSL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21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2956547" y="4334535"/>
            <a:ext cx="2242185" cy="2476500"/>
            <a:chOff x="2956547" y="4334535"/>
            <a:chExt cx="2242185" cy="2476500"/>
          </a:xfrm>
        </p:grpSpPr>
        <p:sp>
          <p:nvSpPr>
            <p:cNvPr id="31" name="object 31"/>
            <p:cNvSpPr/>
            <p:nvPr/>
          </p:nvSpPr>
          <p:spPr>
            <a:xfrm>
              <a:off x="2969247" y="4347235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4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960801" y="6007915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3080715" y="6059951"/>
            <a:ext cx="2007870" cy="2184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50" b="1" dirty="0">
                <a:latin typeface="Arial"/>
                <a:cs typeface="Arial"/>
              </a:rPr>
              <a:t>Star</a:t>
            </a:r>
            <a:r>
              <a:rPr sz="1250" b="1" spc="5" dirty="0">
                <a:latin typeface="Arial"/>
                <a:cs typeface="Arial"/>
              </a:rPr>
              <a:t> </a:t>
            </a:r>
            <a:r>
              <a:rPr sz="1250" b="1" dirty="0">
                <a:latin typeface="Arial"/>
                <a:cs typeface="Arial"/>
              </a:rPr>
              <a:t>Shape</a:t>
            </a:r>
            <a:r>
              <a:rPr sz="1250" b="1" spc="10" dirty="0">
                <a:latin typeface="Arial"/>
                <a:cs typeface="Arial"/>
              </a:rPr>
              <a:t> </a:t>
            </a:r>
            <a:r>
              <a:rPr sz="1250" b="1" dirty="0">
                <a:latin typeface="Arial"/>
                <a:cs typeface="Arial"/>
              </a:rPr>
              <a:t>Candle</a:t>
            </a:r>
            <a:r>
              <a:rPr sz="1250" b="1" spc="10" dirty="0">
                <a:latin typeface="Arial"/>
                <a:cs typeface="Arial"/>
              </a:rPr>
              <a:t> </a:t>
            </a:r>
            <a:r>
              <a:rPr sz="1250" b="1" spc="-10" dirty="0">
                <a:latin typeface="Arial"/>
                <a:cs typeface="Arial"/>
              </a:rPr>
              <a:t>Holder</a:t>
            </a:r>
            <a:endParaRPr sz="12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504044" y="6475831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495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WSL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22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5527687" y="4334535"/>
            <a:ext cx="2242185" cy="2476500"/>
            <a:chOff x="5527687" y="4334535"/>
            <a:chExt cx="2242185" cy="2476500"/>
          </a:xfrm>
        </p:grpSpPr>
        <p:sp>
          <p:nvSpPr>
            <p:cNvPr id="36" name="object 36"/>
            <p:cNvSpPr/>
            <p:nvPr/>
          </p:nvSpPr>
          <p:spPr>
            <a:xfrm>
              <a:off x="5540387" y="4347235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4" h="2216784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531942" y="6007915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5828703" y="6059951"/>
            <a:ext cx="1659255" cy="2184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50" b="1" spc="-10" dirty="0">
                <a:latin typeface="Arial"/>
                <a:cs typeface="Arial"/>
              </a:rPr>
              <a:t>Round</a:t>
            </a:r>
            <a:r>
              <a:rPr sz="1250" b="1" spc="-20" dirty="0">
                <a:latin typeface="Arial"/>
                <a:cs typeface="Arial"/>
              </a:rPr>
              <a:t> </a:t>
            </a:r>
            <a:r>
              <a:rPr sz="1250" b="1" dirty="0">
                <a:latin typeface="Arial"/>
                <a:cs typeface="Arial"/>
              </a:rPr>
              <a:t>Candle</a:t>
            </a:r>
            <a:r>
              <a:rPr sz="1250" b="1" spc="-15" dirty="0">
                <a:latin typeface="Arial"/>
                <a:cs typeface="Arial"/>
              </a:rPr>
              <a:t> </a:t>
            </a:r>
            <a:r>
              <a:rPr sz="1250" b="1" spc="-10" dirty="0">
                <a:latin typeface="Arial"/>
                <a:cs typeface="Arial"/>
              </a:rPr>
              <a:t>Holder</a:t>
            </a:r>
            <a:endParaRPr sz="12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077610" y="6475831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495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WSL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23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8098828" y="4334535"/>
            <a:ext cx="2242185" cy="2476500"/>
            <a:chOff x="8098828" y="4334535"/>
            <a:chExt cx="2242185" cy="2476500"/>
          </a:xfrm>
        </p:grpSpPr>
        <p:sp>
          <p:nvSpPr>
            <p:cNvPr id="41" name="object 41"/>
            <p:cNvSpPr/>
            <p:nvPr/>
          </p:nvSpPr>
          <p:spPr>
            <a:xfrm>
              <a:off x="8111528" y="4347235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4" h="2216784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8103069" y="6007915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8177656" y="6059951"/>
            <a:ext cx="2096770" cy="2184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50" b="1" dirty="0">
                <a:latin typeface="Arial"/>
                <a:cs typeface="Arial"/>
              </a:rPr>
              <a:t>Cube</a:t>
            </a:r>
            <a:r>
              <a:rPr sz="1250" b="1" spc="15" dirty="0">
                <a:latin typeface="Arial"/>
                <a:cs typeface="Arial"/>
              </a:rPr>
              <a:t> </a:t>
            </a:r>
            <a:r>
              <a:rPr sz="1250" b="1" dirty="0">
                <a:latin typeface="Arial"/>
                <a:cs typeface="Arial"/>
              </a:rPr>
              <a:t>Shape</a:t>
            </a:r>
            <a:r>
              <a:rPr sz="1250" b="1" spc="15" dirty="0">
                <a:latin typeface="Arial"/>
                <a:cs typeface="Arial"/>
              </a:rPr>
              <a:t> </a:t>
            </a:r>
            <a:r>
              <a:rPr sz="1250" b="1" dirty="0">
                <a:latin typeface="Arial"/>
                <a:cs typeface="Arial"/>
              </a:rPr>
              <a:t>Candle</a:t>
            </a:r>
            <a:r>
              <a:rPr sz="1250" b="1" spc="15" dirty="0">
                <a:latin typeface="Arial"/>
                <a:cs typeface="Arial"/>
              </a:rPr>
              <a:t> </a:t>
            </a:r>
            <a:r>
              <a:rPr sz="1250" b="1" spc="-10" dirty="0">
                <a:latin typeface="Arial"/>
                <a:cs typeface="Arial"/>
              </a:rPr>
              <a:t>Holder</a:t>
            </a:r>
            <a:endParaRPr sz="125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8645537" y="6475831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495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WSL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24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45" name="object 4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4170" y="1004392"/>
            <a:ext cx="2311943" cy="2311933"/>
          </a:xfrm>
          <a:prstGeom prst="rect">
            <a:avLst/>
          </a:prstGeom>
        </p:spPr>
      </p:pic>
      <p:grpSp>
        <p:nvGrpSpPr>
          <p:cNvPr id="46" name="object 46"/>
          <p:cNvGrpSpPr/>
          <p:nvPr/>
        </p:nvGrpSpPr>
        <p:grpSpPr>
          <a:xfrm>
            <a:off x="2889300" y="613397"/>
            <a:ext cx="4901565" cy="2792095"/>
            <a:chOff x="2889300" y="613397"/>
            <a:chExt cx="4901565" cy="2792095"/>
          </a:xfrm>
        </p:grpSpPr>
        <p:pic>
          <p:nvPicPr>
            <p:cNvPr id="47" name="object 4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89300" y="1164526"/>
              <a:ext cx="2115566" cy="2115553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98859" y="613397"/>
              <a:ext cx="2791841" cy="2791828"/>
            </a:xfrm>
            <a:prstGeom prst="rect">
              <a:avLst/>
            </a:prstGeom>
          </p:spPr>
        </p:pic>
      </p:grpSp>
      <p:pic>
        <p:nvPicPr>
          <p:cNvPr id="49" name="object 4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015757" y="930859"/>
            <a:ext cx="2363812" cy="2363825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10875" y="4280192"/>
            <a:ext cx="1999729" cy="1999729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991980" y="4216628"/>
            <a:ext cx="2126830" cy="2126842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772112" y="4403559"/>
            <a:ext cx="1752993" cy="1752993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264855" y="4347248"/>
            <a:ext cx="1865617" cy="18656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6C6A5B-8F90-4040-51CF-C5D1D105F7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511" y="39915"/>
            <a:ext cx="2705570" cy="122691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" y="660"/>
            <a:ext cx="10691911" cy="755870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92037" y="423200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solidFill>
                  <a:srgbClr val="FFFFFF"/>
                </a:solidFill>
                <a:latin typeface="Lucida Sans Unicode"/>
                <a:cs typeface="Lucida Sans Unicode"/>
              </a:rPr>
              <a:t>Product</a:t>
            </a:r>
            <a:r>
              <a:rPr sz="1050" spc="18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50" spc="80" dirty="0">
                <a:solidFill>
                  <a:srgbClr val="FFFFFF"/>
                </a:solidFill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59097" y="1592929"/>
            <a:ext cx="3793490" cy="1667957"/>
          </a:xfrm>
          <a:prstGeom prst="rect">
            <a:avLst/>
          </a:prstGeom>
        </p:spPr>
        <p:txBody>
          <a:bodyPr vert="horz" wrap="square" lIns="0" tIns="163195" rIns="0" bIns="0" rtlCol="0">
            <a:spAutoFit/>
          </a:bodyPr>
          <a:lstStyle/>
          <a:p>
            <a:pPr marL="12700" marR="5080">
              <a:lnSpc>
                <a:spcPts val="5800"/>
              </a:lnSpc>
              <a:spcBef>
                <a:spcPts val="1285"/>
              </a:spcBef>
            </a:pPr>
            <a:r>
              <a:rPr lang="en-US" sz="5800" spc="50" dirty="0">
                <a:solidFill>
                  <a:srgbClr val="FFFFFF"/>
                </a:solidFill>
              </a:rPr>
              <a:t>Aura </a:t>
            </a:r>
            <a:r>
              <a:rPr sz="5800" spc="130" dirty="0">
                <a:solidFill>
                  <a:srgbClr val="FFFFFF"/>
                </a:solidFill>
              </a:rPr>
              <a:t>Grey</a:t>
            </a:r>
            <a:r>
              <a:rPr sz="5800" spc="-160" dirty="0">
                <a:solidFill>
                  <a:srgbClr val="FFFFFF"/>
                </a:solidFill>
              </a:rPr>
              <a:t> </a:t>
            </a:r>
            <a:r>
              <a:rPr sz="5800" spc="55" dirty="0">
                <a:solidFill>
                  <a:srgbClr val="FFFFFF"/>
                </a:solidFill>
              </a:rPr>
              <a:t>Salt </a:t>
            </a:r>
            <a:r>
              <a:rPr sz="5800" spc="-10" dirty="0">
                <a:solidFill>
                  <a:srgbClr val="FFFFFF"/>
                </a:solidFill>
              </a:rPr>
              <a:t>Lamps</a:t>
            </a:r>
            <a:endParaRPr sz="5800" dirty="0"/>
          </a:p>
        </p:txBody>
      </p:sp>
      <p:sp>
        <p:nvSpPr>
          <p:cNvPr id="7" name="object 7"/>
          <p:cNvSpPr txBox="1"/>
          <p:nvPr/>
        </p:nvSpPr>
        <p:spPr>
          <a:xfrm>
            <a:off x="359097" y="3655756"/>
            <a:ext cx="3547745" cy="8261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34700"/>
              </a:lnSpc>
              <a:spcBef>
                <a:spcPts val="95"/>
              </a:spcBef>
            </a:pPr>
            <a:r>
              <a:rPr sz="1300" b="1" i="1" spc="180" dirty="0">
                <a:solidFill>
                  <a:srgbClr val="FFFFFF"/>
                </a:solidFill>
                <a:latin typeface="Arial"/>
                <a:cs typeface="Arial"/>
              </a:rPr>
              <a:t>Create</a:t>
            </a:r>
            <a:r>
              <a:rPr sz="1300" b="1" i="1" spc="2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i="1" spc="15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300" b="1" i="1" spc="2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i="1" spc="125" dirty="0">
                <a:solidFill>
                  <a:srgbClr val="FFFFFF"/>
                </a:solidFill>
                <a:latin typeface="Arial"/>
                <a:cs typeface="Arial"/>
              </a:rPr>
              <a:t>cozy</a:t>
            </a:r>
            <a:r>
              <a:rPr sz="1300" b="1" i="1" spc="2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i="1" spc="190" dirty="0">
                <a:solidFill>
                  <a:srgbClr val="FFFFFF"/>
                </a:solidFill>
                <a:latin typeface="Arial"/>
                <a:cs typeface="Arial"/>
              </a:rPr>
              <a:t>atmosphere</a:t>
            </a:r>
            <a:r>
              <a:rPr sz="1300" b="1" i="1" spc="2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i="1" spc="145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1300" b="1" i="1" spc="2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i="1" spc="12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300" b="1" i="1" spc="190" dirty="0">
                <a:solidFill>
                  <a:srgbClr val="FFFFFF"/>
                </a:solidFill>
                <a:latin typeface="Arial"/>
                <a:cs typeface="Arial"/>
              </a:rPr>
              <a:t>warm,</a:t>
            </a:r>
            <a:r>
              <a:rPr sz="1300" b="1" i="1" spc="2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i="1" spc="150" dirty="0">
                <a:solidFill>
                  <a:srgbClr val="FFFFFF"/>
                </a:solidFill>
                <a:latin typeface="Arial"/>
                <a:cs typeface="Arial"/>
              </a:rPr>
              <a:t>inviting</a:t>
            </a:r>
            <a:r>
              <a:rPr sz="1300" b="1" i="1" spc="2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i="1" spc="145" dirty="0">
                <a:solidFill>
                  <a:srgbClr val="FFFFFF"/>
                </a:solidFill>
                <a:latin typeface="Arial"/>
                <a:cs typeface="Arial"/>
              </a:rPr>
              <a:t>glow</a:t>
            </a:r>
            <a:r>
              <a:rPr sz="1300" b="1" i="1" spc="2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i="1" spc="8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300" b="1" i="1" spc="2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i="1" spc="10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13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lang="en-US" sz="1300" b="1" i="1" spc="200" dirty="0">
                <a:solidFill>
                  <a:srgbClr val="FFFFFF"/>
                </a:solidFill>
                <a:latin typeface="Arial"/>
                <a:cs typeface="Arial"/>
              </a:rPr>
              <a:t>Aura</a:t>
            </a:r>
            <a:r>
              <a:rPr sz="1300" b="1" i="1" spc="2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i="1" spc="180" dirty="0">
                <a:solidFill>
                  <a:srgbClr val="FFFFFF"/>
                </a:solidFill>
                <a:latin typeface="Arial"/>
                <a:cs typeface="Arial"/>
              </a:rPr>
              <a:t>gray</a:t>
            </a:r>
            <a:r>
              <a:rPr sz="1300" b="1" i="1" spc="2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i="1" spc="145" dirty="0">
                <a:solidFill>
                  <a:srgbClr val="FFFFFF"/>
                </a:solidFill>
                <a:latin typeface="Arial"/>
                <a:cs typeface="Arial"/>
              </a:rPr>
              <a:t>salt</a:t>
            </a:r>
            <a:r>
              <a:rPr sz="1300" b="1" i="1" spc="2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i="1" spc="180" dirty="0">
                <a:solidFill>
                  <a:srgbClr val="FFFFFF"/>
                </a:solidFill>
                <a:latin typeface="Arial"/>
                <a:cs typeface="Arial"/>
              </a:rPr>
              <a:t>lamp. </a:t>
            </a:r>
            <a:endParaRPr sz="13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62905" y="423226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094522" y="1283474"/>
            <a:ext cx="2216785" cy="2216785"/>
          </a:xfrm>
          <a:custGeom>
            <a:avLst/>
            <a:gdLst/>
            <a:ahLst/>
            <a:cxnLst/>
            <a:rect l="l" t="t" r="r" b="b"/>
            <a:pathLst>
              <a:path w="2216784" h="2216785">
                <a:moveTo>
                  <a:pt x="2216454" y="2216454"/>
                </a:moveTo>
                <a:lnTo>
                  <a:pt x="0" y="2216454"/>
                </a:lnTo>
                <a:lnTo>
                  <a:pt x="0" y="160007"/>
                </a:lnTo>
                <a:lnTo>
                  <a:pt x="8157" y="109433"/>
                </a:lnTo>
                <a:lnTo>
                  <a:pt x="30872" y="65510"/>
                </a:lnTo>
                <a:lnTo>
                  <a:pt x="65510" y="30872"/>
                </a:lnTo>
                <a:lnTo>
                  <a:pt x="109433" y="8157"/>
                </a:lnTo>
                <a:lnTo>
                  <a:pt x="160007" y="0"/>
                </a:lnTo>
                <a:lnTo>
                  <a:pt x="2056447" y="0"/>
                </a:lnTo>
                <a:lnTo>
                  <a:pt x="2107021" y="8157"/>
                </a:lnTo>
                <a:lnTo>
                  <a:pt x="2150944" y="30872"/>
                </a:lnTo>
                <a:lnTo>
                  <a:pt x="2185581" y="65510"/>
                </a:lnTo>
                <a:lnTo>
                  <a:pt x="2208297" y="109433"/>
                </a:lnTo>
                <a:lnTo>
                  <a:pt x="2216454" y="160007"/>
                </a:lnTo>
                <a:lnTo>
                  <a:pt x="2216454" y="2216454"/>
                </a:lnTo>
                <a:close/>
              </a:path>
            </a:pathLst>
          </a:custGeom>
          <a:ln w="25400">
            <a:solidFill>
              <a:srgbClr val="EEA5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086064" y="2944152"/>
            <a:ext cx="2233930" cy="803275"/>
          </a:xfrm>
          <a:custGeom>
            <a:avLst/>
            <a:gdLst/>
            <a:ahLst/>
            <a:cxnLst/>
            <a:rect l="l" t="t" r="r" b="b"/>
            <a:pathLst>
              <a:path w="2233929" h="803275">
                <a:moveTo>
                  <a:pt x="2233358" y="0"/>
                </a:moveTo>
                <a:lnTo>
                  <a:pt x="0" y="0"/>
                </a:lnTo>
                <a:lnTo>
                  <a:pt x="0" y="651573"/>
                </a:lnTo>
                <a:lnTo>
                  <a:pt x="7703" y="699340"/>
                </a:lnTo>
                <a:lnTo>
                  <a:pt x="29155" y="740823"/>
                </a:lnTo>
                <a:lnTo>
                  <a:pt x="61867" y="773535"/>
                </a:lnTo>
                <a:lnTo>
                  <a:pt x="103350" y="794987"/>
                </a:lnTo>
                <a:lnTo>
                  <a:pt x="151117" y="802690"/>
                </a:lnTo>
                <a:lnTo>
                  <a:pt x="2082241" y="802690"/>
                </a:lnTo>
                <a:lnTo>
                  <a:pt x="2130007" y="794987"/>
                </a:lnTo>
                <a:lnTo>
                  <a:pt x="2171491" y="773535"/>
                </a:lnTo>
                <a:lnTo>
                  <a:pt x="2204202" y="740823"/>
                </a:lnTo>
                <a:lnTo>
                  <a:pt x="2225654" y="699340"/>
                </a:lnTo>
                <a:lnTo>
                  <a:pt x="2233358" y="651573"/>
                </a:lnTo>
                <a:lnTo>
                  <a:pt x="2233358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368401" y="1270774"/>
            <a:ext cx="2242185" cy="2476500"/>
            <a:chOff x="368401" y="1270774"/>
            <a:chExt cx="2242185" cy="2476500"/>
          </a:xfrm>
        </p:grpSpPr>
        <p:sp>
          <p:nvSpPr>
            <p:cNvPr id="9" name="object 9"/>
            <p:cNvSpPr/>
            <p:nvPr/>
          </p:nvSpPr>
          <p:spPr>
            <a:xfrm>
              <a:off x="381101" y="1283474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5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72656" y="2944152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30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574464" y="2959332"/>
            <a:ext cx="1816735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latin typeface="Arial"/>
                <a:cs typeface="Arial"/>
              </a:rPr>
              <a:t>Flame</a:t>
            </a:r>
            <a:r>
              <a:rPr sz="1550" b="1" spc="-6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Shape</a:t>
            </a:r>
            <a:r>
              <a:rPr sz="1550" b="1" spc="-65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02347" y="3412070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GSL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01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939542" y="1270774"/>
            <a:ext cx="2242185" cy="2476500"/>
            <a:chOff x="2939542" y="1270774"/>
            <a:chExt cx="2242185" cy="2476500"/>
          </a:xfrm>
        </p:grpSpPr>
        <p:sp>
          <p:nvSpPr>
            <p:cNvPr id="14" name="object 14"/>
            <p:cNvSpPr/>
            <p:nvPr/>
          </p:nvSpPr>
          <p:spPr>
            <a:xfrm>
              <a:off x="2952242" y="1283474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5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943796" y="2944152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3162503" y="2959332"/>
            <a:ext cx="1794510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latin typeface="Arial"/>
                <a:cs typeface="Arial"/>
              </a:rPr>
              <a:t>Natural</a:t>
            </a:r>
            <a:r>
              <a:rPr sz="1550" b="1" spc="-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Grey</a:t>
            </a:r>
            <a:r>
              <a:rPr sz="1550" b="1" spc="-5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479241" y="3412070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GSL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02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5510682" y="1270774"/>
            <a:ext cx="2242185" cy="2476500"/>
            <a:chOff x="5510682" y="1270774"/>
            <a:chExt cx="2242185" cy="2476500"/>
          </a:xfrm>
        </p:grpSpPr>
        <p:sp>
          <p:nvSpPr>
            <p:cNvPr id="19" name="object 19"/>
            <p:cNvSpPr/>
            <p:nvPr/>
          </p:nvSpPr>
          <p:spPr>
            <a:xfrm>
              <a:off x="5523382" y="1283474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4" h="2216785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514936" y="2944152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5617616" y="2959332"/>
            <a:ext cx="2025650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latin typeface="Arial"/>
                <a:cs typeface="Arial"/>
              </a:rPr>
              <a:t>Pyramid</a:t>
            </a:r>
            <a:r>
              <a:rPr sz="1550" b="1" spc="-6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Shape</a:t>
            </a:r>
            <a:r>
              <a:rPr sz="1550" b="1" spc="-60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049733" y="3412070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GSL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03</a:t>
            </a:r>
            <a:endParaRPr sz="12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318982" y="2959332"/>
            <a:ext cx="1747520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latin typeface="Arial"/>
                <a:cs typeface="Arial"/>
              </a:rPr>
              <a:t>Cube</a:t>
            </a:r>
            <a:r>
              <a:rPr sz="1550" b="1" spc="-3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Shape</a:t>
            </a:r>
            <a:r>
              <a:rPr sz="1550" b="1" spc="-30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612123" y="3412070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GSL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04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368401" y="4333774"/>
            <a:ext cx="2242185" cy="2476500"/>
            <a:chOff x="368401" y="4333774"/>
            <a:chExt cx="2242185" cy="2476500"/>
          </a:xfrm>
        </p:grpSpPr>
        <p:sp>
          <p:nvSpPr>
            <p:cNvPr id="26" name="object 26"/>
            <p:cNvSpPr/>
            <p:nvPr/>
          </p:nvSpPr>
          <p:spPr>
            <a:xfrm>
              <a:off x="381101" y="4346474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4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72656" y="6007154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30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569763" y="6044679"/>
            <a:ext cx="1831975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b="1" spc="-35" dirty="0">
                <a:latin typeface="Arial"/>
                <a:cs typeface="Arial"/>
              </a:rPr>
              <a:t>Ball</a:t>
            </a:r>
            <a:r>
              <a:rPr sz="1350" b="1" spc="-15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Shape</a:t>
            </a:r>
            <a:r>
              <a:rPr sz="1350" b="1" spc="-10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Grey</a:t>
            </a:r>
            <a:r>
              <a:rPr sz="1350" b="1" spc="-15" dirty="0">
                <a:latin typeface="Arial"/>
                <a:cs typeface="Arial"/>
              </a:rPr>
              <a:t> </a:t>
            </a:r>
            <a:r>
              <a:rPr sz="1350" b="1" spc="-20" dirty="0">
                <a:latin typeface="Arial"/>
                <a:cs typeface="Arial"/>
              </a:rPr>
              <a:t>Lamp</a:t>
            </a:r>
            <a:endParaRPr sz="13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905027" y="6478663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GSL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05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2939542" y="4333774"/>
            <a:ext cx="2242185" cy="2476500"/>
            <a:chOff x="2939542" y="4333774"/>
            <a:chExt cx="2242185" cy="2476500"/>
          </a:xfrm>
        </p:grpSpPr>
        <p:sp>
          <p:nvSpPr>
            <p:cNvPr id="31" name="object 31"/>
            <p:cNvSpPr/>
            <p:nvPr/>
          </p:nvSpPr>
          <p:spPr>
            <a:xfrm>
              <a:off x="2952242" y="4346474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4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943796" y="6007154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3182086" y="6020720"/>
            <a:ext cx="1724660" cy="255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00" b="1" dirty="0">
                <a:latin typeface="Arial"/>
                <a:cs typeface="Arial"/>
              </a:rPr>
              <a:t>Moon</a:t>
            </a:r>
            <a:r>
              <a:rPr sz="1500" b="1" spc="-5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Shape</a:t>
            </a:r>
            <a:r>
              <a:rPr sz="1500" b="1" spc="-5" dirty="0">
                <a:latin typeface="Arial"/>
                <a:cs typeface="Arial"/>
              </a:rPr>
              <a:t> </a:t>
            </a:r>
            <a:r>
              <a:rPr sz="1500" b="1" spc="-20" dirty="0">
                <a:latin typeface="Arial"/>
                <a:cs typeface="Arial"/>
              </a:rPr>
              <a:t>Lamp</a:t>
            </a:r>
            <a:endParaRPr sz="15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513505" y="6499602"/>
            <a:ext cx="1072515" cy="2108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GSL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06</a:t>
            </a:r>
            <a:endParaRPr sz="120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3463683" y="6485102"/>
            <a:ext cx="1161415" cy="247650"/>
          </a:xfrm>
          <a:custGeom>
            <a:avLst/>
            <a:gdLst/>
            <a:ahLst/>
            <a:cxnLst/>
            <a:rect l="l" t="t" r="r" b="b"/>
            <a:pathLst>
              <a:path w="1161414" h="247650">
                <a:moveTo>
                  <a:pt x="1160843" y="247269"/>
                </a:moveTo>
                <a:lnTo>
                  <a:pt x="0" y="247269"/>
                </a:lnTo>
                <a:lnTo>
                  <a:pt x="0" y="0"/>
                </a:lnTo>
                <a:lnTo>
                  <a:pt x="1160843" y="0"/>
                </a:lnTo>
                <a:lnTo>
                  <a:pt x="1160843" y="247269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6" name="object 36"/>
          <p:cNvGrpSpPr/>
          <p:nvPr/>
        </p:nvGrpSpPr>
        <p:grpSpPr>
          <a:xfrm>
            <a:off x="5510682" y="4333774"/>
            <a:ext cx="2242185" cy="2476500"/>
            <a:chOff x="5510682" y="4333774"/>
            <a:chExt cx="2242185" cy="2476500"/>
          </a:xfrm>
        </p:grpSpPr>
        <p:sp>
          <p:nvSpPr>
            <p:cNvPr id="37" name="object 37"/>
            <p:cNvSpPr/>
            <p:nvPr/>
          </p:nvSpPr>
          <p:spPr>
            <a:xfrm>
              <a:off x="5523382" y="4346474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4" h="2216784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5514936" y="6007154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5674258" y="6026689"/>
            <a:ext cx="1930400" cy="255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00" b="1" dirty="0">
                <a:latin typeface="Arial"/>
                <a:cs typeface="Arial"/>
              </a:rPr>
              <a:t>Grey</a:t>
            </a:r>
            <a:r>
              <a:rPr sz="1500" b="1" spc="45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Heart</a:t>
            </a:r>
            <a:r>
              <a:rPr sz="1500" b="1" spc="50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Tea</a:t>
            </a:r>
            <a:r>
              <a:rPr sz="1500" b="1" spc="50" dirty="0">
                <a:latin typeface="Arial"/>
                <a:cs typeface="Arial"/>
              </a:rPr>
              <a:t> </a:t>
            </a:r>
            <a:r>
              <a:rPr sz="1500" b="1" spc="-10" dirty="0">
                <a:latin typeface="Arial"/>
                <a:cs typeface="Arial"/>
              </a:rPr>
              <a:t>Light</a:t>
            </a:r>
            <a:endParaRPr sz="15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058699" y="6475069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GSL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07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8081822" y="4333774"/>
            <a:ext cx="2242185" cy="2476500"/>
            <a:chOff x="8081822" y="4333774"/>
            <a:chExt cx="2242185" cy="2476500"/>
          </a:xfrm>
        </p:grpSpPr>
        <p:sp>
          <p:nvSpPr>
            <p:cNvPr id="42" name="object 42"/>
            <p:cNvSpPr/>
            <p:nvPr/>
          </p:nvSpPr>
          <p:spPr>
            <a:xfrm>
              <a:off x="8094522" y="4346474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4" h="2216784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8086064" y="6007154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8504593" y="6022344"/>
            <a:ext cx="1390650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latin typeface="Arial"/>
                <a:cs typeface="Arial"/>
              </a:rPr>
              <a:t>Tear</a:t>
            </a:r>
            <a:r>
              <a:rPr sz="1550" b="1" spc="3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Drop</a:t>
            </a:r>
            <a:r>
              <a:rPr sz="1550" b="1" spc="30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Salt</a:t>
            </a:r>
            <a:endParaRPr sz="155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8619388" y="6475069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GSL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08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46" name="object 4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773" y="1003782"/>
            <a:ext cx="2258047" cy="2258047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27210" y="874814"/>
            <a:ext cx="2249932" cy="2249932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576823" y="1102474"/>
            <a:ext cx="2111463" cy="2111463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048802" y="1025817"/>
            <a:ext cx="2323668" cy="1947925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13644" y="4192127"/>
            <a:ext cx="2116505" cy="2116505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793530" y="4246941"/>
            <a:ext cx="2415527" cy="2415527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475503" y="4064387"/>
            <a:ext cx="2344115" cy="2344115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736262" y="4525797"/>
            <a:ext cx="947530" cy="14212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EF1F3B-9AC0-AE33-65F5-D7D1DF97AE2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511" y="39915"/>
            <a:ext cx="2705570" cy="122691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976613"/>
            <a:ext cx="10692000" cy="458339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62743" y="423061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2756" y="1830335"/>
            <a:ext cx="8028940" cy="826135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lang="en-US" sz="1300" spc="170" dirty="0">
                <a:latin typeface="Lucida Sans Unicode"/>
                <a:cs typeface="Lucida Sans Unicode"/>
              </a:rPr>
              <a:t>Aura</a:t>
            </a:r>
            <a:r>
              <a:rPr sz="1300" spc="229" dirty="0">
                <a:latin typeface="Lucida Sans Unicode"/>
                <a:cs typeface="Lucida Sans Unicode"/>
              </a:rPr>
              <a:t> </a:t>
            </a:r>
            <a:r>
              <a:rPr sz="1300" spc="120" dirty="0">
                <a:latin typeface="Lucida Sans Unicode"/>
                <a:cs typeface="Lucida Sans Unicode"/>
              </a:rPr>
              <a:t>Edible</a:t>
            </a:r>
            <a:r>
              <a:rPr sz="1300" spc="235" dirty="0">
                <a:latin typeface="Lucida Sans Unicode"/>
                <a:cs typeface="Lucida Sans Unicode"/>
              </a:rPr>
              <a:t> </a:t>
            </a:r>
            <a:r>
              <a:rPr sz="1300" spc="135" dirty="0">
                <a:latin typeface="Lucida Sans Unicode"/>
                <a:cs typeface="Lucida Sans Unicode"/>
              </a:rPr>
              <a:t>Salt</a:t>
            </a:r>
            <a:r>
              <a:rPr sz="1300" spc="229" dirty="0">
                <a:latin typeface="Lucida Sans Unicode"/>
                <a:cs typeface="Lucida Sans Unicode"/>
              </a:rPr>
              <a:t> </a:t>
            </a:r>
            <a:r>
              <a:rPr sz="1300" dirty="0">
                <a:latin typeface="Lucida Sans Unicode"/>
                <a:cs typeface="Lucida Sans Unicode"/>
              </a:rPr>
              <a:t>is</a:t>
            </a:r>
            <a:r>
              <a:rPr sz="1300" spc="235" dirty="0">
                <a:latin typeface="Lucida Sans Unicode"/>
                <a:cs typeface="Lucida Sans Unicode"/>
              </a:rPr>
              <a:t> </a:t>
            </a:r>
            <a:r>
              <a:rPr sz="1300" spc="130" dirty="0">
                <a:latin typeface="Lucida Sans Unicode"/>
                <a:cs typeface="Lucida Sans Unicode"/>
              </a:rPr>
              <a:t>unique</a:t>
            </a:r>
            <a:r>
              <a:rPr sz="1300" spc="235" dirty="0">
                <a:latin typeface="Lucida Sans Unicode"/>
                <a:cs typeface="Lucida Sans Unicode"/>
              </a:rPr>
              <a:t> </a:t>
            </a:r>
            <a:r>
              <a:rPr sz="1300" dirty="0">
                <a:latin typeface="Lucida Sans Unicode"/>
                <a:cs typeface="Lucida Sans Unicode"/>
              </a:rPr>
              <a:t>in</a:t>
            </a:r>
            <a:r>
              <a:rPr sz="1300" spc="229" dirty="0">
                <a:latin typeface="Lucida Sans Unicode"/>
                <a:cs typeface="Lucida Sans Unicode"/>
              </a:rPr>
              <a:t> </a:t>
            </a:r>
            <a:r>
              <a:rPr sz="1300" spc="120" dirty="0">
                <a:latin typeface="Lucida Sans Unicode"/>
                <a:cs typeface="Lucida Sans Unicode"/>
              </a:rPr>
              <a:t>taste,</a:t>
            </a:r>
            <a:r>
              <a:rPr sz="1300" spc="235" dirty="0">
                <a:latin typeface="Lucida Sans Unicode"/>
                <a:cs typeface="Lucida Sans Unicode"/>
              </a:rPr>
              <a:t> </a:t>
            </a:r>
            <a:r>
              <a:rPr sz="1300" spc="80" dirty="0">
                <a:latin typeface="Lucida Sans Unicode"/>
                <a:cs typeface="Lucida Sans Unicode"/>
              </a:rPr>
              <a:t>texture,</a:t>
            </a:r>
            <a:r>
              <a:rPr sz="1300" spc="229" dirty="0">
                <a:latin typeface="Lucida Sans Unicode"/>
                <a:cs typeface="Lucida Sans Unicode"/>
              </a:rPr>
              <a:t> </a:t>
            </a:r>
            <a:r>
              <a:rPr sz="1300" dirty="0">
                <a:latin typeface="Lucida Sans Unicode"/>
                <a:cs typeface="Lucida Sans Unicode"/>
              </a:rPr>
              <a:t>&amp;</a:t>
            </a:r>
            <a:r>
              <a:rPr sz="1300" spc="235" dirty="0">
                <a:latin typeface="Lucida Sans Unicode"/>
                <a:cs typeface="Lucida Sans Unicode"/>
              </a:rPr>
              <a:t> </a:t>
            </a:r>
            <a:r>
              <a:rPr sz="1300" spc="95" dirty="0">
                <a:latin typeface="Lucida Sans Unicode"/>
                <a:cs typeface="Lucida Sans Unicode"/>
              </a:rPr>
              <a:t>color.</a:t>
            </a:r>
            <a:r>
              <a:rPr sz="1300" spc="235" dirty="0">
                <a:latin typeface="Lucida Sans Unicode"/>
                <a:cs typeface="Lucida Sans Unicode"/>
              </a:rPr>
              <a:t> </a:t>
            </a:r>
            <a:r>
              <a:rPr sz="1300" dirty="0">
                <a:latin typeface="Lucida Sans Unicode"/>
                <a:cs typeface="Lucida Sans Unicode"/>
              </a:rPr>
              <a:t>It</a:t>
            </a:r>
            <a:r>
              <a:rPr sz="1300" spc="229" dirty="0">
                <a:latin typeface="Lucida Sans Unicode"/>
                <a:cs typeface="Lucida Sans Unicode"/>
              </a:rPr>
              <a:t> </a:t>
            </a:r>
            <a:r>
              <a:rPr sz="1300" dirty="0">
                <a:latin typeface="Lucida Sans Unicode"/>
                <a:cs typeface="Lucida Sans Unicode"/>
              </a:rPr>
              <a:t>is</a:t>
            </a:r>
            <a:r>
              <a:rPr sz="1300" spc="235" dirty="0">
                <a:latin typeface="Lucida Sans Unicode"/>
                <a:cs typeface="Lucida Sans Unicode"/>
              </a:rPr>
              <a:t> </a:t>
            </a:r>
            <a:r>
              <a:rPr sz="1300" spc="140" dirty="0">
                <a:latin typeface="Lucida Sans Unicode"/>
                <a:cs typeface="Lucida Sans Unicode"/>
              </a:rPr>
              <a:t>ethically</a:t>
            </a:r>
            <a:r>
              <a:rPr sz="1300" spc="235" dirty="0">
                <a:latin typeface="Lucida Sans Unicode"/>
                <a:cs typeface="Lucida Sans Unicode"/>
              </a:rPr>
              <a:t> </a:t>
            </a:r>
            <a:r>
              <a:rPr sz="1300" spc="140" dirty="0">
                <a:latin typeface="Lucida Sans Unicode"/>
                <a:cs typeface="Lucida Sans Unicode"/>
              </a:rPr>
              <a:t>sourced </a:t>
            </a:r>
            <a:endParaRPr sz="1300" dirty="0">
              <a:latin typeface="Lucida Sans Unicode"/>
              <a:cs typeface="Lucida Sans Unicode"/>
            </a:endParaRPr>
          </a:p>
          <a:p>
            <a:pPr marL="12700" marR="5080">
              <a:lnSpc>
                <a:spcPct val="134700"/>
              </a:lnSpc>
            </a:pPr>
            <a:r>
              <a:rPr sz="1300" spc="110" dirty="0">
                <a:latin typeface="Lucida Sans Unicode"/>
                <a:cs typeface="Lucida Sans Unicode"/>
              </a:rPr>
              <a:t>from</a:t>
            </a:r>
            <a:r>
              <a:rPr sz="1300" spc="220" dirty="0">
                <a:latin typeface="Lucida Sans Unicode"/>
                <a:cs typeface="Lucida Sans Unicode"/>
              </a:rPr>
              <a:t> </a:t>
            </a:r>
            <a:r>
              <a:rPr sz="1300" spc="110" dirty="0">
                <a:latin typeface="Lucida Sans Unicode"/>
                <a:cs typeface="Lucida Sans Unicode"/>
              </a:rPr>
              <a:t>the</a:t>
            </a:r>
            <a:r>
              <a:rPr sz="1300" spc="220" dirty="0">
                <a:latin typeface="Lucida Sans Unicode"/>
                <a:cs typeface="Lucida Sans Unicode"/>
              </a:rPr>
              <a:t> </a:t>
            </a:r>
            <a:r>
              <a:rPr sz="1300" spc="185" dirty="0">
                <a:latin typeface="Lucida Sans Unicode"/>
                <a:cs typeface="Lucida Sans Unicode"/>
              </a:rPr>
              <a:t>Hiamalayan</a:t>
            </a:r>
            <a:r>
              <a:rPr sz="1300" spc="220" dirty="0">
                <a:latin typeface="Lucida Sans Unicode"/>
                <a:cs typeface="Lucida Sans Unicode"/>
              </a:rPr>
              <a:t> </a:t>
            </a:r>
            <a:r>
              <a:rPr sz="1300" spc="120" dirty="0">
                <a:latin typeface="Lucida Sans Unicode"/>
                <a:cs typeface="Lucida Sans Unicode"/>
              </a:rPr>
              <a:t>Mountains.</a:t>
            </a:r>
            <a:r>
              <a:rPr sz="1300" spc="220" dirty="0">
                <a:latin typeface="Lucida Sans Unicode"/>
                <a:cs typeface="Lucida Sans Unicode"/>
              </a:rPr>
              <a:t> </a:t>
            </a:r>
            <a:r>
              <a:rPr sz="1300" dirty="0">
                <a:latin typeface="Lucida Sans Unicode"/>
                <a:cs typeface="Lucida Sans Unicode"/>
              </a:rPr>
              <a:t>It</a:t>
            </a:r>
            <a:r>
              <a:rPr sz="1300" spc="225" dirty="0">
                <a:latin typeface="Lucida Sans Unicode"/>
                <a:cs typeface="Lucida Sans Unicode"/>
              </a:rPr>
              <a:t> </a:t>
            </a:r>
            <a:r>
              <a:rPr sz="1300" dirty="0">
                <a:latin typeface="Lucida Sans Unicode"/>
                <a:cs typeface="Lucida Sans Unicode"/>
              </a:rPr>
              <a:t>is</a:t>
            </a:r>
            <a:r>
              <a:rPr sz="1300" spc="220" dirty="0">
                <a:latin typeface="Lucida Sans Unicode"/>
                <a:cs typeface="Lucida Sans Unicode"/>
              </a:rPr>
              <a:t> </a:t>
            </a:r>
            <a:r>
              <a:rPr sz="1300" spc="125" dirty="0">
                <a:latin typeface="Lucida Sans Unicode"/>
                <a:cs typeface="Lucida Sans Unicode"/>
              </a:rPr>
              <a:t>natural,</a:t>
            </a:r>
            <a:r>
              <a:rPr sz="1300" spc="220" dirty="0">
                <a:latin typeface="Lucida Sans Unicode"/>
                <a:cs typeface="Lucida Sans Unicode"/>
              </a:rPr>
              <a:t> </a:t>
            </a:r>
            <a:r>
              <a:rPr sz="1300" spc="140" dirty="0">
                <a:latin typeface="Lucida Sans Unicode"/>
                <a:cs typeface="Lucida Sans Unicode"/>
              </a:rPr>
              <a:t>Unprocessed,</a:t>
            </a:r>
            <a:r>
              <a:rPr sz="1300" spc="220" dirty="0">
                <a:latin typeface="Lucida Sans Unicode"/>
                <a:cs typeface="Lucida Sans Unicode"/>
              </a:rPr>
              <a:t> </a:t>
            </a:r>
            <a:r>
              <a:rPr sz="1300" spc="170" dirty="0">
                <a:latin typeface="Lucida Sans Unicode"/>
                <a:cs typeface="Lucida Sans Unicode"/>
              </a:rPr>
              <a:t>and</a:t>
            </a:r>
            <a:r>
              <a:rPr sz="1300" spc="225" dirty="0">
                <a:latin typeface="Lucida Sans Unicode"/>
                <a:cs typeface="Lucida Sans Unicode"/>
              </a:rPr>
              <a:t> </a:t>
            </a:r>
            <a:r>
              <a:rPr sz="1300" spc="114" dirty="0">
                <a:latin typeface="Lucida Sans Unicode"/>
                <a:cs typeface="Lucida Sans Unicode"/>
              </a:rPr>
              <a:t>free</a:t>
            </a:r>
            <a:r>
              <a:rPr sz="1300" spc="220" dirty="0">
                <a:latin typeface="Lucida Sans Unicode"/>
                <a:cs typeface="Lucida Sans Unicode"/>
              </a:rPr>
              <a:t> </a:t>
            </a:r>
            <a:r>
              <a:rPr sz="1300" spc="55" dirty="0">
                <a:latin typeface="Lucida Sans Unicode"/>
                <a:cs typeface="Lucida Sans Unicode"/>
              </a:rPr>
              <a:t>of</a:t>
            </a:r>
            <a:r>
              <a:rPr sz="1300" spc="220" dirty="0">
                <a:latin typeface="Lucida Sans Unicode"/>
                <a:cs typeface="Lucida Sans Unicode"/>
              </a:rPr>
              <a:t> </a:t>
            </a:r>
            <a:r>
              <a:rPr sz="1300" spc="125" dirty="0">
                <a:latin typeface="Lucida Sans Unicode"/>
                <a:cs typeface="Lucida Sans Unicode"/>
              </a:rPr>
              <a:t>additives, </a:t>
            </a:r>
            <a:r>
              <a:rPr sz="1300" spc="114" dirty="0">
                <a:latin typeface="Lucida Sans Unicode"/>
                <a:cs typeface="Lucida Sans Unicode"/>
              </a:rPr>
              <a:t>dyes,</a:t>
            </a:r>
            <a:r>
              <a:rPr sz="1300" spc="200" dirty="0">
                <a:latin typeface="Lucida Sans Unicode"/>
                <a:cs typeface="Lucida Sans Unicode"/>
              </a:rPr>
              <a:t> </a:t>
            </a:r>
            <a:r>
              <a:rPr sz="1300" spc="170" dirty="0">
                <a:latin typeface="Lucida Sans Unicode"/>
                <a:cs typeface="Lucida Sans Unicode"/>
              </a:rPr>
              <a:t>and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125" dirty="0">
                <a:latin typeface="Lucida Sans Unicode"/>
                <a:cs typeface="Lucida Sans Unicode"/>
              </a:rPr>
              <a:t>preservatives. </a:t>
            </a:r>
            <a:endParaRPr sz="1300" dirty="0"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54570" y="990542"/>
            <a:ext cx="4730115" cy="604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3800" spc="-130" dirty="0"/>
              <a:t>aura</a:t>
            </a:r>
            <a:r>
              <a:rPr sz="3800" spc="-210" dirty="0"/>
              <a:t> </a:t>
            </a:r>
            <a:r>
              <a:rPr sz="3800" spc="-120" dirty="0"/>
              <a:t>Edible</a:t>
            </a:r>
            <a:r>
              <a:rPr sz="3800" spc="-204" dirty="0"/>
              <a:t> </a:t>
            </a:r>
            <a:r>
              <a:rPr sz="3800" spc="-25" dirty="0"/>
              <a:t>Salt</a:t>
            </a:r>
            <a:endParaRPr sz="3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044E0A-2D6E-023A-02CB-71D8014713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733" y="179768"/>
            <a:ext cx="1958259" cy="1391857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88830" y="818675"/>
            <a:ext cx="4114800" cy="5689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2146935" algn="l"/>
              </a:tabLst>
            </a:pPr>
            <a:r>
              <a:rPr spc="280" dirty="0"/>
              <a:t>Electric</a:t>
            </a:r>
            <a:r>
              <a:rPr dirty="0"/>
              <a:t>	</a:t>
            </a:r>
            <a:r>
              <a:rPr spc="250" dirty="0"/>
              <a:t>Fittings 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58948" y="441679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03910" y="4444885"/>
            <a:ext cx="1730375" cy="1907539"/>
            <a:chOff x="503910" y="4444885"/>
            <a:chExt cx="1730375" cy="1907539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8340" y="4778291"/>
              <a:ext cx="1473509" cy="85930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16610" y="4457585"/>
              <a:ext cx="1704975" cy="1704975"/>
            </a:xfrm>
            <a:custGeom>
              <a:avLst/>
              <a:gdLst/>
              <a:ahLst/>
              <a:cxnLst/>
              <a:rect l="l" t="t" r="r" b="b"/>
              <a:pathLst>
                <a:path w="1704975" h="1704975">
                  <a:moveTo>
                    <a:pt x="1704886" y="1704886"/>
                  </a:moveTo>
                  <a:lnTo>
                    <a:pt x="0" y="1704886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1544878" y="0"/>
                  </a:lnTo>
                  <a:lnTo>
                    <a:pt x="1595452" y="8157"/>
                  </a:lnTo>
                  <a:lnTo>
                    <a:pt x="1639375" y="30872"/>
                  </a:lnTo>
                  <a:lnTo>
                    <a:pt x="1674013" y="65510"/>
                  </a:lnTo>
                  <a:lnTo>
                    <a:pt x="1696728" y="109433"/>
                  </a:lnTo>
                  <a:lnTo>
                    <a:pt x="1704886" y="160007"/>
                  </a:lnTo>
                  <a:lnTo>
                    <a:pt x="1704886" y="1704886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10108" y="5734975"/>
              <a:ext cx="1718310" cy="617855"/>
            </a:xfrm>
            <a:custGeom>
              <a:avLst/>
              <a:gdLst/>
              <a:ahLst/>
              <a:cxnLst/>
              <a:rect l="l" t="t" r="r" b="b"/>
              <a:pathLst>
                <a:path w="1718310" h="617854">
                  <a:moveTo>
                    <a:pt x="1717890" y="0"/>
                  </a:moveTo>
                  <a:lnTo>
                    <a:pt x="0" y="0"/>
                  </a:lnTo>
                  <a:lnTo>
                    <a:pt x="0" y="466305"/>
                  </a:lnTo>
                  <a:lnTo>
                    <a:pt x="7704" y="514072"/>
                  </a:lnTo>
                  <a:lnTo>
                    <a:pt x="29159" y="555555"/>
                  </a:lnTo>
                  <a:lnTo>
                    <a:pt x="61872" y="588267"/>
                  </a:lnTo>
                  <a:lnTo>
                    <a:pt x="103355" y="609719"/>
                  </a:lnTo>
                  <a:lnTo>
                    <a:pt x="151117" y="617423"/>
                  </a:lnTo>
                  <a:lnTo>
                    <a:pt x="1566773" y="617423"/>
                  </a:lnTo>
                  <a:lnTo>
                    <a:pt x="1614540" y="609719"/>
                  </a:lnTo>
                  <a:lnTo>
                    <a:pt x="1656023" y="588267"/>
                  </a:lnTo>
                  <a:lnTo>
                    <a:pt x="1688735" y="555555"/>
                  </a:lnTo>
                  <a:lnTo>
                    <a:pt x="1710187" y="514072"/>
                  </a:lnTo>
                  <a:lnTo>
                    <a:pt x="1717890" y="466305"/>
                  </a:lnTo>
                  <a:lnTo>
                    <a:pt x="1717890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533008" y="5743712"/>
            <a:ext cx="1677670" cy="362585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527685" marR="5080" indent="-515620">
              <a:lnSpc>
                <a:spcPts val="1220"/>
              </a:lnSpc>
              <a:spcBef>
                <a:spcPts val="320"/>
              </a:spcBef>
            </a:pPr>
            <a:r>
              <a:rPr sz="1200" b="1" dirty="0">
                <a:latin typeface="Arial"/>
                <a:cs typeface="Arial"/>
              </a:rPr>
              <a:t>EU/Pakistan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2</a:t>
            </a:r>
            <a:r>
              <a:rPr sz="1200" b="1" spc="-30" dirty="0">
                <a:latin typeface="Arial"/>
                <a:cs typeface="Arial"/>
              </a:rPr>
              <a:t> </a:t>
            </a:r>
            <a:r>
              <a:rPr sz="1200" b="1" spc="-20" dirty="0">
                <a:latin typeface="Arial"/>
                <a:cs typeface="Arial"/>
              </a:rPr>
              <a:t>Plug</a:t>
            </a:r>
            <a:r>
              <a:rPr sz="1200" b="1" spc="-25" dirty="0">
                <a:latin typeface="Arial"/>
                <a:cs typeface="Arial"/>
              </a:rPr>
              <a:t> Pin </a:t>
            </a:r>
            <a:r>
              <a:rPr sz="1200" b="1" spc="80" dirty="0">
                <a:latin typeface="Arial"/>
                <a:cs typeface="Arial"/>
              </a:rPr>
              <a:t>220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20" dirty="0">
                <a:latin typeface="Arial"/>
                <a:cs typeface="Arial"/>
              </a:rPr>
              <a:t>Volt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04684" y="6114415"/>
            <a:ext cx="893444" cy="19050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5400" rIns="0" bIns="0" rtlCol="0">
            <a:spAutoFit/>
          </a:bodyPr>
          <a:lstStyle/>
          <a:p>
            <a:pPr marL="89535">
              <a:lnSpc>
                <a:spcPct val="100000"/>
              </a:lnSpc>
              <a:spcBef>
                <a:spcPts val="200"/>
              </a:spcBef>
            </a:pPr>
            <a:r>
              <a:rPr sz="900" b="1" dirty="0">
                <a:latin typeface="Arial"/>
                <a:cs typeface="Arial"/>
              </a:rPr>
              <a:t>SKU:</a:t>
            </a:r>
            <a:r>
              <a:rPr sz="900" b="1" spc="4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EF</a:t>
            </a:r>
            <a:r>
              <a:rPr sz="900" b="1" spc="4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-</a:t>
            </a:r>
            <a:r>
              <a:rPr sz="900" b="1" spc="45" dirty="0">
                <a:latin typeface="Arial"/>
                <a:cs typeface="Arial"/>
              </a:rPr>
              <a:t> </a:t>
            </a:r>
            <a:r>
              <a:rPr sz="900" b="1" spc="-25" dirty="0">
                <a:latin typeface="Arial"/>
                <a:cs typeface="Arial"/>
              </a:rPr>
              <a:t>05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154502" y="4444885"/>
            <a:ext cx="1730375" cy="1907539"/>
            <a:chOff x="3154502" y="4444885"/>
            <a:chExt cx="1730375" cy="1907539"/>
          </a:xfrm>
        </p:grpSpPr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70478" y="4671042"/>
              <a:ext cx="1708111" cy="102486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3167202" y="4457585"/>
              <a:ext cx="1704975" cy="1704975"/>
            </a:xfrm>
            <a:custGeom>
              <a:avLst/>
              <a:gdLst/>
              <a:ahLst/>
              <a:cxnLst/>
              <a:rect l="l" t="t" r="r" b="b"/>
              <a:pathLst>
                <a:path w="1704975" h="1704975">
                  <a:moveTo>
                    <a:pt x="1704886" y="1704886"/>
                  </a:moveTo>
                  <a:lnTo>
                    <a:pt x="0" y="1704886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1544878" y="0"/>
                  </a:lnTo>
                  <a:lnTo>
                    <a:pt x="1595452" y="8157"/>
                  </a:lnTo>
                  <a:lnTo>
                    <a:pt x="1639375" y="30872"/>
                  </a:lnTo>
                  <a:lnTo>
                    <a:pt x="1674013" y="65510"/>
                  </a:lnTo>
                  <a:lnTo>
                    <a:pt x="1696728" y="109433"/>
                  </a:lnTo>
                  <a:lnTo>
                    <a:pt x="1704886" y="160007"/>
                  </a:lnTo>
                  <a:lnTo>
                    <a:pt x="1704886" y="1704886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160699" y="5734975"/>
              <a:ext cx="1718310" cy="617855"/>
            </a:xfrm>
            <a:custGeom>
              <a:avLst/>
              <a:gdLst/>
              <a:ahLst/>
              <a:cxnLst/>
              <a:rect l="l" t="t" r="r" b="b"/>
              <a:pathLst>
                <a:path w="1718310" h="617854">
                  <a:moveTo>
                    <a:pt x="1717890" y="0"/>
                  </a:moveTo>
                  <a:lnTo>
                    <a:pt x="0" y="0"/>
                  </a:lnTo>
                  <a:lnTo>
                    <a:pt x="0" y="466305"/>
                  </a:lnTo>
                  <a:lnTo>
                    <a:pt x="7704" y="514072"/>
                  </a:lnTo>
                  <a:lnTo>
                    <a:pt x="29159" y="555555"/>
                  </a:lnTo>
                  <a:lnTo>
                    <a:pt x="61872" y="588267"/>
                  </a:lnTo>
                  <a:lnTo>
                    <a:pt x="103355" y="609719"/>
                  </a:lnTo>
                  <a:lnTo>
                    <a:pt x="151117" y="617423"/>
                  </a:lnTo>
                  <a:lnTo>
                    <a:pt x="1566773" y="617423"/>
                  </a:lnTo>
                  <a:lnTo>
                    <a:pt x="1614540" y="609719"/>
                  </a:lnTo>
                  <a:lnTo>
                    <a:pt x="1656023" y="588267"/>
                  </a:lnTo>
                  <a:lnTo>
                    <a:pt x="1688735" y="555555"/>
                  </a:lnTo>
                  <a:lnTo>
                    <a:pt x="1710187" y="514072"/>
                  </a:lnTo>
                  <a:lnTo>
                    <a:pt x="1717890" y="466305"/>
                  </a:lnTo>
                  <a:lnTo>
                    <a:pt x="1717890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3270529" y="5743712"/>
            <a:ext cx="1490980" cy="362585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426084" marR="5080" indent="-414020">
              <a:lnSpc>
                <a:spcPts val="1220"/>
              </a:lnSpc>
              <a:spcBef>
                <a:spcPts val="320"/>
              </a:spcBef>
            </a:pPr>
            <a:r>
              <a:rPr sz="1200" b="1" dirty="0">
                <a:latin typeface="Arial"/>
                <a:cs typeface="Arial"/>
              </a:rPr>
              <a:t>Dubai/UK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spc="65" dirty="0">
                <a:latin typeface="Arial"/>
                <a:cs typeface="Arial"/>
              </a:rPr>
              <a:t>3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spc="-20" dirty="0">
                <a:latin typeface="Arial"/>
                <a:cs typeface="Arial"/>
              </a:rPr>
              <a:t>Plug</a:t>
            </a:r>
            <a:r>
              <a:rPr sz="1200" b="1" spc="-25" dirty="0">
                <a:latin typeface="Arial"/>
                <a:cs typeface="Arial"/>
              </a:rPr>
              <a:t> Pin </a:t>
            </a:r>
            <a:r>
              <a:rPr sz="1200" b="1" dirty="0">
                <a:latin typeface="Arial"/>
                <a:cs typeface="Arial"/>
              </a:rPr>
              <a:t>22O</a:t>
            </a:r>
            <a:r>
              <a:rPr sz="1200" b="1" spc="75" dirty="0">
                <a:latin typeface="Arial"/>
                <a:cs typeface="Arial"/>
              </a:rPr>
              <a:t> </a:t>
            </a:r>
            <a:r>
              <a:rPr sz="1200" b="1" spc="-20" dirty="0">
                <a:latin typeface="Arial"/>
                <a:cs typeface="Arial"/>
              </a:rPr>
              <a:t>Volt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556203" y="6114415"/>
            <a:ext cx="893444" cy="19050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5400" rIns="0" bIns="0" rtlCol="0">
            <a:spAutoFit/>
          </a:bodyPr>
          <a:lstStyle/>
          <a:p>
            <a:pPr marL="89535">
              <a:lnSpc>
                <a:spcPct val="100000"/>
              </a:lnSpc>
              <a:spcBef>
                <a:spcPts val="200"/>
              </a:spcBef>
            </a:pPr>
            <a:r>
              <a:rPr sz="900" b="1" dirty="0">
                <a:latin typeface="Arial"/>
                <a:cs typeface="Arial"/>
              </a:rPr>
              <a:t>SKU:</a:t>
            </a:r>
            <a:r>
              <a:rPr sz="900" b="1" spc="4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EF</a:t>
            </a:r>
            <a:r>
              <a:rPr sz="900" b="1" spc="4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-</a:t>
            </a:r>
            <a:r>
              <a:rPr sz="900" b="1" spc="45" dirty="0">
                <a:latin typeface="Arial"/>
                <a:cs typeface="Arial"/>
              </a:rPr>
              <a:t> </a:t>
            </a:r>
            <a:r>
              <a:rPr sz="900" b="1" spc="-25" dirty="0">
                <a:latin typeface="Arial"/>
                <a:cs typeface="Arial"/>
              </a:rPr>
              <a:t>06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5805080" y="4444885"/>
            <a:ext cx="1730375" cy="1907539"/>
            <a:chOff x="5805080" y="4444885"/>
            <a:chExt cx="1730375" cy="1907539"/>
          </a:xfrm>
        </p:grpSpPr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62083" y="4481854"/>
              <a:ext cx="967896" cy="1191256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5817780" y="4457585"/>
              <a:ext cx="1704975" cy="1704975"/>
            </a:xfrm>
            <a:custGeom>
              <a:avLst/>
              <a:gdLst/>
              <a:ahLst/>
              <a:cxnLst/>
              <a:rect l="l" t="t" r="r" b="b"/>
              <a:pathLst>
                <a:path w="1704975" h="1704975">
                  <a:moveTo>
                    <a:pt x="1704886" y="1704886"/>
                  </a:moveTo>
                  <a:lnTo>
                    <a:pt x="0" y="1704886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1544878" y="0"/>
                  </a:lnTo>
                  <a:lnTo>
                    <a:pt x="1595452" y="8157"/>
                  </a:lnTo>
                  <a:lnTo>
                    <a:pt x="1639375" y="30872"/>
                  </a:lnTo>
                  <a:lnTo>
                    <a:pt x="1674013" y="65510"/>
                  </a:lnTo>
                  <a:lnTo>
                    <a:pt x="1696728" y="109433"/>
                  </a:lnTo>
                  <a:lnTo>
                    <a:pt x="1704886" y="160007"/>
                  </a:lnTo>
                  <a:lnTo>
                    <a:pt x="1704886" y="1704886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811278" y="5734975"/>
              <a:ext cx="1718310" cy="617855"/>
            </a:xfrm>
            <a:custGeom>
              <a:avLst/>
              <a:gdLst/>
              <a:ahLst/>
              <a:cxnLst/>
              <a:rect l="l" t="t" r="r" b="b"/>
              <a:pathLst>
                <a:path w="1718309" h="617854">
                  <a:moveTo>
                    <a:pt x="1717890" y="0"/>
                  </a:moveTo>
                  <a:lnTo>
                    <a:pt x="0" y="0"/>
                  </a:lnTo>
                  <a:lnTo>
                    <a:pt x="0" y="466305"/>
                  </a:lnTo>
                  <a:lnTo>
                    <a:pt x="7704" y="514072"/>
                  </a:lnTo>
                  <a:lnTo>
                    <a:pt x="29159" y="555555"/>
                  </a:lnTo>
                  <a:lnTo>
                    <a:pt x="61872" y="588267"/>
                  </a:lnTo>
                  <a:lnTo>
                    <a:pt x="103355" y="609719"/>
                  </a:lnTo>
                  <a:lnTo>
                    <a:pt x="151117" y="617423"/>
                  </a:lnTo>
                  <a:lnTo>
                    <a:pt x="1566773" y="617423"/>
                  </a:lnTo>
                  <a:lnTo>
                    <a:pt x="1614540" y="609719"/>
                  </a:lnTo>
                  <a:lnTo>
                    <a:pt x="1656023" y="588267"/>
                  </a:lnTo>
                  <a:lnTo>
                    <a:pt x="1688735" y="555555"/>
                  </a:lnTo>
                  <a:lnTo>
                    <a:pt x="1710187" y="514072"/>
                  </a:lnTo>
                  <a:lnTo>
                    <a:pt x="1717890" y="466305"/>
                  </a:lnTo>
                  <a:lnTo>
                    <a:pt x="1717890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5911265" y="5743712"/>
            <a:ext cx="1510665" cy="362585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64769" marR="5080" indent="-52705">
              <a:lnSpc>
                <a:spcPts val="1220"/>
              </a:lnSpc>
              <a:spcBef>
                <a:spcPts val="320"/>
              </a:spcBef>
            </a:pPr>
            <a:r>
              <a:rPr sz="1200" b="1" dirty="0">
                <a:latin typeface="Arial"/>
                <a:cs typeface="Arial"/>
              </a:rPr>
              <a:t>Eu/Pakistan</a:t>
            </a:r>
            <a:r>
              <a:rPr sz="1200" b="1" spc="-4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Dimmer </a:t>
            </a:r>
            <a:r>
              <a:rPr sz="1200" b="1" dirty="0">
                <a:latin typeface="Arial"/>
                <a:cs typeface="Arial"/>
              </a:rPr>
              <a:t>2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spc="-20" dirty="0">
                <a:latin typeface="Arial"/>
                <a:cs typeface="Arial"/>
              </a:rPr>
              <a:t>Plug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spc="-20" dirty="0">
                <a:latin typeface="Arial"/>
                <a:cs typeface="Arial"/>
              </a:rPr>
              <a:t>Pin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spc="80" dirty="0">
                <a:latin typeface="Arial"/>
                <a:cs typeface="Arial"/>
              </a:rPr>
              <a:t>220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spc="-20" dirty="0">
                <a:latin typeface="Arial"/>
                <a:cs typeface="Arial"/>
              </a:rPr>
              <a:t>Volt</a:t>
            </a:r>
            <a:endParaRPr sz="12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206781" y="6114415"/>
            <a:ext cx="893444" cy="19050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5400" rIns="0" bIns="0" rtlCol="0">
            <a:spAutoFit/>
          </a:bodyPr>
          <a:lstStyle/>
          <a:p>
            <a:pPr marL="89535">
              <a:lnSpc>
                <a:spcPct val="100000"/>
              </a:lnSpc>
              <a:spcBef>
                <a:spcPts val="200"/>
              </a:spcBef>
            </a:pPr>
            <a:r>
              <a:rPr sz="900" b="1" dirty="0">
                <a:latin typeface="Arial"/>
                <a:cs typeface="Arial"/>
              </a:rPr>
              <a:t>SKU:</a:t>
            </a:r>
            <a:r>
              <a:rPr sz="900" b="1" spc="4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EF</a:t>
            </a:r>
            <a:r>
              <a:rPr sz="900" b="1" spc="4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-</a:t>
            </a:r>
            <a:r>
              <a:rPr sz="900" b="1" spc="45" dirty="0">
                <a:latin typeface="Arial"/>
                <a:cs typeface="Arial"/>
              </a:rPr>
              <a:t> </a:t>
            </a:r>
            <a:r>
              <a:rPr sz="900" b="1" spc="-25" dirty="0">
                <a:latin typeface="Arial"/>
                <a:cs typeface="Arial"/>
              </a:rPr>
              <a:t>07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503910" y="2088845"/>
            <a:ext cx="1730375" cy="1907539"/>
            <a:chOff x="503910" y="2088845"/>
            <a:chExt cx="1730375" cy="1907539"/>
          </a:xfrm>
        </p:grpSpPr>
        <p:sp>
          <p:nvSpPr>
            <p:cNvPr id="25" name="object 25"/>
            <p:cNvSpPr/>
            <p:nvPr/>
          </p:nvSpPr>
          <p:spPr>
            <a:xfrm>
              <a:off x="516610" y="2101545"/>
              <a:ext cx="1704975" cy="1704975"/>
            </a:xfrm>
            <a:custGeom>
              <a:avLst/>
              <a:gdLst/>
              <a:ahLst/>
              <a:cxnLst/>
              <a:rect l="l" t="t" r="r" b="b"/>
              <a:pathLst>
                <a:path w="1704975" h="1704975">
                  <a:moveTo>
                    <a:pt x="1704886" y="1704886"/>
                  </a:moveTo>
                  <a:lnTo>
                    <a:pt x="0" y="1704886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1544878" y="0"/>
                  </a:lnTo>
                  <a:lnTo>
                    <a:pt x="1595452" y="8157"/>
                  </a:lnTo>
                  <a:lnTo>
                    <a:pt x="1639375" y="30872"/>
                  </a:lnTo>
                  <a:lnTo>
                    <a:pt x="1674013" y="65510"/>
                  </a:lnTo>
                  <a:lnTo>
                    <a:pt x="1696728" y="109433"/>
                  </a:lnTo>
                  <a:lnTo>
                    <a:pt x="1704886" y="160007"/>
                  </a:lnTo>
                  <a:lnTo>
                    <a:pt x="1704886" y="1704886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10108" y="3378936"/>
              <a:ext cx="1718310" cy="617855"/>
            </a:xfrm>
            <a:custGeom>
              <a:avLst/>
              <a:gdLst/>
              <a:ahLst/>
              <a:cxnLst/>
              <a:rect l="l" t="t" r="r" b="b"/>
              <a:pathLst>
                <a:path w="1718310" h="617854">
                  <a:moveTo>
                    <a:pt x="1717890" y="0"/>
                  </a:moveTo>
                  <a:lnTo>
                    <a:pt x="0" y="0"/>
                  </a:lnTo>
                  <a:lnTo>
                    <a:pt x="0" y="466305"/>
                  </a:lnTo>
                  <a:lnTo>
                    <a:pt x="7704" y="514072"/>
                  </a:lnTo>
                  <a:lnTo>
                    <a:pt x="29159" y="555555"/>
                  </a:lnTo>
                  <a:lnTo>
                    <a:pt x="61872" y="588267"/>
                  </a:lnTo>
                  <a:lnTo>
                    <a:pt x="103355" y="609719"/>
                  </a:lnTo>
                  <a:lnTo>
                    <a:pt x="151117" y="617423"/>
                  </a:lnTo>
                  <a:lnTo>
                    <a:pt x="1566773" y="617423"/>
                  </a:lnTo>
                  <a:lnTo>
                    <a:pt x="1614540" y="609719"/>
                  </a:lnTo>
                  <a:lnTo>
                    <a:pt x="1656023" y="588267"/>
                  </a:lnTo>
                  <a:lnTo>
                    <a:pt x="1688735" y="555555"/>
                  </a:lnTo>
                  <a:lnTo>
                    <a:pt x="1710187" y="514072"/>
                  </a:lnTo>
                  <a:lnTo>
                    <a:pt x="1717890" y="466305"/>
                  </a:lnTo>
                  <a:lnTo>
                    <a:pt x="1717890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588639" y="3387684"/>
            <a:ext cx="1556385" cy="2076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00" b="1" dirty="0">
                <a:latin typeface="Arial"/>
                <a:cs typeface="Arial"/>
              </a:rPr>
              <a:t>USA</a:t>
            </a:r>
            <a:r>
              <a:rPr sz="1200" b="1" spc="-60" dirty="0">
                <a:latin typeface="Arial"/>
                <a:cs typeface="Arial"/>
              </a:rPr>
              <a:t> </a:t>
            </a:r>
            <a:r>
              <a:rPr sz="1200" b="1" spc="-80" dirty="0">
                <a:latin typeface="Arial"/>
                <a:cs typeface="Arial"/>
              </a:rPr>
              <a:t>110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Volt</a:t>
            </a:r>
            <a:r>
              <a:rPr sz="1200" b="1" spc="-40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Dimmer</a:t>
            </a:r>
            <a:endParaRPr sz="12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905611" y="3738841"/>
            <a:ext cx="893444" cy="19050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5400" rIns="0" bIns="0" rtlCol="0">
            <a:spAutoFit/>
          </a:bodyPr>
          <a:lstStyle/>
          <a:p>
            <a:pPr marL="89535">
              <a:lnSpc>
                <a:spcPct val="100000"/>
              </a:lnSpc>
              <a:spcBef>
                <a:spcPts val="200"/>
              </a:spcBef>
            </a:pPr>
            <a:r>
              <a:rPr sz="900" b="1" dirty="0">
                <a:latin typeface="Arial"/>
                <a:cs typeface="Arial"/>
              </a:rPr>
              <a:t>SKU:</a:t>
            </a:r>
            <a:r>
              <a:rPr sz="900" b="1" spc="4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EF</a:t>
            </a:r>
            <a:r>
              <a:rPr sz="900" b="1" spc="4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-</a:t>
            </a:r>
            <a:r>
              <a:rPr sz="900" b="1" spc="45" dirty="0">
                <a:latin typeface="Arial"/>
                <a:cs typeface="Arial"/>
              </a:rPr>
              <a:t> </a:t>
            </a:r>
            <a:r>
              <a:rPr sz="900" b="1" spc="-25" dirty="0">
                <a:latin typeface="Arial"/>
                <a:cs typeface="Arial"/>
              </a:rPr>
              <a:t>01</a:t>
            </a:r>
            <a:endParaRPr sz="900">
              <a:latin typeface="Arial"/>
              <a:cs typeface="Arial"/>
            </a:endParaRPr>
          </a:p>
        </p:txBody>
      </p:sp>
      <p:pic>
        <p:nvPicPr>
          <p:cNvPr id="29" name="object 2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65536" y="2207933"/>
            <a:ext cx="1093849" cy="1101890"/>
          </a:xfrm>
          <a:prstGeom prst="rect">
            <a:avLst/>
          </a:prstGeom>
        </p:spPr>
      </p:pic>
      <p:grpSp>
        <p:nvGrpSpPr>
          <p:cNvPr id="30" name="object 30"/>
          <p:cNvGrpSpPr/>
          <p:nvPr/>
        </p:nvGrpSpPr>
        <p:grpSpPr>
          <a:xfrm>
            <a:off x="3154502" y="2088845"/>
            <a:ext cx="1730375" cy="1907539"/>
            <a:chOff x="3154502" y="2088845"/>
            <a:chExt cx="1730375" cy="1907539"/>
          </a:xfrm>
        </p:grpSpPr>
        <p:sp>
          <p:nvSpPr>
            <p:cNvPr id="31" name="object 31"/>
            <p:cNvSpPr/>
            <p:nvPr/>
          </p:nvSpPr>
          <p:spPr>
            <a:xfrm>
              <a:off x="3167202" y="2101545"/>
              <a:ext cx="1704975" cy="1704975"/>
            </a:xfrm>
            <a:custGeom>
              <a:avLst/>
              <a:gdLst/>
              <a:ahLst/>
              <a:cxnLst/>
              <a:rect l="l" t="t" r="r" b="b"/>
              <a:pathLst>
                <a:path w="1704975" h="1704975">
                  <a:moveTo>
                    <a:pt x="1704886" y="1704886"/>
                  </a:moveTo>
                  <a:lnTo>
                    <a:pt x="0" y="1704886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1544878" y="0"/>
                  </a:lnTo>
                  <a:lnTo>
                    <a:pt x="1595452" y="8157"/>
                  </a:lnTo>
                  <a:lnTo>
                    <a:pt x="1639375" y="30872"/>
                  </a:lnTo>
                  <a:lnTo>
                    <a:pt x="1674013" y="65510"/>
                  </a:lnTo>
                  <a:lnTo>
                    <a:pt x="1696728" y="109433"/>
                  </a:lnTo>
                  <a:lnTo>
                    <a:pt x="1704886" y="160007"/>
                  </a:lnTo>
                  <a:lnTo>
                    <a:pt x="1704886" y="1704886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3160699" y="3378936"/>
              <a:ext cx="1718310" cy="617855"/>
            </a:xfrm>
            <a:custGeom>
              <a:avLst/>
              <a:gdLst/>
              <a:ahLst/>
              <a:cxnLst/>
              <a:rect l="l" t="t" r="r" b="b"/>
              <a:pathLst>
                <a:path w="1718310" h="617854">
                  <a:moveTo>
                    <a:pt x="1717890" y="0"/>
                  </a:moveTo>
                  <a:lnTo>
                    <a:pt x="0" y="0"/>
                  </a:lnTo>
                  <a:lnTo>
                    <a:pt x="0" y="466305"/>
                  </a:lnTo>
                  <a:lnTo>
                    <a:pt x="7704" y="514072"/>
                  </a:lnTo>
                  <a:lnTo>
                    <a:pt x="29159" y="555555"/>
                  </a:lnTo>
                  <a:lnTo>
                    <a:pt x="61872" y="588267"/>
                  </a:lnTo>
                  <a:lnTo>
                    <a:pt x="103355" y="609719"/>
                  </a:lnTo>
                  <a:lnTo>
                    <a:pt x="151117" y="617423"/>
                  </a:lnTo>
                  <a:lnTo>
                    <a:pt x="1566773" y="617423"/>
                  </a:lnTo>
                  <a:lnTo>
                    <a:pt x="1614540" y="609719"/>
                  </a:lnTo>
                  <a:lnTo>
                    <a:pt x="1656023" y="588267"/>
                  </a:lnTo>
                  <a:lnTo>
                    <a:pt x="1688735" y="555555"/>
                  </a:lnTo>
                  <a:lnTo>
                    <a:pt x="1710187" y="514072"/>
                  </a:lnTo>
                  <a:lnTo>
                    <a:pt x="1717890" y="466305"/>
                  </a:lnTo>
                  <a:lnTo>
                    <a:pt x="1717890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3268535" y="3387684"/>
            <a:ext cx="1489075" cy="2076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00" b="1" dirty="0">
                <a:latin typeface="Arial"/>
                <a:cs typeface="Arial"/>
              </a:rPr>
              <a:t>USA</a:t>
            </a:r>
            <a:r>
              <a:rPr sz="1200" b="1" spc="-60" dirty="0">
                <a:latin typeface="Arial"/>
                <a:cs typeface="Arial"/>
              </a:rPr>
              <a:t> </a:t>
            </a:r>
            <a:r>
              <a:rPr sz="1200" b="1" spc="-80" dirty="0">
                <a:latin typeface="Arial"/>
                <a:cs typeface="Arial"/>
              </a:rPr>
              <a:t>110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Volt</a:t>
            </a:r>
            <a:r>
              <a:rPr sz="1200" b="1" spc="-40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On/Off</a:t>
            </a:r>
            <a:endParaRPr sz="12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556203" y="3738841"/>
            <a:ext cx="893444" cy="19050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5400" rIns="0" bIns="0" rtlCol="0">
            <a:spAutoFit/>
          </a:bodyPr>
          <a:lstStyle/>
          <a:p>
            <a:pPr marL="89535">
              <a:lnSpc>
                <a:spcPct val="100000"/>
              </a:lnSpc>
              <a:spcBef>
                <a:spcPts val="200"/>
              </a:spcBef>
            </a:pPr>
            <a:r>
              <a:rPr sz="900" b="1" dirty="0">
                <a:latin typeface="Arial"/>
                <a:cs typeface="Arial"/>
              </a:rPr>
              <a:t>SKU:</a:t>
            </a:r>
            <a:r>
              <a:rPr sz="900" b="1" spc="4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EF</a:t>
            </a:r>
            <a:r>
              <a:rPr sz="900" b="1" spc="4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-</a:t>
            </a:r>
            <a:r>
              <a:rPr sz="900" b="1" spc="45" dirty="0">
                <a:latin typeface="Arial"/>
                <a:cs typeface="Arial"/>
              </a:rPr>
              <a:t> </a:t>
            </a:r>
            <a:r>
              <a:rPr sz="900" b="1" spc="-25" dirty="0">
                <a:latin typeface="Arial"/>
                <a:cs typeface="Arial"/>
              </a:rPr>
              <a:t>02</a:t>
            </a:r>
            <a:endParaRPr sz="900">
              <a:latin typeface="Arial"/>
              <a:cs typeface="Arial"/>
            </a:endParaRPr>
          </a:p>
        </p:txBody>
      </p:sp>
      <p:pic>
        <p:nvPicPr>
          <p:cNvPr id="35" name="object 3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328771" y="2013216"/>
            <a:ext cx="1491335" cy="1491322"/>
          </a:xfrm>
          <a:prstGeom prst="rect">
            <a:avLst/>
          </a:prstGeom>
        </p:spPr>
      </p:pic>
      <p:grpSp>
        <p:nvGrpSpPr>
          <p:cNvPr id="36" name="object 36"/>
          <p:cNvGrpSpPr/>
          <p:nvPr/>
        </p:nvGrpSpPr>
        <p:grpSpPr>
          <a:xfrm>
            <a:off x="5805080" y="2088845"/>
            <a:ext cx="1730375" cy="1907539"/>
            <a:chOff x="5805080" y="2088845"/>
            <a:chExt cx="1730375" cy="1907539"/>
          </a:xfrm>
        </p:grpSpPr>
        <p:sp>
          <p:nvSpPr>
            <p:cNvPr id="37" name="object 37"/>
            <p:cNvSpPr/>
            <p:nvPr/>
          </p:nvSpPr>
          <p:spPr>
            <a:xfrm>
              <a:off x="5817780" y="2101545"/>
              <a:ext cx="1704975" cy="1704975"/>
            </a:xfrm>
            <a:custGeom>
              <a:avLst/>
              <a:gdLst/>
              <a:ahLst/>
              <a:cxnLst/>
              <a:rect l="l" t="t" r="r" b="b"/>
              <a:pathLst>
                <a:path w="1704975" h="1704975">
                  <a:moveTo>
                    <a:pt x="1704886" y="1704886"/>
                  </a:moveTo>
                  <a:lnTo>
                    <a:pt x="0" y="1704886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1544878" y="0"/>
                  </a:lnTo>
                  <a:lnTo>
                    <a:pt x="1595452" y="8157"/>
                  </a:lnTo>
                  <a:lnTo>
                    <a:pt x="1639375" y="30872"/>
                  </a:lnTo>
                  <a:lnTo>
                    <a:pt x="1674013" y="65510"/>
                  </a:lnTo>
                  <a:lnTo>
                    <a:pt x="1696728" y="109433"/>
                  </a:lnTo>
                  <a:lnTo>
                    <a:pt x="1704886" y="160007"/>
                  </a:lnTo>
                  <a:lnTo>
                    <a:pt x="1704886" y="1704886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5811278" y="3378936"/>
              <a:ext cx="1718310" cy="617855"/>
            </a:xfrm>
            <a:custGeom>
              <a:avLst/>
              <a:gdLst/>
              <a:ahLst/>
              <a:cxnLst/>
              <a:rect l="l" t="t" r="r" b="b"/>
              <a:pathLst>
                <a:path w="1718309" h="617854">
                  <a:moveTo>
                    <a:pt x="1717890" y="0"/>
                  </a:moveTo>
                  <a:lnTo>
                    <a:pt x="0" y="0"/>
                  </a:lnTo>
                  <a:lnTo>
                    <a:pt x="0" y="466305"/>
                  </a:lnTo>
                  <a:lnTo>
                    <a:pt x="7704" y="514072"/>
                  </a:lnTo>
                  <a:lnTo>
                    <a:pt x="29159" y="555555"/>
                  </a:lnTo>
                  <a:lnTo>
                    <a:pt x="61872" y="588267"/>
                  </a:lnTo>
                  <a:lnTo>
                    <a:pt x="103355" y="609719"/>
                  </a:lnTo>
                  <a:lnTo>
                    <a:pt x="151117" y="617423"/>
                  </a:lnTo>
                  <a:lnTo>
                    <a:pt x="1566773" y="617423"/>
                  </a:lnTo>
                  <a:lnTo>
                    <a:pt x="1614540" y="609719"/>
                  </a:lnTo>
                  <a:lnTo>
                    <a:pt x="1656023" y="588267"/>
                  </a:lnTo>
                  <a:lnTo>
                    <a:pt x="1688735" y="555555"/>
                  </a:lnTo>
                  <a:lnTo>
                    <a:pt x="1710187" y="514072"/>
                  </a:lnTo>
                  <a:lnTo>
                    <a:pt x="1717890" y="466305"/>
                  </a:lnTo>
                  <a:lnTo>
                    <a:pt x="1717890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6009449" y="3377917"/>
            <a:ext cx="1283335" cy="362585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387985" marR="5080" indent="-375920">
              <a:lnSpc>
                <a:spcPts val="1220"/>
              </a:lnSpc>
              <a:spcBef>
                <a:spcPts val="320"/>
              </a:spcBef>
            </a:pPr>
            <a:r>
              <a:rPr sz="1200" b="1" dirty="0">
                <a:latin typeface="Arial"/>
                <a:cs typeface="Arial"/>
              </a:rPr>
              <a:t>AUS/NZ</a:t>
            </a:r>
            <a:r>
              <a:rPr sz="1200" b="1" spc="70" dirty="0">
                <a:latin typeface="Arial"/>
                <a:cs typeface="Arial"/>
              </a:rPr>
              <a:t> </a:t>
            </a:r>
            <a:r>
              <a:rPr sz="1200" b="1" spc="85" dirty="0">
                <a:latin typeface="Arial"/>
                <a:cs typeface="Arial"/>
              </a:rPr>
              <a:t>230</a:t>
            </a:r>
            <a:r>
              <a:rPr sz="1200" b="1" spc="70" dirty="0">
                <a:latin typeface="Arial"/>
                <a:cs typeface="Arial"/>
              </a:rPr>
              <a:t> </a:t>
            </a:r>
            <a:r>
              <a:rPr sz="1200" b="1" spc="-20" dirty="0">
                <a:latin typeface="Arial"/>
                <a:cs typeface="Arial"/>
              </a:rPr>
              <a:t>Volt </a:t>
            </a:r>
            <a:r>
              <a:rPr sz="1200" b="1" spc="-10" dirty="0">
                <a:latin typeface="Arial"/>
                <a:cs typeface="Arial"/>
              </a:rPr>
              <a:t>On/Off</a:t>
            </a:r>
            <a:endParaRPr sz="12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206781" y="3738841"/>
            <a:ext cx="893444" cy="19050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5400" rIns="0" bIns="0" rtlCol="0">
            <a:spAutoFit/>
          </a:bodyPr>
          <a:lstStyle/>
          <a:p>
            <a:pPr marL="89535">
              <a:lnSpc>
                <a:spcPct val="100000"/>
              </a:lnSpc>
              <a:spcBef>
                <a:spcPts val="200"/>
              </a:spcBef>
            </a:pPr>
            <a:r>
              <a:rPr sz="900" b="1" dirty="0">
                <a:latin typeface="Arial"/>
                <a:cs typeface="Arial"/>
              </a:rPr>
              <a:t>SKU:</a:t>
            </a:r>
            <a:r>
              <a:rPr sz="900" b="1" spc="4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EF</a:t>
            </a:r>
            <a:r>
              <a:rPr sz="900" b="1" spc="4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-</a:t>
            </a:r>
            <a:r>
              <a:rPr sz="900" b="1" spc="45" dirty="0">
                <a:latin typeface="Arial"/>
                <a:cs typeface="Arial"/>
              </a:rPr>
              <a:t> </a:t>
            </a:r>
            <a:r>
              <a:rPr sz="900" b="1" spc="-25" dirty="0">
                <a:latin typeface="Arial"/>
                <a:cs typeface="Arial"/>
              </a:rPr>
              <a:t>03</a:t>
            </a:r>
            <a:endParaRPr sz="900">
              <a:latin typeface="Arial"/>
              <a:cs typeface="Arial"/>
            </a:endParaRPr>
          </a:p>
        </p:txBody>
      </p:sp>
      <p:pic>
        <p:nvPicPr>
          <p:cNvPr id="41" name="object 4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814567" y="2382926"/>
            <a:ext cx="1660016" cy="996010"/>
          </a:xfrm>
          <a:prstGeom prst="rect">
            <a:avLst/>
          </a:prstGeom>
        </p:spPr>
      </p:pic>
      <p:grpSp>
        <p:nvGrpSpPr>
          <p:cNvPr id="42" name="object 42"/>
          <p:cNvGrpSpPr/>
          <p:nvPr/>
        </p:nvGrpSpPr>
        <p:grpSpPr>
          <a:xfrm>
            <a:off x="8455673" y="2088845"/>
            <a:ext cx="1730375" cy="1907539"/>
            <a:chOff x="8455673" y="2088845"/>
            <a:chExt cx="1730375" cy="1907539"/>
          </a:xfrm>
        </p:grpSpPr>
        <p:sp>
          <p:nvSpPr>
            <p:cNvPr id="43" name="object 43"/>
            <p:cNvSpPr/>
            <p:nvPr/>
          </p:nvSpPr>
          <p:spPr>
            <a:xfrm>
              <a:off x="8468373" y="2101545"/>
              <a:ext cx="1704975" cy="1704975"/>
            </a:xfrm>
            <a:custGeom>
              <a:avLst/>
              <a:gdLst/>
              <a:ahLst/>
              <a:cxnLst/>
              <a:rect l="l" t="t" r="r" b="b"/>
              <a:pathLst>
                <a:path w="1704975" h="1704975">
                  <a:moveTo>
                    <a:pt x="1704886" y="1704886"/>
                  </a:moveTo>
                  <a:lnTo>
                    <a:pt x="0" y="1704886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1544878" y="0"/>
                  </a:lnTo>
                  <a:lnTo>
                    <a:pt x="1595452" y="8157"/>
                  </a:lnTo>
                  <a:lnTo>
                    <a:pt x="1639375" y="30872"/>
                  </a:lnTo>
                  <a:lnTo>
                    <a:pt x="1674013" y="65510"/>
                  </a:lnTo>
                  <a:lnTo>
                    <a:pt x="1696728" y="109433"/>
                  </a:lnTo>
                  <a:lnTo>
                    <a:pt x="1704886" y="160007"/>
                  </a:lnTo>
                  <a:lnTo>
                    <a:pt x="1704886" y="1704886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8461870" y="3378936"/>
              <a:ext cx="1718310" cy="617855"/>
            </a:xfrm>
            <a:custGeom>
              <a:avLst/>
              <a:gdLst/>
              <a:ahLst/>
              <a:cxnLst/>
              <a:rect l="l" t="t" r="r" b="b"/>
              <a:pathLst>
                <a:path w="1718309" h="617854">
                  <a:moveTo>
                    <a:pt x="1717890" y="0"/>
                  </a:moveTo>
                  <a:lnTo>
                    <a:pt x="0" y="0"/>
                  </a:lnTo>
                  <a:lnTo>
                    <a:pt x="0" y="466305"/>
                  </a:lnTo>
                  <a:lnTo>
                    <a:pt x="7704" y="514072"/>
                  </a:lnTo>
                  <a:lnTo>
                    <a:pt x="29159" y="555555"/>
                  </a:lnTo>
                  <a:lnTo>
                    <a:pt x="61872" y="588267"/>
                  </a:lnTo>
                  <a:lnTo>
                    <a:pt x="103355" y="609719"/>
                  </a:lnTo>
                  <a:lnTo>
                    <a:pt x="151117" y="617423"/>
                  </a:lnTo>
                  <a:lnTo>
                    <a:pt x="1566773" y="617423"/>
                  </a:lnTo>
                  <a:lnTo>
                    <a:pt x="1614540" y="609719"/>
                  </a:lnTo>
                  <a:lnTo>
                    <a:pt x="1656023" y="588267"/>
                  </a:lnTo>
                  <a:lnTo>
                    <a:pt x="1688735" y="555555"/>
                  </a:lnTo>
                  <a:lnTo>
                    <a:pt x="1710187" y="514072"/>
                  </a:lnTo>
                  <a:lnTo>
                    <a:pt x="1717890" y="466305"/>
                  </a:lnTo>
                  <a:lnTo>
                    <a:pt x="1717890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8860193" y="3387684"/>
            <a:ext cx="904875" cy="2076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00" b="1" dirty="0">
                <a:latin typeface="Arial"/>
                <a:cs typeface="Arial"/>
              </a:rPr>
              <a:t>07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Volt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0" dirty="0">
                <a:latin typeface="Arial"/>
                <a:cs typeface="Arial"/>
              </a:rPr>
              <a:t>Bulb</a:t>
            </a:r>
            <a:endParaRPr sz="12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8867762" y="3738841"/>
            <a:ext cx="893444" cy="19050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5400" rIns="0" bIns="0" rtlCol="0">
            <a:spAutoFit/>
          </a:bodyPr>
          <a:lstStyle/>
          <a:p>
            <a:pPr marL="89535">
              <a:lnSpc>
                <a:spcPct val="100000"/>
              </a:lnSpc>
              <a:spcBef>
                <a:spcPts val="200"/>
              </a:spcBef>
            </a:pPr>
            <a:r>
              <a:rPr sz="900" b="1" dirty="0">
                <a:latin typeface="Arial"/>
                <a:cs typeface="Arial"/>
              </a:rPr>
              <a:t>SKU:</a:t>
            </a:r>
            <a:r>
              <a:rPr sz="900" b="1" spc="4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EF</a:t>
            </a:r>
            <a:r>
              <a:rPr sz="900" b="1" spc="4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-</a:t>
            </a:r>
            <a:r>
              <a:rPr sz="900" b="1" spc="45" dirty="0">
                <a:latin typeface="Arial"/>
                <a:cs typeface="Arial"/>
              </a:rPr>
              <a:t> </a:t>
            </a:r>
            <a:r>
              <a:rPr sz="900" b="1" spc="-25" dirty="0">
                <a:latin typeface="Arial"/>
                <a:cs typeface="Arial"/>
              </a:rPr>
              <a:t>04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8455673" y="4444885"/>
            <a:ext cx="1730375" cy="1907539"/>
            <a:chOff x="8455673" y="4444885"/>
            <a:chExt cx="1730375" cy="1907539"/>
          </a:xfrm>
        </p:grpSpPr>
        <p:sp>
          <p:nvSpPr>
            <p:cNvPr id="48" name="object 48"/>
            <p:cNvSpPr/>
            <p:nvPr/>
          </p:nvSpPr>
          <p:spPr>
            <a:xfrm>
              <a:off x="8468373" y="4457585"/>
              <a:ext cx="1704975" cy="1704975"/>
            </a:xfrm>
            <a:custGeom>
              <a:avLst/>
              <a:gdLst/>
              <a:ahLst/>
              <a:cxnLst/>
              <a:rect l="l" t="t" r="r" b="b"/>
              <a:pathLst>
                <a:path w="1704975" h="1704975">
                  <a:moveTo>
                    <a:pt x="1704886" y="1704886"/>
                  </a:moveTo>
                  <a:lnTo>
                    <a:pt x="0" y="1704886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1544878" y="0"/>
                  </a:lnTo>
                  <a:lnTo>
                    <a:pt x="1595452" y="8157"/>
                  </a:lnTo>
                  <a:lnTo>
                    <a:pt x="1639375" y="30872"/>
                  </a:lnTo>
                  <a:lnTo>
                    <a:pt x="1674013" y="65510"/>
                  </a:lnTo>
                  <a:lnTo>
                    <a:pt x="1696728" y="109433"/>
                  </a:lnTo>
                  <a:lnTo>
                    <a:pt x="1704886" y="160007"/>
                  </a:lnTo>
                  <a:lnTo>
                    <a:pt x="1704886" y="1704886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8461870" y="5734975"/>
              <a:ext cx="1718310" cy="617855"/>
            </a:xfrm>
            <a:custGeom>
              <a:avLst/>
              <a:gdLst/>
              <a:ahLst/>
              <a:cxnLst/>
              <a:rect l="l" t="t" r="r" b="b"/>
              <a:pathLst>
                <a:path w="1718309" h="617854">
                  <a:moveTo>
                    <a:pt x="1717890" y="0"/>
                  </a:moveTo>
                  <a:lnTo>
                    <a:pt x="0" y="0"/>
                  </a:lnTo>
                  <a:lnTo>
                    <a:pt x="0" y="466305"/>
                  </a:lnTo>
                  <a:lnTo>
                    <a:pt x="7704" y="514072"/>
                  </a:lnTo>
                  <a:lnTo>
                    <a:pt x="29159" y="555555"/>
                  </a:lnTo>
                  <a:lnTo>
                    <a:pt x="61872" y="588267"/>
                  </a:lnTo>
                  <a:lnTo>
                    <a:pt x="103355" y="609719"/>
                  </a:lnTo>
                  <a:lnTo>
                    <a:pt x="151117" y="617423"/>
                  </a:lnTo>
                  <a:lnTo>
                    <a:pt x="1566773" y="617423"/>
                  </a:lnTo>
                  <a:lnTo>
                    <a:pt x="1614540" y="609719"/>
                  </a:lnTo>
                  <a:lnTo>
                    <a:pt x="1656023" y="588267"/>
                  </a:lnTo>
                  <a:lnTo>
                    <a:pt x="1688735" y="555555"/>
                  </a:lnTo>
                  <a:lnTo>
                    <a:pt x="1710187" y="514072"/>
                  </a:lnTo>
                  <a:lnTo>
                    <a:pt x="1717890" y="466305"/>
                  </a:lnTo>
                  <a:lnTo>
                    <a:pt x="1717890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0" name="object 50"/>
          <p:cNvSpPr txBox="1"/>
          <p:nvPr/>
        </p:nvSpPr>
        <p:spPr>
          <a:xfrm>
            <a:off x="8859087" y="5743712"/>
            <a:ext cx="908685" cy="2076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00" b="1" spc="55" dirty="0">
                <a:latin typeface="Arial"/>
                <a:cs typeface="Arial"/>
              </a:rPr>
              <a:t>25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Volt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spc="-20" dirty="0">
                <a:latin typeface="Arial"/>
                <a:cs typeface="Arial"/>
              </a:rPr>
              <a:t>Bulb</a:t>
            </a:r>
            <a:endParaRPr sz="12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8866644" y="6114415"/>
            <a:ext cx="893444" cy="19050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5400" rIns="0" bIns="0" rtlCol="0">
            <a:spAutoFit/>
          </a:bodyPr>
          <a:lstStyle/>
          <a:p>
            <a:pPr marL="89535">
              <a:lnSpc>
                <a:spcPct val="100000"/>
              </a:lnSpc>
              <a:spcBef>
                <a:spcPts val="200"/>
              </a:spcBef>
            </a:pPr>
            <a:r>
              <a:rPr sz="900" b="1" dirty="0">
                <a:latin typeface="Arial"/>
                <a:cs typeface="Arial"/>
              </a:rPr>
              <a:t>SKU:</a:t>
            </a:r>
            <a:r>
              <a:rPr sz="900" b="1" spc="4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EF</a:t>
            </a:r>
            <a:r>
              <a:rPr sz="900" b="1" spc="4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-</a:t>
            </a:r>
            <a:r>
              <a:rPr sz="900" b="1" spc="45" dirty="0">
                <a:latin typeface="Arial"/>
                <a:cs typeface="Arial"/>
              </a:rPr>
              <a:t> </a:t>
            </a:r>
            <a:r>
              <a:rPr sz="900" b="1" spc="-25" dirty="0">
                <a:latin typeface="Arial"/>
                <a:cs typeface="Arial"/>
              </a:rPr>
              <a:t>08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52" name="object 52"/>
          <p:cNvGrpSpPr/>
          <p:nvPr/>
        </p:nvGrpSpPr>
        <p:grpSpPr>
          <a:xfrm>
            <a:off x="8024723" y="1584833"/>
            <a:ext cx="2621280" cy="4936490"/>
            <a:chOff x="8024723" y="1584833"/>
            <a:chExt cx="2621280" cy="4936490"/>
          </a:xfrm>
        </p:grpSpPr>
        <p:pic>
          <p:nvPicPr>
            <p:cNvPr id="53" name="object 5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024723" y="3929049"/>
              <a:ext cx="2592158" cy="2592171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053247" y="1584833"/>
              <a:ext cx="2592158" cy="2592184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BB61A5E-7A78-AE48-1479-86D54A41E41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511" y="39915"/>
            <a:ext cx="2705570" cy="122691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3" cy="756000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314706" y="1378705"/>
            <a:ext cx="3793490" cy="1667957"/>
          </a:xfrm>
          <a:prstGeom prst="rect">
            <a:avLst/>
          </a:prstGeom>
        </p:spPr>
        <p:txBody>
          <a:bodyPr vert="horz" wrap="square" lIns="0" tIns="163195" rIns="0" bIns="0" rtlCol="0">
            <a:spAutoFit/>
          </a:bodyPr>
          <a:lstStyle/>
          <a:p>
            <a:pPr marL="662940" marR="5080" indent="-650875" algn="r">
              <a:lnSpc>
                <a:spcPts val="5800"/>
              </a:lnSpc>
              <a:spcBef>
                <a:spcPts val="1285"/>
              </a:spcBef>
            </a:pPr>
            <a:r>
              <a:rPr lang="en-US" sz="5800" spc="50" dirty="0">
                <a:solidFill>
                  <a:srgbClr val="FFFFFF"/>
                </a:solidFill>
              </a:rPr>
              <a:t>aura</a:t>
            </a:r>
            <a:r>
              <a:rPr sz="5800" spc="50" dirty="0">
                <a:solidFill>
                  <a:srgbClr val="FFFFFF"/>
                </a:solidFill>
              </a:rPr>
              <a:t> </a:t>
            </a:r>
            <a:r>
              <a:rPr sz="5800" spc="-10" dirty="0">
                <a:solidFill>
                  <a:srgbClr val="FFFFFF"/>
                </a:solidFill>
              </a:rPr>
              <a:t>USB</a:t>
            </a:r>
            <a:r>
              <a:rPr sz="5800" spc="-380" dirty="0">
                <a:solidFill>
                  <a:srgbClr val="FFFFFF"/>
                </a:solidFill>
              </a:rPr>
              <a:t> </a:t>
            </a:r>
            <a:r>
              <a:rPr sz="5800" spc="55" dirty="0">
                <a:solidFill>
                  <a:srgbClr val="FFFFFF"/>
                </a:solidFill>
              </a:rPr>
              <a:t>Salt </a:t>
            </a:r>
            <a:r>
              <a:rPr sz="5800" spc="-10" dirty="0">
                <a:solidFill>
                  <a:srgbClr val="FFFFFF"/>
                </a:solidFill>
              </a:rPr>
              <a:t>Lamps</a:t>
            </a:r>
            <a:endParaRPr sz="5800" dirty="0"/>
          </a:p>
        </p:txBody>
      </p:sp>
      <p:sp>
        <p:nvSpPr>
          <p:cNvPr id="4" name="object 4"/>
          <p:cNvSpPr txBox="1"/>
          <p:nvPr/>
        </p:nvSpPr>
        <p:spPr>
          <a:xfrm>
            <a:off x="6765887" y="3442473"/>
            <a:ext cx="3351529" cy="10928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14984" marR="5080" indent="-502920" algn="r">
              <a:lnSpc>
                <a:spcPct val="134700"/>
              </a:lnSpc>
              <a:spcBef>
                <a:spcPts val="95"/>
              </a:spcBef>
            </a:pPr>
            <a:r>
              <a:rPr sz="1300" b="1" i="1" spc="145" dirty="0">
                <a:solidFill>
                  <a:srgbClr val="FFFFFF"/>
                </a:solidFill>
                <a:latin typeface="Arial"/>
                <a:cs typeface="Arial"/>
              </a:rPr>
              <a:t>Brighten</a:t>
            </a:r>
            <a:r>
              <a:rPr sz="1300" b="1" i="1" spc="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i="1" spc="135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1300" b="1" i="1" spc="2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i="1" spc="165" dirty="0">
                <a:solidFill>
                  <a:srgbClr val="FFFFFF"/>
                </a:solidFill>
                <a:latin typeface="Arial"/>
                <a:cs typeface="Arial"/>
              </a:rPr>
              <a:t>workspace,</a:t>
            </a:r>
            <a:r>
              <a:rPr sz="1300" b="1" i="1" spc="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i="1" spc="150" dirty="0">
                <a:solidFill>
                  <a:srgbClr val="FFFFFF"/>
                </a:solidFill>
                <a:latin typeface="Arial"/>
                <a:cs typeface="Arial"/>
              </a:rPr>
              <a:t>lighten </a:t>
            </a:r>
            <a:r>
              <a:rPr sz="1300" b="1" i="1" spc="135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1300" b="1" i="1" spc="2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i="1" spc="185" dirty="0">
                <a:solidFill>
                  <a:srgbClr val="FFFFFF"/>
                </a:solidFill>
                <a:latin typeface="Arial"/>
                <a:cs typeface="Arial"/>
              </a:rPr>
              <a:t>mood</a:t>
            </a:r>
            <a:r>
              <a:rPr sz="1300" b="1" i="1" spc="2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i="1" spc="185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1300" b="1" i="1" spc="2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i="1" dirty="0">
                <a:solidFill>
                  <a:srgbClr val="FFFFFF"/>
                </a:solidFill>
                <a:latin typeface="Arial"/>
                <a:cs typeface="Arial"/>
              </a:rPr>
              <a:t>USB</a:t>
            </a:r>
            <a:r>
              <a:rPr sz="1300" b="1" i="1" spc="2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i="1" spc="145" dirty="0">
                <a:solidFill>
                  <a:srgbClr val="FFFFFF"/>
                </a:solidFill>
                <a:latin typeface="Arial"/>
                <a:cs typeface="Arial"/>
              </a:rPr>
              <a:t>salt</a:t>
            </a:r>
            <a:r>
              <a:rPr sz="1300" b="1" i="1" spc="2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i="1" spc="170" dirty="0">
                <a:solidFill>
                  <a:srgbClr val="FFFFFF"/>
                </a:solidFill>
                <a:latin typeface="Arial"/>
                <a:cs typeface="Arial"/>
              </a:rPr>
              <a:t>lamps </a:t>
            </a:r>
            <a:r>
              <a:rPr sz="1300" b="1" i="1" spc="130" dirty="0">
                <a:solidFill>
                  <a:srgbClr val="FFFFFF"/>
                </a:solidFill>
                <a:latin typeface="Arial"/>
                <a:cs typeface="Arial"/>
              </a:rPr>
              <a:t>offer</a:t>
            </a:r>
            <a:r>
              <a:rPr sz="1300" b="1" i="1" spc="2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i="1" spc="15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300" b="1" i="1" spc="2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i="1" spc="155" dirty="0">
                <a:solidFill>
                  <a:srgbClr val="FFFFFF"/>
                </a:solidFill>
                <a:latin typeface="Arial"/>
                <a:cs typeface="Arial"/>
              </a:rPr>
              <a:t>serene</a:t>
            </a:r>
            <a:r>
              <a:rPr sz="1300" b="1" i="1" spc="2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i="1" spc="180" dirty="0">
                <a:solidFill>
                  <a:srgbClr val="FFFFFF"/>
                </a:solidFill>
                <a:latin typeface="Arial"/>
                <a:cs typeface="Arial"/>
              </a:rPr>
              <a:t>escape</a:t>
            </a:r>
            <a:r>
              <a:rPr sz="1300" b="1" i="1" spc="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i="1" spc="140" dirty="0">
                <a:solidFill>
                  <a:srgbClr val="FFFFFF"/>
                </a:solidFill>
                <a:latin typeface="Arial"/>
                <a:cs typeface="Arial"/>
              </a:rPr>
              <a:t>right </a:t>
            </a:r>
            <a:endParaRPr sz="13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540"/>
              </a:spcBef>
            </a:pPr>
            <a:r>
              <a:rPr sz="1300" b="1" i="1" spc="175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1300" b="1" i="1" spc="2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i="1" spc="135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1300" b="1" i="1" spc="2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i="1" spc="120" dirty="0">
                <a:solidFill>
                  <a:srgbClr val="FFFFFF"/>
                </a:solidFill>
                <a:latin typeface="Arial"/>
                <a:cs typeface="Arial"/>
              </a:rPr>
              <a:t>desk </a:t>
            </a:r>
            <a:endParaRPr sz="13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58936" y="441793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solidFill>
                  <a:srgbClr val="FFFFFF"/>
                </a:solidFill>
                <a:latin typeface="Lucida Sans Unicode"/>
                <a:cs typeface="Lucida Sans Unicode"/>
              </a:rPr>
              <a:t>Product</a:t>
            </a:r>
            <a:r>
              <a:rPr sz="1050" spc="18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50" spc="80" dirty="0">
                <a:solidFill>
                  <a:srgbClr val="FFFFFF"/>
                </a:solidFill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object 48"/>
          <p:cNvGrpSpPr/>
          <p:nvPr/>
        </p:nvGrpSpPr>
        <p:grpSpPr>
          <a:xfrm>
            <a:off x="5458028" y="33296"/>
            <a:ext cx="5059196" cy="6656787"/>
            <a:chOff x="5458028" y="12"/>
            <a:chExt cx="5059196" cy="6723355"/>
          </a:xfrm>
        </p:grpSpPr>
        <p:sp>
          <p:nvSpPr>
            <p:cNvPr id="49" name="object 49"/>
            <p:cNvSpPr/>
            <p:nvPr/>
          </p:nvSpPr>
          <p:spPr>
            <a:xfrm>
              <a:off x="8600236" y="6475717"/>
              <a:ext cx="1161415" cy="247650"/>
            </a:xfrm>
            <a:custGeom>
              <a:avLst/>
              <a:gdLst/>
              <a:ahLst/>
              <a:cxnLst/>
              <a:rect l="l" t="t" r="r" b="b"/>
              <a:pathLst>
                <a:path w="1161415" h="247650">
                  <a:moveTo>
                    <a:pt x="1160843" y="247269"/>
                  </a:moveTo>
                  <a:lnTo>
                    <a:pt x="0" y="247269"/>
                  </a:lnTo>
                  <a:lnTo>
                    <a:pt x="0" y="0"/>
                  </a:lnTo>
                  <a:lnTo>
                    <a:pt x="1160843" y="0"/>
                  </a:lnTo>
                  <a:lnTo>
                    <a:pt x="1160843" y="247269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pic>
          <p:nvPicPr>
            <p:cNvPr id="50" name="object 5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58028" y="3170080"/>
              <a:ext cx="2348420" cy="3517950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88274" y="12"/>
              <a:ext cx="2628950" cy="3687978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06448" y="2973223"/>
              <a:ext cx="2450934" cy="3671519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8094522" y="1284122"/>
            <a:ext cx="2216785" cy="2216785"/>
          </a:xfrm>
          <a:custGeom>
            <a:avLst/>
            <a:gdLst/>
            <a:ahLst/>
            <a:cxnLst/>
            <a:rect l="l" t="t" r="r" b="b"/>
            <a:pathLst>
              <a:path w="2216784" h="2216785">
                <a:moveTo>
                  <a:pt x="2216454" y="2216454"/>
                </a:moveTo>
                <a:lnTo>
                  <a:pt x="0" y="2216454"/>
                </a:lnTo>
                <a:lnTo>
                  <a:pt x="0" y="160007"/>
                </a:lnTo>
                <a:lnTo>
                  <a:pt x="8157" y="109433"/>
                </a:lnTo>
                <a:lnTo>
                  <a:pt x="30872" y="65510"/>
                </a:lnTo>
                <a:lnTo>
                  <a:pt x="65510" y="30872"/>
                </a:lnTo>
                <a:lnTo>
                  <a:pt x="109433" y="8157"/>
                </a:lnTo>
                <a:lnTo>
                  <a:pt x="160007" y="0"/>
                </a:lnTo>
                <a:lnTo>
                  <a:pt x="2056447" y="0"/>
                </a:lnTo>
                <a:lnTo>
                  <a:pt x="2107021" y="8157"/>
                </a:lnTo>
                <a:lnTo>
                  <a:pt x="2150944" y="30872"/>
                </a:lnTo>
                <a:lnTo>
                  <a:pt x="2185581" y="65510"/>
                </a:lnTo>
                <a:lnTo>
                  <a:pt x="2208297" y="109433"/>
                </a:lnTo>
                <a:lnTo>
                  <a:pt x="2216454" y="160007"/>
                </a:lnTo>
                <a:lnTo>
                  <a:pt x="2216454" y="2216454"/>
                </a:lnTo>
                <a:close/>
              </a:path>
            </a:pathLst>
          </a:custGeom>
          <a:ln w="25400">
            <a:solidFill>
              <a:srgbClr val="EEA5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086064" y="2944799"/>
            <a:ext cx="2233930" cy="803275"/>
          </a:xfrm>
          <a:custGeom>
            <a:avLst/>
            <a:gdLst/>
            <a:ahLst/>
            <a:cxnLst/>
            <a:rect l="l" t="t" r="r" b="b"/>
            <a:pathLst>
              <a:path w="2233929" h="803275">
                <a:moveTo>
                  <a:pt x="2233358" y="0"/>
                </a:moveTo>
                <a:lnTo>
                  <a:pt x="0" y="0"/>
                </a:lnTo>
                <a:lnTo>
                  <a:pt x="0" y="651573"/>
                </a:lnTo>
                <a:lnTo>
                  <a:pt x="7703" y="699340"/>
                </a:lnTo>
                <a:lnTo>
                  <a:pt x="29155" y="740823"/>
                </a:lnTo>
                <a:lnTo>
                  <a:pt x="61867" y="773535"/>
                </a:lnTo>
                <a:lnTo>
                  <a:pt x="103350" y="794987"/>
                </a:lnTo>
                <a:lnTo>
                  <a:pt x="151117" y="802690"/>
                </a:lnTo>
                <a:lnTo>
                  <a:pt x="2082241" y="802690"/>
                </a:lnTo>
                <a:lnTo>
                  <a:pt x="2130007" y="794987"/>
                </a:lnTo>
                <a:lnTo>
                  <a:pt x="2171491" y="773535"/>
                </a:lnTo>
                <a:lnTo>
                  <a:pt x="2204202" y="740823"/>
                </a:lnTo>
                <a:lnTo>
                  <a:pt x="2225654" y="699340"/>
                </a:lnTo>
                <a:lnTo>
                  <a:pt x="2233358" y="651573"/>
                </a:lnTo>
                <a:lnTo>
                  <a:pt x="2233358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358985" y="441539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68401" y="1271422"/>
            <a:ext cx="2242185" cy="2476500"/>
            <a:chOff x="368401" y="1271422"/>
            <a:chExt cx="2242185" cy="2476500"/>
          </a:xfrm>
        </p:grpSpPr>
        <p:sp>
          <p:nvSpPr>
            <p:cNvPr id="9" name="object 9"/>
            <p:cNvSpPr/>
            <p:nvPr/>
          </p:nvSpPr>
          <p:spPr>
            <a:xfrm>
              <a:off x="381101" y="1284122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5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72656" y="2944799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30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618232" y="2959967"/>
            <a:ext cx="1740535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40" dirty="0">
                <a:latin typeface="Arial"/>
                <a:cs typeface="Arial"/>
              </a:rPr>
              <a:t>USB</a:t>
            </a:r>
            <a:r>
              <a:rPr sz="1550" b="1" spc="-4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Natural</a:t>
            </a:r>
            <a:r>
              <a:rPr sz="1550" b="1" spc="-40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86828" y="3412706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USB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01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939542" y="1271422"/>
            <a:ext cx="2242185" cy="2476500"/>
            <a:chOff x="2939542" y="1271422"/>
            <a:chExt cx="2242185" cy="2476500"/>
          </a:xfrm>
        </p:grpSpPr>
        <p:sp>
          <p:nvSpPr>
            <p:cNvPr id="14" name="object 14"/>
            <p:cNvSpPr/>
            <p:nvPr/>
          </p:nvSpPr>
          <p:spPr>
            <a:xfrm>
              <a:off x="2952242" y="1284122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5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943796" y="2944799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3189376" y="2959967"/>
            <a:ext cx="1736089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40" dirty="0">
                <a:latin typeface="Arial"/>
                <a:cs typeface="Arial"/>
              </a:rPr>
              <a:t>USB</a:t>
            </a:r>
            <a:r>
              <a:rPr sz="1550" b="1" spc="-3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Sphere</a:t>
            </a:r>
            <a:r>
              <a:rPr sz="1550" b="1" spc="-30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495065" y="3427191"/>
            <a:ext cx="1081405" cy="2108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USB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02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457955" y="3412706"/>
            <a:ext cx="1161415" cy="247650"/>
          </a:xfrm>
          <a:custGeom>
            <a:avLst/>
            <a:gdLst/>
            <a:ahLst/>
            <a:cxnLst/>
            <a:rect l="l" t="t" r="r" b="b"/>
            <a:pathLst>
              <a:path w="1161414" h="247650">
                <a:moveTo>
                  <a:pt x="1160843" y="247268"/>
                </a:moveTo>
                <a:lnTo>
                  <a:pt x="0" y="247268"/>
                </a:lnTo>
                <a:lnTo>
                  <a:pt x="0" y="0"/>
                </a:lnTo>
                <a:lnTo>
                  <a:pt x="1160843" y="0"/>
                </a:lnTo>
                <a:lnTo>
                  <a:pt x="1160843" y="247268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5510682" y="1271422"/>
            <a:ext cx="2242185" cy="2476500"/>
            <a:chOff x="5510682" y="1271422"/>
            <a:chExt cx="2242185" cy="2476500"/>
          </a:xfrm>
        </p:grpSpPr>
        <p:sp>
          <p:nvSpPr>
            <p:cNvPr id="20" name="object 20"/>
            <p:cNvSpPr/>
            <p:nvPr/>
          </p:nvSpPr>
          <p:spPr>
            <a:xfrm>
              <a:off x="5523382" y="1284122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4" h="2216785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514936" y="2944799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5684304" y="2959967"/>
            <a:ext cx="1895475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40" dirty="0">
                <a:latin typeface="Arial"/>
                <a:cs typeface="Arial"/>
              </a:rPr>
              <a:t>USB</a:t>
            </a:r>
            <a:r>
              <a:rPr sz="1550" b="1" spc="-3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Hexagon</a:t>
            </a:r>
            <a:r>
              <a:rPr sz="1550" b="1" spc="-35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029096" y="3412706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495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USB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03</a:t>
            </a:r>
            <a:endParaRPr sz="12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280844" y="2959967"/>
            <a:ext cx="1834514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40" dirty="0">
                <a:latin typeface="Arial"/>
                <a:cs typeface="Arial"/>
              </a:rPr>
              <a:t>USB</a:t>
            </a:r>
            <a:r>
              <a:rPr sz="1550" b="1" spc="-6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Pyramid</a:t>
            </a:r>
            <a:r>
              <a:rPr sz="1550" b="1" spc="-55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600237" y="3412706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495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USB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04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368401" y="4334419"/>
            <a:ext cx="2242185" cy="2476500"/>
            <a:chOff x="368401" y="4334419"/>
            <a:chExt cx="2242185" cy="2476500"/>
          </a:xfrm>
        </p:grpSpPr>
        <p:sp>
          <p:nvSpPr>
            <p:cNvPr id="27" name="object 27"/>
            <p:cNvSpPr/>
            <p:nvPr/>
          </p:nvSpPr>
          <p:spPr>
            <a:xfrm>
              <a:off x="381101" y="4347119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4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72656" y="6007798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30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715416" y="6022978"/>
            <a:ext cx="1467485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40" dirty="0">
                <a:latin typeface="Arial"/>
                <a:cs typeface="Arial"/>
              </a:rPr>
              <a:t>USB </a:t>
            </a:r>
            <a:r>
              <a:rPr sz="1550" b="1" dirty="0">
                <a:latin typeface="Arial"/>
                <a:cs typeface="Arial"/>
              </a:rPr>
              <a:t>Leaf</a:t>
            </a:r>
            <a:r>
              <a:rPr sz="1550" b="1" spc="-35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922735" y="6490200"/>
            <a:ext cx="1081405" cy="2108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USB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05</a:t>
            </a:r>
            <a:endParaRPr sz="120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885609" y="6475717"/>
            <a:ext cx="1161415" cy="247650"/>
          </a:xfrm>
          <a:custGeom>
            <a:avLst/>
            <a:gdLst/>
            <a:ahLst/>
            <a:cxnLst/>
            <a:rect l="l" t="t" r="r" b="b"/>
            <a:pathLst>
              <a:path w="1161414" h="247650">
                <a:moveTo>
                  <a:pt x="1160843" y="247269"/>
                </a:moveTo>
                <a:lnTo>
                  <a:pt x="0" y="247269"/>
                </a:lnTo>
                <a:lnTo>
                  <a:pt x="0" y="0"/>
                </a:lnTo>
                <a:lnTo>
                  <a:pt x="1160843" y="0"/>
                </a:lnTo>
                <a:lnTo>
                  <a:pt x="1160843" y="247269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2" name="object 32"/>
          <p:cNvGrpSpPr/>
          <p:nvPr/>
        </p:nvGrpSpPr>
        <p:grpSpPr>
          <a:xfrm>
            <a:off x="2939542" y="4334419"/>
            <a:ext cx="2242185" cy="2476500"/>
            <a:chOff x="2939542" y="4334419"/>
            <a:chExt cx="2242185" cy="2476500"/>
          </a:xfrm>
        </p:grpSpPr>
        <p:sp>
          <p:nvSpPr>
            <p:cNvPr id="33" name="object 33"/>
            <p:cNvSpPr/>
            <p:nvPr/>
          </p:nvSpPr>
          <p:spPr>
            <a:xfrm>
              <a:off x="2952242" y="4347119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4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2943796" y="6007798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3316376" y="6022978"/>
            <a:ext cx="1422400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40" dirty="0">
                <a:latin typeface="Arial"/>
                <a:cs typeface="Arial"/>
              </a:rPr>
              <a:t>USB</a:t>
            </a:r>
            <a:r>
              <a:rPr sz="1550" b="1" spc="-7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Egg</a:t>
            </a:r>
            <a:r>
              <a:rPr sz="1550" b="1" spc="-90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457955" y="6475717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495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USB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06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5510682" y="4334419"/>
            <a:ext cx="2242185" cy="2476500"/>
            <a:chOff x="5510682" y="4334419"/>
            <a:chExt cx="2242185" cy="2476500"/>
          </a:xfrm>
        </p:grpSpPr>
        <p:sp>
          <p:nvSpPr>
            <p:cNvPr id="38" name="object 38"/>
            <p:cNvSpPr/>
            <p:nvPr/>
          </p:nvSpPr>
          <p:spPr>
            <a:xfrm>
              <a:off x="5523382" y="4347119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4" h="2216784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5514936" y="6007798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5811304" y="6022978"/>
            <a:ext cx="1585595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40" dirty="0">
                <a:latin typeface="Arial"/>
                <a:cs typeface="Arial"/>
              </a:rPr>
              <a:t>USB</a:t>
            </a:r>
            <a:r>
              <a:rPr sz="1550" b="1" spc="-5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Moon</a:t>
            </a:r>
            <a:r>
              <a:rPr sz="1550" b="1" spc="-50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078905" y="6490200"/>
            <a:ext cx="1081405" cy="2108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USB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07</a:t>
            </a:r>
            <a:endParaRPr sz="1200">
              <a:latin typeface="Arial"/>
              <a:cs typeface="Arial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6029096" y="6475717"/>
            <a:ext cx="1161415" cy="247650"/>
          </a:xfrm>
          <a:custGeom>
            <a:avLst/>
            <a:gdLst/>
            <a:ahLst/>
            <a:cxnLst/>
            <a:rect l="l" t="t" r="r" b="b"/>
            <a:pathLst>
              <a:path w="1161415" h="247650">
                <a:moveTo>
                  <a:pt x="1160843" y="247269"/>
                </a:moveTo>
                <a:lnTo>
                  <a:pt x="0" y="247269"/>
                </a:lnTo>
                <a:lnTo>
                  <a:pt x="0" y="0"/>
                </a:lnTo>
                <a:lnTo>
                  <a:pt x="1160843" y="0"/>
                </a:lnTo>
                <a:lnTo>
                  <a:pt x="1160843" y="247269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3" name="object 43"/>
          <p:cNvGrpSpPr/>
          <p:nvPr/>
        </p:nvGrpSpPr>
        <p:grpSpPr>
          <a:xfrm>
            <a:off x="8081822" y="4334419"/>
            <a:ext cx="2242185" cy="2476500"/>
            <a:chOff x="8081822" y="4334419"/>
            <a:chExt cx="2242185" cy="2476500"/>
          </a:xfrm>
        </p:grpSpPr>
        <p:sp>
          <p:nvSpPr>
            <p:cNvPr id="44" name="object 44"/>
            <p:cNvSpPr/>
            <p:nvPr/>
          </p:nvSpPr>
          <p:spPr>
            <a:xfrm>
              <a:off x="8094522" y="4347119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4" h="2216784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8086064" y="6007798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/>
          <p:cNvSpPr txBox="1"/>
          <p:nvPr/>
        </p:nvSpPr>
        <p:spPr>
          <a:xfrm>
            <a:off x="8395144" y="6022978"/>
            <a:ext cx="1579880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40" dirty="0">
                <a:latin typeface="Arial"/>
                <a:cs typeface="Arial"/>
              </a:rPr>
              <a:t>USB</a:t>
            </a:r>
            <a:r>
              <a:rPr sz="1550" b="1" spc="1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Heart</a:t>
            </a:r>
            <a:r>
              <a:rPr sz="1550" b="1" spc="10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8637333" y="6490200"/>
            <a:ext cx="1081405" cy="2108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USB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08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53" name="object 53"/>
          <p:cNvGrpSpPr/>
          <p:nvPr/>
        </p:nvGrpSpPr>
        <p:grpSpPr>
          <a:xfrm>
            <a:off x="328376" y="945769"/>
            <a:ext cx="2322830" cy="5669915"/>
            <a:chOff x="328376" y="945769"/>
            <a:chExt cx="2322830" cy="5669915"/>
          </a:xfrm>
        </p:grpSpPr>
        <p:pic>
          <p:nvPicPr>
            <p:cNvPr id="54" name="object 5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8376" y="3136119"/>
              <a:ext cx="2322405" cy="3478987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0712" y="945769"/>
              <a:ext cx="1480549" cy="2220810"/>
            </a:xfrm>
            <a:prstGeom prst="rect">
              <a:avLst/>
            </a:prstGeom>
          </p:spPr>
        </p:pic>
      </p:grpSp>
      <p:pic>
        <p:nvPicPr>
          <p:cNvPr id="56" name="object 5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798749" y="1351826"/>
            <a:ext cx="2184527" cy="2184514"/>
          </a:xfrm>
          <a:prstGeom prst="rect">
            <a:avLst/>
          </a:prstGeom>
        </p:spPr>
      </p:pic>
      <p:pic>
        <p:nvPicPr>
          <p:cNvPr id="57" name="object 5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714644" y="1457312"/>
            <a:ext cx="1893493" cy="1420114"/>
          </a:xfrm>
          <a:prstGeom prst="rect">
            <a:avLst/>
          </a:prstGeom>
        </p:spPr>
      </p:pic>
      <p:pic>
        <p:nvPicPr>
          <p:cNvPr id="58" name="object 5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099536" y="4220044"/>
            <a:ext cx="1966633" cy="19666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964FBA-26C9-829D-CADF-EE3CEBC3484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511" y="39915"/>
            <a:ext cx="2705570" cy="122691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9072" y="441539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094598" y="1284122"/>
            <a:ext cx="2216785" cy="2216785"/>
          </a:xfrm>
          <a:custGeom>
            <a:avLst/>
            <a:gdLst/>
            <a:ahLst/>
            <a:cxnLst/>
            <a:rect l="l" t="t" r="r" b="b"/>
            <a:pathLst>
              <a:path w="2216784" h="2216785">
                <a:moveTo>
                  <a:pt x="2216454" y="2216454"/>
                </a:moveTo>
                <a:lnTo>
                  <a:pt x="0" y="2216454"/>
                </a:lnTo>
                <a:lnTo>
                  <a:pt x="0" y="160007"/>
                </a:lnTo>
                <a:lnTo>
                  <a:pt x="8157" y="109433"/>
                </a:lnTo>
                <a:lnTo>
                  <a:pt x="30872" y="65510"/>
                </a:lnTo>
                <a:lnTo>
                  <a:pt x="65510" y="30872"/>
                </a:lnTo>
                <a:lnTo>
                  <a:pt x="109433" y="8157"/>
                </a:lnTo>
                <a:lnTo>
                  <a:pt x="160007" y="0"/>
                </a:lnTo>
                <a:lnTo>
                  <a:pt x="2056447" y="0"/>
                </a:lnTo>
                <a:lnTo>
                  <a:pt x="2107021" y="8157"/>
                </a:lnTo>
                <a:lnTo>
                  <a:pt x="2150944" y="30872"/>
                </a:lnTo>
                <a:lnTo>
                  <a:pt x="2185581" y="65510"/>
                </a:lnTo>
                <a:lnTo>
                  <a:pt x="2208297" y="109433"/>
                </a:lnTo>
                <a:lnTo>
                  <a:pt x="2216454" y="160007"/>
                </a:lnTo>
                <a:lnTo>
                  <a:pt x="2216454" y="2216454"/>
                </a:lnTo>
                <a:close/>
              </a:path>
            </a:pathLst>
          </a:custGeom>
          <a:ln w="25400">
            <a:solidFill>
              <a:srgbClr val="EEA5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086153" y="2944799"/>
            <a:ext cx="2233930" cy="803275"/>
          </a:xfrm>
          <a:custGeom>
            <a:avLst/>
            <a:gdLst/>
            <a:ahLst/>
            <a:cxnLst/>
            <a:rect l="l" t="t" r="r" b="b"/>
            <a:pathLst>
              <a:path w="2233929" h="803275">
                <a:moveTo>
                  <a:pt x="2233358" y="0"/>
                </a:moveTo>
                <a:lnTo>
                  <a:pt x="0" y="0"/>
                </a:lnTo>
                <a:lnTo>
                  <a:pt x="0" y="651573"/>
                </a:lnTo>
                <a:lnTo>
                  <a:pt x="7703" y="699340"/>
                </a:lnTo>
                <a:lnTo>
                  <a:pt x="29155" y="740823"/>
                </a:lnTo>
                <a:lnTo>
                  <a:pt x="61867" y="773535"/>
                </a:lnTo>
                <a:lnTo>
                  <a:pt x="103350" y="794987"/>
                </a:lnTo>
                <a:lnTo>
                  <a:pt x="151117" y="802690"/>
                </a:lnTo>
                <a:lnTo>
                  <a:pt x="2082241" y="802690"/>
                </a:lnTo>
                <a:lnTo>
                  <a:pt x="2130007" y="794987"/>
                </a:lnTo>
                <a:lnTo>
                  <a:pt x="2171491" y="773535"/>
                </a:lnTo>
                <a:lnTo>
                  <a:pt x="2204202" y="740823"/>
                </a:lnTo>
                <a:lnTo>
                  <a:pt x="2225654" y="699340"/>
                </a:lnTo>
                <a:lnTo>
                  <a:pt x="2233358" y="651573"/>
                </a:lnTo>
                <a:lnTo>
                  <a:pt x="2233358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368477" y="1271422"/>
            <a:ext cx="2242185" cy="2476500"/>
            <a:chOff x="368477" y="1271422"/>
            <a:chExt cx="2242185" cy="2476500"/>
          </a:xfrm>
        </p:grpSpPr>
        <p:sp>
          <p:nvSpPr>
            <p:cNvPr id="9" name="object 9"/>
            <p:cNvSpPr/>
            <p:nvPr/>
          </p:nvSpPr>
          <p:spPr>
            <a:xfrm>
              <a:off x="381177" y="1284122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5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72732" y="2944799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30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554732" y="2959967"/>
            <a:ext cx="1876425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40" dirty="0">
                <a:latin typeface="Arial"/>
                <a:cs typeface="Arial"/>
              </a:rPr>
              <a:t>USB</a:t>
            </a:r>
            <a:r>
              <a:rPr sz="1550" b="1" spc="-5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Foot</a:t>
            </a:r>
            <a:r>
              <a:rPr sz="1550" b="1" spc="-50" dirty="0">
                <a:latin typeface="Arial"/>
                <a:cs typeface="Arial"/>
              </a:rPr>
              <a:t> </a:t>
            </a:r>
            <a:r>
              <a:rPr sz="1550" b="1" spc="-40" dirty="0">
                <a:latin typeface="Arial"/>
                <a:cs typeface="Arial"/>
              </a:rPr>
              <a:t>Ball</a:t>
            </a:r>
            <a:r>
              <a:rPr sz="1550" b="1" spc="-50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12342" y="3412706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USB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09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939618" y="1271422"/>
            <a:ext cx="2242185" cy="2476500"/>
            <a:chOff x="2939618" y="1271422"/>
            <a:chExt cx="2242185" cy="2476500"/>
          </a:xfrm>
        </p:grpSpPr>
        <p:sp>
          <p:nvSpPr>
            <p:cNvPr id="14" name="object 14"/>
            <p:cNvSpPr/>
            <p:nvPr/>
          </p:nvSpPr>
          <p:spPr>
            <a:xfrm>
              <a:off x="2952318" y="1284122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5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943872" y="2944799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3195675" y="2959967"/>
            <a:ext cx="1730375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40" dirty="0">
                <a:latin typeface="Arial"/>
                <a:cs typeface="Arial"/>
              </a:rPr>
              <a:t>USB</a:t>
            </a:r>
            <a:r>
              <a:rPr sz="1550" b="1" spc="-3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Square</a:t>
            </a:r>
            <a:r>
              <a:rPr sz="1550" b="1" spc="-30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480333" y="3412706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495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USB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10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5510758" y="1271422"/>
            <a:ext cx="2242185" cy="2476500"/>
            <a:chOff x="5510758" y="1271422"/>
            <a:chExt cx="2242185" cy="2476500"/>
          </a:xfrm>
        </p:grpSpPr>
        <p:sp>
          <p:nvSpPr>
            <p:cNvPr id="19" name="object 19"/>
            <p:cNvSpPr/>
            <p:nvPr/>
          </p:nvSpPr>
          <p:spPr>
            <a:xfrm>
              <a:off x="5523458" y="1284122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4" h="2216785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515013" y="2944799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5792876" y="2959967"/>
            <a:ext cx="1664970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40" dirty="0">
                <a:latin typeface="Arial"/>
                <a:cs typeface="Arial"/>
              </a:rPr>
              <a:t>USB</a:t>
            </a:r>
            <a:r>
              <a:rPr sz="1550" b="1" spc="5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Tower</a:t>
            </a:r>
            <a:r>
              <a:rPr sz="1550" b="1" spc="55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044781" y="3412706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USB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11</a:t>
            </a:r>
            <a:endParaRPr sz="12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397011" y="2959967"/>
            <a:ext cx="1578610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40" dirty="0">
                <a:latin typeface="Arial"/>
                <a:cs typeface="Arial"/>
              </a:rPr>
              <a:t>USB</a:t>
            </a:r>
            <a:r>
              <a:rPr sz="1550" b="1" spc="-3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Swan</a:t>
            </a:r>
            <a:r>
              <a:rPr sz="1550" b="1" spc="-30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605773" y="3412706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495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USB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12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368477" y="4334419"/>
            <a:ext cx="2242185" cy="2476500"/>
            <a:chOff x="368477" y="4334419"/>
            <a:chExt cx="2242185" cy="2476500"/>
          </a:xfrm>
        </p:grpSpPr>
        <p:sp>
          <p:nvSpPr>
            <p:cNvPr id="26" name="object 26"/>
            <p:cNvSpPr/>
            <p:nvPr/>
          </p:nvSpPr>
          <p:spPr>
            <a:xfrm>
              <a:off x="381177" y="4347119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4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72732" y="6007798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30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590302" y="6022978"/>
            <a:ext cx="1773555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40" dirty="0">
                <a:latin typeface="Arial"/>
                <a:cs typeface="Arial"/>
              </a:rPr>
              <a:t>USB</a:t>
            </a:r>
            <a:r>
              <a:rPr sz="1550" b="1" spc="-50" dirty="0">
                <a:latin typeface="Arial"/>
                <a:cs typeface="Arial"/>
              </a:rPr>
              <a:t> </a:t>
            </a:r>
            <a:r>
              <a:rPr sz="1550" b="1" spc="-25" dirty="0">
                <a:latin typeface="Arial"/>
                <a:cs typeface="Arial"/>
              </a:rPr>
              <a:t>Dolphin</a:t>
            </a:r>
            <a:r>
              <a:rPr sz="1550" b="1" spc="-50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96581" y="6475717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495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USB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13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2939618" y="4334419"/>
            <a:ext cx="2242185" cy="2476500"/>
            <a:chOff x="2939618" y="4334419"/>
            <a:chExt cx="2242185" cy="2476500"/>
          </a:xfrm>
        </p:grpSpPr>
        <p:sp>
          <p:nvSpPr>
            <p:cNvPr id="31" name="object 31"/>
            <p:cNvSpPr/>
            <p:nvPr/>
          </p:nvSpPr>
          <p:spPr>
            <a:xfrm>
              <a:off x="2952318" y="4347119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4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943872" y="6007798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3119145" y="6022978"/>
            <a:ext cx="1884045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40" dirty="0">
                <a:latin typeface="Arial"/>
                <a:cs typeface="Arial"/>
              </a:rPr>
              <a:t>USB</a:t>
            </a:r>
            <a:r>
              <a:rPr sz="1550" b="1" spc="-7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Elephant</a:t>
            </a:r>
            <a:r>
              <a:rPr sz="1550" b="1" spc="-95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480498" y="6475717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495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USB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14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5510758" y="4334419"/>
            <a:ext cx="2242185" cy="2476500"/>
            <a:chOff x="5510758" y="4334419"/>
            <a:chExt cx="2242185" cy="2476500"/>
          </a:xfrm>
        </p:grpSpPr>
        <p:sp>
          <p:nvSpPr>
            <p:cNvPr id="36" name="object 36"/>
            <p:cNvSpPr/>
            <p:nvPr/>
          </p:nvSpPr>
          <p:spPr>
            <a:xfrm>
              <a:off x="5523458" y="4347119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4" h="2216784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515013" y="6007798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5893536" y="6022978"/>
            <a:ext cx="1426210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40" dirty="0">
                <a:latin typeface="Arial"/>
                <a:cs typeface="Arial"/>
              </a:rPr>
              <a:t>USB</a:t>
            </a:r>
            <a:r>
              <a:rPr sz="1550" b="1" spc="-1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Owl</a:t>
            </a:r>
            <a:r>
              <a:rPr sz="1550" b="1" spc="-5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026200" y="6475717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495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USB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15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8081898" y="4334419"/>
            <a:ext cx="2242185" cy="2476500"/>
            <a:chOff x="8081898" y="4334419"/>
            <a:chExt cx="2242185" cy="2476500"/>
          </a:xfrm>
        </p:grpSpPr>
        <p:sp>
          <p:nvSpPr>
            <p:cNvPr id="41" name="object 41"/>
            <p:cNvSpPr/>
            <p:nvPr/>
          </p:nvSpPr>
          <p:spPr>
            <a:xfrm>
              <a:off x="8094598" y="4347119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4" h="2216784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8086153" y="6007798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8121548" y="6022978"/>
            <a:ext cx="2164080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40" dirty="0">
                <a:latin typeface="Arial"/>
                <a:cs typeface="Arial"/>
              </a:rPr>
              <a:t>USB</a:t>
            </a:r>
            <a:r>
              <a:rPr sz="1550" b="1" spc="-2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Horse</a:t>
            </a:r>
            <a:r>
              <a:rPr sz="1550" b="1" spc="-2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Head</a:t>
            </a:r>
            <a:r>
              <a:rPr sz="1550" b="1" spc="-20" dirty="0">
                <a:latin typeface="Arial"/>
                <a:cs typeface="Arial"/>
              </a:rPr>
              <a:t> 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8622855" y="6475717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495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USB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16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45" name="object 4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1508" y="999299"/>
            <a:ext cx="2219413" cy="2219413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31998" y="1096822"/>
            <a:ext cx="2111946" cy="2111946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17159" y="1019479"/>
            <a:ext cx="2295766" cy="2295766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853591" y="948969"/>
            <a:ext cx="2320061" cy="2320061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4176" y="4158996"/>
            <a:ext cx="2074083" cy="2074075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593606" y="3647190"/>
            <a:ext cx="2716060" cy="2716060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381625" y="4097775"/>
            <a:ext cx="2196528" cy="2196528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986636" y="4053868"/>
            <a:ext cx="2269782" cy="22697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AC3FFF-73C9-B5D5-A7DF-AAB4B0CD0D7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511" y="39915"/>
            <a:ext cx="2705570" cy="122691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7684" y="441667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093202" y="1284249"/>
            <a:ext cx="2216785" cy="2216785"/>
          </a:xfrm>
          <a:custGeom>
            <a:avLst/>
            <a:gdLst/>
            <a:ahLst/>
            <a:cxnLst/>
            <a:rect l="l" t="t" r="r" b="b"/>
            <a:pathLst>
              <a:path w="2216784" h="2216785">
                <a:moveTo>
                  <a:pt x="2216454" y="2216454"/>
                </a:moveTo>
                <a:lnTo>
                  <a:pt x="0" y="2216454"/>
                </a:lnTo>
                <a:lnTo>
                  <a:pt x="0" y="160007"/>
                </a:lnTo>
                <a:lnTo>
                  <a:pt x="8157" y="109433"/>
                </a:lnTo>
                <a:lnTo>
                  <a:pt x="30872" y="65510"/>
                </a:lnTo>
                <a:lnTo>
                  <a:pt x="65510" y="30872"/>
                </a:lnTo>
                <a:lnTo>
                  <a:pt x="109433" y="8157"/>
                </a:lnTo>
                <a:lnTo>
                  <a:pt x="160007" y="0"/>
                </a:lnTo>
                <a:lnTo>
                  <a:pt x="2056447" y="0"/>
                </a:lnTo>
                <a:lnTo>
                  <a:pt x="2107021" y="8157"/>
                </a:lnTo>
                <a:lnTo>
                  <a:pt x="2150944" y="30872"/>
                </a:lnTo>
                <a:lnTo>
                  <a:pt x="2185581" y="65510"/>
                </a:lnTo>
                <a:lnTo>
                  <a:pt x="2208297" y="109433"/>
                </a:lnTo>
                <a:lnTo>
                  <a:pt x="2216454" y="160007"/>
                </a:lnTo>
                <a:lnTo>
                  <a:pt x="2216454" y="2216454"/>
                </a:lnTo>
                <a:close/>
              </a:path>
            </a:pathLst>
          </a:custGeom>
          <a:ln w="25400">
            <a:solidFill>
              <a:srgbClr val="EEA5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084756" y="2944926"/>
            <a:ext cx="2233930" cy="803275"/>
          </a:xfrm>
          <a:custGeom>
            <a:avLst/>
            <a:gdLst/>
            <a:ahLst/>
            <a:cxnLst/>
            <a:rect l="l" t="t" r="r" b="b"/>
            <a:pathLst>
              <a:path w="2233929" h="803275">
                <a:moveTo>
                  <a:pt x="2233358" y="0"/>
                </a:moveTo>
                <a:lnTo>
                  <a:pt x="0" y="0"/>
                </a:lnTo>
                <a:lnTo>
                  <a:pt x="0" y="651573"/>
                </a:lnTo>
                <a:lnTo>
                  <a:pt x="7703" y="699340"/>
                </a:lnTo>
                <a:lnTo>
                  <a:pt x="29155" y="740823"/>
                </a:lnTo>
                <a:lnTo>
                  <a:pt x="61867" y="773535"/>
                </a:lnTo>
                <a:lnTo>
                  <a:pt x="103350" y="794987"/>
                </a:lnTo>
                <a:lnTo>
                  <a:pt x="151117" y="802690"/>
                </a:lnTo>
                <a:lnTo>
                  <a:pt x="2082241" y="802690"/>
                </a:lnTo>
                <a:lnTo>
                  <a:pt x="2130007" y="794987"/>
                </a:lnTo>
                <a:lnTo>
                  <a:pt x="2171491" y="773535"/>
                </a:lnTo>
                <a:lnTo>
                  <a:pt x="2204202" y="740823"/>
                </a:lnTo>
                <a:lnTo>
                  <a:pt x="2225654" y="699340"/>
                </a:lnTo>
                <a:lnTo>
                  <a:pt x="2233358" y="651573"/>
                </a:lnTo>
                <a:lnTo>
                  <a:pt x="2233358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367093" y="1271549"/>
            <a:ext cx="2242185" cy="2476500"/>
            <a:chOff x="367093" y="1271549"/>
            <a:chExt cx="2242185" cy="2476500"/>
          </a:xfrm>
        </p:grpSpPr>
        <p:sp>
          <p:nvSpPr>
            <p:cNvPr id="9" name="object 9"/>
            <p:cNvSpPr/>
            <p:nvPr/>
          </p:nvSpPr>
          <p:spPr>
            <a:xfrm>
              <a:off x="379793" y="1284249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5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71335" y="2944926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30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753591" y="2960106"/>
            <a:ext cx="1440815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40" dirty="0">
                <a:latin typeface="Arial"/>
                <a:cs typeface="Arial"/>
              </a:rPr>
              <a:t>USB</a:t>
            </a:r>
            <a:r>
              <a:rPr sz="1550" b="1" spc="-55" dirty="0">
                <a:latin typeface="Arial"/>
                <a:cs typeface="Arial"/>
              </a:rPr>
              <a:t> </a:t>
            </a:r>
            <a:r>
              <a:rPr sz="1550" b="1" spc="-40" dirty="0">
                <a:latin typeface="Arial"/>
                <a:cs typeface="Arial"/>
              </a:rPr>
              <a:t>Fish</a:t>
            </a:r>
            <a:r>
              <a:rPr sz="1550" b="1" spc="-50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43173" y="3427331"/>
            <a:ext cx="1081405" cy="2108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USB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17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93368" y="3412845"/>
            <a:ext cx="1161415" cy="247650"/>
          </a:xfrm>
          <a:custGeom>
            <a:avLst/>
            <a:gdLst/>
            <a:ahLst/>
            <a:cxnLst/>
            <a:rect l="l" t="t" r="r" b="b"/>
            <a:pathLst>
              <a:path w="1161414" h="247650">
                <a:moveTo>
                  <a:pt x="1160843" y="247269"/>
                </a:moveTo>
                <a:lnTo>
                  <a:pt x="0" y="247269"/>
                </a:lnTo>
                <a:lnTo>
                  <a:pt x="0" y="0"/>
                </a:lnTo>
                <a:lnTo>
                  <a:pt x="1160843" y="0"/>
                </a:lnTo>
                <a:lnTo>
                  <a:pt x="1160843" y="247269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2938233" y="1271549"/>
            <a:ext cx="2242185" cy="2476500"/>
            <a:chOff x="2938233" y="1271549"/>
            <a:chExt cx="2242185" cy="2476500"/>
          </a:xfrm>
        </p:grpSpPr>
        <p:sp>
          <p:nvSpPr>
            <p:cNvPr id="15" name="object 15"/>
            <p:cNvSpPr/>
            <p:nvPr/>
          </p:nvSpPr>
          <p:spPr>
            <a:xfrm>
              <a:off x="2950933" y="1284249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5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942475" y="2944926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3211106" y="2960106"/>
            <a:ext cx="1667510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40" dirty="0">
                <a:latin typeface="Arial"/>
                <a:cs typeface="Arial"/>
              </a:rPr>
              <a:t>USB</a:t>
            </a:r>
            <a:r>
              <a:rPr sz="1550" b="1" spc="-7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Rabbit</a:t>
            </a:r>
            <a:r>
              <a:rPr sz="1550" b="1" spc="-80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464178" y="3412845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495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USB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18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5509361" y="1271549"/>
            <a:ext cx="2242185" cy="2476500"/>
            <a:chOff x="5509361" y="1271549"/>
            <a:chExt cx="2242185" cy="2476500"/>
          </a:xfrm>
        </p:grpSpPr>
        <p:sp>
          <p:nvSpPr>
            <p:cNvPr id="20" name="object 20"/>
            <p:cNvSpPr/>
            <p:nvPr/>
          </p:nvSpPr>
          <p:spPr>
            <a:xfrm>
              <a:off x="5522061" y="1284249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4" h="2216785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513616" y="2944926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5824753" y="2960106"/>
            <a:ext cx="1577975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40" dirty="0">
                <a:latin typeface="Arial"/>
                <a:cs typeface="Arial"/>
              </a:rPr>
              <a:t>USB</a:t>
            </a:r>
            <a:r>
              <a:rPr sz="1550" b="1" spc="-7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Eagle</a:t>
            </a:r>
            <a:r>
              <a:rPr sz="1550" b="1" spc="-80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033096" y="3412845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495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USB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19</a:t>
            </a:r>
            <a:endParaRPr sz="12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353158" y="2960106"/>
            <a:ext cx="1655445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40" dirty="0">
                <a:latin typeface="Arial"/>
                <a:cs typeface="Arial"/>
              </a:rPr>
              <a:t>USB </a:t>
            </a:r>
            <a:r>
              <a:rPr sz="1550" b="1" dirty="0">
                <a:latin typeface="Arial"/>
                <a:cs typeface="Arial"/>
              </a:rPr>
              <a:t>Camel</a:t>
            </a:r>
            <a:r>
              <a:rPr sz="1550" b="1" spc="-40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600211" y="3412845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495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USB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20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367093" y="4334549"/>
            <a:ext cx="2242185" cy="2476500"/>
            <a:chOff x="367093" y="4334549"/>
            <a:chExt cx="2242185" cy="2476500"/>
          </a:xfrm>
        </p:grpSpPr>
        <p:sp>
          <p:nvSpPr>
            <p:cNvPr id="27" name="object 27"/>
            <p:cNvSpPr/>
            <p:nvPr/>
          </p:nvSpPr>
          <p:spPr>
            <a:xfrm>
              <a:off x="379793" y="4347249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4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71335" y="6007929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30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416098" y="6023093"/>
            <a:ext cx="2129155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40" dirty="0">
                <a:latin typeface="Arial"/>
                <a:cs typeface="Arial"/>
              </a:rPr>
              <a:t>USB </a:t>
            </a:r>
            <a:r>
              <a:rPr sz="1550" b="1" spc="-50" dirty="0">
                <a:latin typeface="Arial"/>
                <a:cs typeface="Arial"/>
              </a:rPr>
              <a:t>Bull</a:t>
            </a:r>
            <a:r>
              <a:rPr sz="1550" b="1" spc="-4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Fighter</a:t>
            </a:r>
            <a:r>
              <a:rPr sz="1550" b="1" spc="-40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99947" y="6475844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495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USB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21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2938233" y="4334549"/>
            <a:ext cx="2242185" cy="2476500"/>
            <a:chOff x="2938233" y="4334549"/>
            <a:chExt cx="2242185" cy="2476500"/>
          </a:xfrm>
        </p:grpSpPr>
        <p:sp>
          <p:nvSpPr>
            <p:cNvPr id="32" name="object 32"/>
            <p:cNvSpPr/>
            <p:nvPr/>
          </p:nvSpPr>
          <p:spPr>
            <a:xfrm>
              <a:off x="2950933" y="4347249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4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2942475" y="6007929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3167367" y="6023093"/>
            <a:ext cx="1772920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40" dirty="0">
                <a:latin typeface="Arial"/>
                <a:cs typeface="Arial"/>
              </a:rPr>
              <a:t>USB</a:t>
            </a:r>
            <a:r>
              <a:rPr sz="1550" b="1" spc="-3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Tri</a:t>
            </a:r>
            <a:r>
              <a:rPr sz="1550" b="1" spc="-2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Leaf</a:t>
            </a:r>
            <a:r>
              <a:rPr sz="1550" b="1" spc="-25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473335" y="6475844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495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USB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22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5509361" y="4334549"/>
            <a:ext cx="2242185" cy="2476500"/>
            <a:chOff x="5509361" y="4334549"/>
            <a:chExt cx="2242185" cy="2476500"/>
          </a:xfrm>
        </p:grpSpPr>
        <p:sp>
          <p:nvSpPr>
            <p:cNvPr id="37" name="object 37"/>
            <p:cNvSpPr/>
            <p:nvPr/>
          </p:nvSpPr>
          <p:spPr>
            <a:xfrm>
              <a:off x="5522061" y="4347249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4" h="2216784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5513616" y="6007929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5659793" y="6023093"/>
            <a:ext cx="1932939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40" dirty="0">
                <a:latin typeface="Arial"/>
                <a:cs typeface="Arial"/>
              </a:rPr>
              <a:t>USB</a:t>
            </a:r>
            <a:r>
              <a:rPr sz="1550" b="1" spc="-45" dirty="0">
                <a:latin typeface="Arial"/>
                <a:cs typeface="Arial"/>
              </a:rPr>
              <a:t> </a:t>
            </a:r>
            <a:r>
              <a:rPr sz="1550" b="1" spc="-10" dirty="0">
                <a:latin typeface="Arial"/>
                <a:cs typeface="Arial"/>
              </a:rPr>
              <a:t>Christmas</a:t>
            </a:r>
            <a:r>
              <a:rPr sz="1550" b="1" spc="-45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Tree</a:t>
            </a:r>
            <a:endParaRPr sz="15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045720" y="6475844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USB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23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8080502" y="4334549"/>
            <a:ext cx="2242185" cy="2476500"/>
            <a:chOff x="8080502" y="4334549"/>
            <a:chExt cx="2242185" cy="2476500"/>
          </a:xfrm>
        </p:grpSpPr>
        <p:sp>
          <p:nvSpPr>
            <p:cNvPr id="42" name="object 42"/>
            <p:cNvSpPr/>
            <p:nvPr/>
          </p:nvSpPr>
          <p:spPr>
            <a:xfrm>
              <a:off x="8093202" y="4347249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4" h="2216784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8084756" y="6007929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8412505" y="6023093"/>
            <a:ext cx="1553210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40" dirty="0">
                <a:latin typeface="Arial"/>
                <a:cs typeface="Arial"/>
              </a:rPr>
              <a:t>USB</a:t>
            </a:r>
            <a:r>
              <a:rPr sz="1550" b="1" spc="-5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Cone</a:t>
            </a:r>
            <a:r>
              <a:rPr sz="1550" b="1" spc="-45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8608631" y="6475844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495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USB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24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46" name="object 4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416" y="660285"/>
            <a:ext cx="2601123" cy="2601125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91942" y="946150"/>
            <a:ext cx="2325954" cy="2325954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19839" y="1099997"/>
            <a:ext cx="2134984" cy="2134997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786192" y="723049"/>
            <a:ext cx="2623223" cy="2623223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3605238"/>
            <a:ext cx="2791942" cy="2845904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860560" y="4135064"/>
            <a:ext cx="2188718" cy="2188718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419267" y="4135065"/>
            <a:ext cx="2243556" cy="2243556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205266" y="4200423"/>
            <a:ext cx="2112848" cy="21128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CEE78B-FEEB-4A62-2F98-27EF1F76B75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511" y="39915"/>
            <a:ext cx="2705570" cy="122691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7757" y="441667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093278" y="1284249"/>
            <a:ext cx="2216785" cy="2216785"/>
          </a:xfrm>
          <a:custGeom>
            <a:avLst/>
            <a:gdLst/>
            <a:ahLst/>
            <a:cxnLst/>
            <a:rect l="l" t="t" r="r" b="b"/>
            <a:pathLst>
              <a:path w="2216784" h="2216785">
                <a:moveTo>
                  <a:pt x="2216454" y="2216454"/>
                </a:moveTo>
                <a:lnTo>
                  <a:pt x="0" y="2216454"/>
                </a:lnTo>
                <a:lnTo>
                  <a:pt x="0" y="160007"/>
                </a:lnTo>
                <a:lnTo>
                  <a:pt x="8157" y="109433"/>
                </a:lnTo>
                <a:lnTo>
                  <a:pt x="30872" y="65510"/>
                </a:lnTo>
                <a:lnTo>
                  <a:pt x="65510" y="30872"/>
                </a:lnTo>
                <a:lnTo>
                  <a:pt x="109433" y="8157"/>
                </a:lnTo>
                <a:lnTo>
                  <a:pt x="160007" y="0"/>
                </a:lnTo>
                <a:lnTo>
                  <a:pt x="2056447" y="0"/>
                </a:lnTo>
                <a:lnTo>
                  <a:pt x="2107021" y="8157"/>
                </a:lnTo>
                <a:lnTo>
                  <a:pt x="2150944" y="30872"/>
                </a:lnTo>
                <a:lnTo>
                  <a:pt x="2185581" y="65510"/>
                </a:lnTo>
                <a:lnTo>
                  <a:pt x="2208297" y="109433"/>
                </a:lnTo>
                <a:lnTo>
                  <a:pt x="2216454" y="160007"/>
                </a:lnTo>
                <a:lnTo>
                  <a:pt x="2216454" y="2216454"/>
                </a:lnTo>
                <a:close/>
              </a:path>
            </a:pathLst>
          </a:custGeom>
          <a:ln w="25400">
            <a:solidFill>
              <a:srgbClr val="EEA5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084832" y="2944926"/>
            <a:ext cx="2233930" cy="803275"/>
          </a:xfrm>
          <a:custGeom>
            <a:avLst/>
            <a:gdLst/>
            <a:ahLst/>
            <a:cxnLst/>
            <a:rect l="l" t="t" r="r" b="b"/>
            <a:pathLst>
              <a:path w="2233929" h="803275">
                <a:moveTo>
                  <a:pt x="2233358" y="0"/>
                </a:moveTo>
                <a:lnTo>
                  <a:pt x="0" y="0"/>
                </a:lnTo>
                <a:lnTo>
                  <a:pt x="0" y="651573"/>
                </a:lnTo>
                <a:lnTo>
                  <a:pt x="7703" y="699340"/>
                </a:lnTo>
                <a:lnTo>
                  <a:pt x="29155" y="740823"/>
                </a:lnTo>
                <a:lnTo>
                  <a:pt x="61867" y="773535"/>
                </a:lnTo>
                <a:lnTo>
                  <a:pt x="103350" y="794987"/>
                </a:lnTo>
                <a:lnTo>
                  <a:pt x="151117" y="802690"/>
                </a:lnTo>
                <a:lnTo>
                  <a:pt x="2082241" y="802690"/>
                </a:lnTo>
                <a:lnTo>
                  <a:pt x="2130007" y="794987"/>
                </a:lnTo>
                <a:lnTo>
                  <a:pt x="2171491" y="773535"/>
                </a:lnTo>
                <a:lnTo>
                  <a:pt x="2204202" y="740823"/>
                </a:lnTo>
                <a:lnTo>
                  <a:pt x="2225654" y="699340"/>
                </a:lnTo>
                <a:lnTo>
                  <a:pt x="2233358" y="651573"/>
                </a:lnTo>
                <a:lnTo>
                  <a:pt x="2233358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367169" y="1271549"/>
            <a:ext cx="2242185" cy="2476500"/>
            <a:chOff x="367169" y="1271549"/>
            <a:chExt cx="2242185" cy="2476500"/>
          </a:xfrm>
        </p:grpSpPr>
        <p:sp>
          <p:nvSpPr>
            <p:cNvPr id="9" name="object 9"/>
            <p:cNvSpPr/>
            <p:nvPr/>
          </p:nvSpPr>
          <p:spPr>
            <a:xfrm>
              <a:off x="379869" y="1284249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5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71424" y="2944926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30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696937" y="2960106"/>
            <a:ext cx="1560195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40" dirty="0">
                <a:latin typeface="Arial"/>
                <a:cs typeface="Arial"/>
              </a:rPr>
              <a:t>USB</a:t>
            </a:r>
            <a:r>
              <a:rPr sz="1550" b="1" spc="-1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Forte</a:t>
            </a:r>
            <a:r>
              <a:rPr sz="1550" b="1" spc="-10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96416" y="3412845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USB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25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938310" y="1271549"/>
            <a:ext cx="2242185" cy="2476500"/>
            <a:chOff x="2938310" y="1271549"/>
            <a:chExt cx="2242185" cy="2476500"/>
          </a:xfrm>
        </p:grpSpPr>
        <p:sp>
          <p:nvSpPr>
            <p:cNvPr id="14" name="object 14"/>
            <p:cNvSpPr/>
            <p:nvPr/>
          </p:nvSpPr>
          <p:spPr>
            <a:xfrm>
              <a:off x="2951010" y="1284249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5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942564" y="2944926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3177959" y="2960106"/>
            <a:ext cx="1779905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40" dirty="0">
                <a:latin typeface="Arial"/>
                <a:cs typeface="Arial"/>
              </a:rPr>
              <a:t>USB</a:t>
            </a:r>
            <a:r>
              <a:rPr sz="1550" b="1" spc="-7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Lantern</a:t>
            </a:r>
            <a:r>
              <a:rPr sz="1550" b="1" spc="-85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487204" y="3412845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495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USB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26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5509437" y="1271549"/>
            <a:ext cx="2242185" cy="2476500"/>
            <a:chOff x="5509437" y="1271549"/>
            <a:chExt cx="2242185" cy="2476500"/>
          </a:xfrm>
        </p:grpSpPr>
        <p:sp>
          <p:nvSpPr>
            <p:cNvPr id="19" name="object 19"/>
            <p:cNvSpPr/>
            <p:nvPr/>
          </p:nvSpPr>
          <p:spPr>
            <a:xfrm>
              <a:off x="5522137" y="1284249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4" h="2216785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513692" y="2944926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5893295" y="2960106"/>
            <a:ext cx="1461135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40" dirty="0">
                <a:latin typeface="Arial"/>
                <a:cs typeface="Arial"/>
              </a:rPr>
              <a:t>USB</a:t>
            </a:r>
            <a:r>
              <a:rPr sz="1550" b="1" spc="-5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Wall</a:t>
            </a:r>
            <a:r>
              <a:rPr sz="1550" b="1" spc="-50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043333" y="3412845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USB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27</a:t>
            </a:r>
            <a:endParaRPr sz="12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370163" y="2960106"/>
            <a:ext cx="1655445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40" dirty="0">
                <a:latin typeface="Arial"/>
                <a:cs typeface="Arial"/>
              </a:rPr>
              <a:t>USB</a:t>
            </a:r>
            <a:r>
              <a:rPr sz="1550" b="1" spc="-65" dirty="0">
                <a:latin typeface="Arial"/>
                <a:cs typeface="Arial"/>
              </a:rPr>
              <a:t> </a:t>
            </a:r>
            <a:r>
              <a:rPr sz="1550" b="1" spc="-10" dirty="0">
                <a:latin typeface="Arial"/>
                <a:cs typeface="Arial"/>
              </a:rPr>
              <a:t>House</a:t>
            </a:r>
            <a:r>
              <a:rPr sz="1550" b="1" spc="-65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617216" y="3412845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495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USB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28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367169" y="4334549"/>
            <a:ext cx="2242185" cy="2476500"/>
            <a:chOff x="367169" y="4334549"/>
            <a:chExt cx="2242185" cy="2476500"/>
          </a:xfrm>
        </p:grpSpPr>
        <p:sp>
          <p:nvSpPr>
            <p:cNvPr id="26" name="object 26"/>
            <p:cNvSpPr/>
            <p:nvPr/>
          </p:nvSpPr>
          <p:spPr>
            <a:xfrm>
              <a:off x="379869" y="4347249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4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71424" y="6007929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30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665571" y="6023093"/>
            <a:ext cx="1609090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40" dirty="0">
                <a:latin typeface="Arial"/>
                <a:cs typeface="Arial"/>
              </a:rPr>
              <a:t>USB</a:t>
            </a:r>
            <a:r>
              <a:rPr sz="1550" b="1" spc="-55" dirty="0">
                <a:latin typeface="Arial"/>
                <a:cs typeface="Arial"/>
              </a:rPr>
              <a:t> </a:t>
            </a:r>
            <a:r>
              <a:rPr sz="1550" b="1" spc="-10" dirty="0">
                <a:latin typeface="Arial"/>
                <a:cs typeface="Arial"/>
              </a:rPr>
              <a:t>Dollar</a:t>
            </a:r>
            <a:r>
              <a:rPr sz="1550" b="1" spc="-55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89635" y="6475844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495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USB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29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2938310" y="4334549"/>
            <a:ext cx="2242185" cy="2476500"/>
            <a:chOff x="2938310" y="4334549"/>
            <a:chExt cx="2242185" cy="2476500"/>
          </a:xfrm>
        </p:grpSpPr>
        <p:sp>
          <p:nvSpPr>
            <p:cNvPr id="31" name="object 31"/>
            <p:cNvSpPr/>
            <p:nvPr/>
          </p:nvSpPr>
          <p:spPr>
            <a:xfrm>
              <a:off x="2951010" y="4347249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4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942564" y="6007929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3202711" y="6023093"/>
            <a:ext cx="1705610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40" dirty="0">
                <a:latin typeface="Arial"/>
                <a:cs typeface="Arial"/>
              </a:rPr>
              <a:t>USB</a:t>
            </a:r>
            <a:r>
              <a:rPr sz="1550" b="1" spc="-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Flower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474834" y="6475844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495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USB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30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5509437" y="4334549"/>
            <a:ext cx="2242185" cy="2476500"/>
            <a:chOff x="5509437" y="4334549"/>
            <a:chExt cx="2242185" cy="2476500"/>
          </a:xfrm>
        </p:grpSpPr>
        <p:sp>
          <p:nvSpPr>
            <p:cNvPr id="36" name="object 36"/>
            <p:cNvSpPr/>
            <p:nvPr/>
          </p:nvSpPr>
          <p:spPr>
            <a:xfrm>
              <a:off x="5522137" y="4347249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4" h="2216784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513692" y="6007929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5570842" y="6023093"/>
            <a:ext cx="2124075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40" dirty="0">
                <a:latin typeface="Arial"/>
                <a:cs typeface="Arial"/>
              </a:rPr>
              <a:t>USB</a:t>
            </a:r>
            <a:r>
              <a:rPr sz="1550" b="1" spc="-15" dirty="0">
                <a:latin typeface="Arial"/>
                <a:cs typeface="Arial"/>
              </a:rPr>
              <a:t> </a:t>
            </a:r>
            <a:r>
              <a:rPr sz="1550" b="1" spc="-45" dirty="0">
                <a:latin typeface="Arial"/>
                <a:cs typeface="Arial"/>
              </a:rPr>
              <a:t>Lilly</a:t>
            </a:r>
            <a:r>
              <a:rPr sz="1550" b="1" spc="-1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Flower</a:t>
            </a:r>
            <a:r>
              <a:rPr sz="1550" b="1" spc="-10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052223" y="6475844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495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USB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31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8080578" y="4334549"/>
            <a:ext cx="2242185" cy="2476500"/>
            <a:chOff x="8080578" y="4334549"/>
            <a:chExt cx="2242185" cy="2476500"/>
          </a:xfrm>
        </p:grpSpPr>
        <p:sp>
          <p:nvSpPr>
            <p:cNvPr id="41" name="object 41"/>
            <p:cNvSpPr/>
            <p:nvPr/>
          </p:nvSpPr>
          <p:spPr>
            <a:xfrm>
              <a:off x="8093278" y="4347249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4" h="2216784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8084832" y="6007929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8379155" y="6023093"/>
            <a:ext cx="1577340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40" dirty="0">
                <a:latin typeface="Arial"/>
                <a:cs typeface="Arial"/>
              </a:rPr>
              <a:t>USB</a:t>
            </a:r>
            <a:r>
              <a:rPr sz="1550" b="1" spc="-70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Lotus</a:t>
            </a:r>
            <a:r>
              <a:rPr sz="1550" b="1" spc="-70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8587333" y="6475844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495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USB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32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45" name="object 4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0601" y="1099997"/>
            <a:ext cx="2134981" cy="2134997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42132" y="1036561"/>
            <a:ext cx="2261882" cy="2261882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05755" y="956652"/>
            <a:ext cx="2315184" cy="2315184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976933" y="1004519"/>
            <a:ext cx="2219464" cy="2219464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41261" y="4057878"/>
            <a:ext cx="2214283" cy="2214283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789491" y="4162484"/>
            <a:ext cx="2188718" cy="2188718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525541" y="4135069"/>
            <a:ext cx="2159533" cy="2159530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148231" y="4347248"/>
            <a:ext cx="1876869" cy="18768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A1B554-735E-0942-0832-E73DF102904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511" y="39915"/>
            <a:ext cx="2705570" cy="122691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8985" y="441539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094522" y="1284122"/>
            <a:ext cx="2216785" cy="2216785"/>
          </a:xfrm>
          <a:custGeom>
            <a:avLst/>
            <a:gdLst/>
            <a:ahLst/>
            <a:cxnLst/>
            <a:rect l="l" t="t" r="r" b="b"/>
            <a:pathLst>
              <a:path w="2216784" h="2216785">
                <a:moveTo>
                  <a:pt x="2216454" y="2216454"/>
                </a:moveTo>
                <a:lnTo>
                  <a:pt x="0" y="2216454"/>
                </a:lnTo>
                <a:lnTo>
                  <a:pt x="0" y="160007"/>
                </a:lnTo>
                <a:lnTo>
                  <a:pt x="8157" y="109433"/>
                </a:lnTo>
                <a:lnTo>
                  <a:pt x="30872" y="65510"/>
                </a:lnTo>
                <a:lnTo>
                  <a:pt x="65510" y="30872"/>
                </a:lnTo>
                <a:lnTo>
                  <a:pt x="109433" y="8157"/>
                </a:lnTo>
                <a:lnTo>
                  <a:pt x="160007" y="0"/>
                </a:lnTo>
                <a:lnTo>
                  <a:pt x="2056447" y="0"/>
                </a:lnTo>
                <a:lnTo>
                  <a:pt x="2107021" y="8157"/>
                </a:lnTo>
                <a:lnTo>
                  <a:pt x="2150944" y="30872"/>
                </a:lnTo>
                <a:lnTo>
                  <a:pt x="2185581" y="65510"/>
                </a:lnTo>
                <a:lnTo>
                  <a:pt x="2208297" y="109433"/>
                </a:lnTo>
                <a:lnTo>
                  <a:pt x="2216454" y="160007"/>
                </a:lnTo>
                <a:lnTo>
                  <a:pt x="2216454" y="2216454"/>
                </a:lnTo>
                <a:close/>
              </a:path>
            </a:pathLst>
          </a:custGeom>
          <a:ln w="25400">
            <a:solidFill>
              <a:srgbClr val="EEA5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086064" y="2944799"/>
            <a:ext cx="2233930" cy="803275"/>
          </a:xfrm>
          <a:custGeom>
            <a:avLst/>
            <a:gdLst/>
            <a:ahLst/>
            <a:cxnLst/>
            <a:rect l="l" t="t" r="r" b="b"/>
            <a:pathLst>
              <a:path w="2233929" h="803275">
                <a:moveTo>
                  <a:pt x="2233358" y="0"/>
                </a:moveTo>
                <a:lnTo>
                  <a:pt x="0" y="0"/>
                </a:lnTo>
                <a:lnTo>
                  <a:pt x="0" y="651573"/>
                </a:lnTo>
                <a:lnTo>
                  <a:pt x="7703" y="699340"/>
                </a:lnTo>
                <a:lnTo>
                  <a:pt x="29155" y="740823"/>
                </a:lnTo>
                <a:lnTo>
                  <a:pt x="61867" y="773535"/>
                </a:lnTo>
                <a:lnTo>
                  <a:pt x="103350" y="794987"/>
                </a:lnTo>
                <a:lnTo>
                  <a:pt x="151117" y="802690"/>
                </a:lnTo>
                <a:lnTo>
                  <a:pt x="2082241" y="802690"/>
                </a:lnTo>
                <a:lnTo>
                  <a:pt x="2130007" y="794987"/>
                </a:lnTo>
                <a:lnTo>
                  <a:pt x="2171491" y="773535"/>
                </a:lnTo>
                <a:lnTo>
                  <a:pt x="2204202" y="740823"/>
                </a:lnTo>
                <a:lnTo>
                  <a:pt x="2225654" y="699340"/>
                </a:lnTo>
                <a:lnTo>
                  <a:pt x="2233358" y="651573"/>
                </a:lnTo>
                <a:lnTo>
                  <a:pt x="2233358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368401" y="1271422"/>
            <a:ext cx="2242185" cy="2476500"/>
            <a:chOff x="368401" y="1271422"/>
            <a:chExt cx="2242185" cy="2476500"/>
          </a:xfrm>
        </p:grpSpPr>
        <p:sp>
          <p:nvSpPr>
            <p:cNvPr id="9" name="object 9"/>
            <p:cNvSpPr/>
            <p:nvPr/>
          </p:nvSpPr>
          <p:spPr>
            <a:xfrm>
              <a:off x="381101" y="1284122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5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72656" y="2944799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30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458663" y="2959967"/>
            <a:ext cx="2062480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40" dirty="0">
                <a:latin typeface="Arial"/>
                <a:cs typeface="Arial"/>
              </a:rPr>
              <a:t>USB</a:t>
            </a:r>
            <a:r>
              <a:rPr sz="1550" b="1" spc="-7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Mushroom</a:t>
            </a:r>
            <a:r>
              <a:rPr sz="1550" b="1" spc="-85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09447" y="3412706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USB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33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939542" y="1271422"/>
            <a:ext cx="2242185" cy="2476500"/>
            <a:chOff x="2939542" y="1271422"/>
            <a:chExt cx="2242185" cy="2476500"/>
          </a:xfrm>
        </p:grpSpPr>
        <p:sp>
          <p:nvSpPr>
            <p:cNvPr id="14" name="object 14"/>
            <p:cNvSpPr/>
            <p:nvPr/>
          </p:nvSpPr>
          <p:spPr>
            <a:xfrm>
              <a:off x="2952242" y="1284122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5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943796" y="2944799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3298215" y="2959967"/>
            <a:ext cx="1524000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40" dirty="0">
                <a:latin typeface="Arial"/>
                <a:cs typeface="Arial"/>
              </a:rPr>
              <a:t>USB</a:t>
            </a:r>
            <a:r>
              <a:rPr sz="1550" b="1" spc="-2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Vase</a:t>
            </a:r>
            <a:r>
              <a:rPr sz="1550" b="1" spc="-25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479736" y="3412706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495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USB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34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5510682" y="1271422"/>
            <a:ext cx="2242185" cy="2476500"/>
            <a:chOff x="5510682" y="1271422"/>
            <a:chExt cx="2242185" cy="2476500"/>
          </a:xfrm>
        </p:grpSpPr>
        <p:sp>
          <p:nvSpPr>
            <p:cNvPr id="19" name="object 19"/>
            <p:cNvSpPr/>
            <p:nvPr/>
          </p:nvSpPr>
          <p:spPr>
            <a:xfrm>
              <a:off x="5523382" y="1284122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4" h="2216785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514936" y="2944799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5786844" y="2959967"/>
            <a:ext cx="1657350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40" dirty="0">
                <a:latin typeface="Arial"/>
                <a:cs typeface="Arial"/>
              </a:rPr>
              <a:t>USB</a:t>
            </a:r>
            <a:r>
              <a:rPr sz="1550" b="1" spc="-65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Surahi</a:t>
            </a:r>
            <a:r>
              <a:rPr sz="1550" b="1" spc="-60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034976" y="3412706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495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USB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35</a:t>
            </a:r>
            <a:endParaRPr sz="12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278736" y="2959967"/>
            <a:ext cx="1844675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40" dirty="0">
                <a:latin typeface="Arial"/>
                <a:cs typeface="Arial"/>
              </a:rPr>
              <a:t>USB</a:t>
            </a:r>
            <a:r>
              <a:rPr sz="1550" b="1" spc="-7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Cylinder</a:t>
            </a:r>
            <a:r>
              <a:rPr sz="1550" b="1" spc="-80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620341" y="3412706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495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USB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36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368401" y="4334419"/>
            <a:ext cx="2242185" cy="2476500"/>
            <a:chOff x="368401" y="4334419"/>
            <a:chExt cx="2242185" cy="2476500"/>
          </a:xfrm>
        </p:grpSpPr>
        <p:sp>
          <p:nvSpPr>
            <p:cNvPr id="26" name="object 26"/>
            <p:cNvSpPr/>
            <p:nvPr/>
          </p:nvSpPr>
          <p:spPr>
            <a:xfrm>
              <a:off x="381101" y="4347119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4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72656" y="6007798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30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663972" y="6022978"/>
            <a:ext cx="1579880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40" dirty="0">
                <a:latin typeface="Arial"/>
                <a:cs typeface="Arial"/>
              </a:rPr>
              <a:t>USB</a:t>
            </a:r>
            <a:r>
              <a:rPr sz="1550" b="1" spc="1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Heart</a:t>
            </a:r>
            <a:r>
              <a:rPr sz="1550" b="1" spc="10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910356" y="6490200"/>
            <a:ext cx="1081405" cy="2108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USB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37</a:t>
            </a:r>
            <a:endParaRPr sz="120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873226" y="6475717"/>
            <a:ext cx="1161415" cy="247650"/>
          </a:xfrm>
          <a:custGeom>
            <a:avLst/>
            <a:gdLst/>
            <a:ahLst/>
            <a:cxnLst/>
            <a:rect l="l" t="t" r="r" b="b"/>
            <a:pathLst>
              <a:path w="1161414" h="247650">
                <a:moveTo>
                  <a:pt x="1160843" y="247269"/>
                </a:moveTo>
                <a:lnTo>
                  <a:pt x="0" y="247269"/>
                </a:lnTo>
                <a:lnTo>
                  <a:pt x="0" y="0"/>
                </a:lnTo>
                <a:lnTo>
                  <a:pt x="1160843" y="0"/>
                </a:lnTo>
                <a:lnTo>
                  <a:pt x="1160843" y="247269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1" name="object 31"/>
          <p:cNvGrpSpPr/>
          <p:nvPr/>
        </p:nvGrpSpPr>
        <p:grpSpPr>
          <a:xfrm>
            <a:off x="2939542" y="4334419"/>
            <a:ext cx="2242185" cy="2476500"/>
            <a:chOff x="2939542" y="4334419"/>
            <a:chExt cx="2242185" cy="2476500"/>
          </a:xfrm>
        </p:grpSpPr>
        <p:sp>
          <p:nvSpPr>
            <p:cNvPr id="32" name="object 32"/>
            <p:cNvSpPr/>
            <p:nvPr/>
          </p:nvSpPr>
          <p:spPr>
            <a:xfrm>
              <a:off x="2952242" y="4347119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5" h="2216784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2943796" y="6007798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3140836" y="6022978"/>
            <a:ext cx="1818639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40" dirty="0">
                <a:latin typeface="Arial"/>
                <a:cs typeface="Arial"/>
              </a:rPr>
              <a:t>USB</a:t>
            </a:r>
            <a:r>
              <a:rPr sz="1550" b="1" spc="-2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Half</a:t>
            </a:r>
            <a:r>
              <a:rPr sz="1550" b="1" spc="-2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Cut</a:t>
            </a:r>
            <a:r>
              <a:rPr sz="1550" b="1" spc="-20" dirty="0">
                <a:latin typeface="Arial"/>
                <a:cs typeface="Arial"/>
              </a:rPr>
              <a:t> 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469525" y="6475717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495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USB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38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5510682" y="4334419"/>
            <a:ext cx="2242185" cy="2476500"/>
            <a:chOff x="5510682" y="4334419"/>
            <a:chExt cx="2242185" cy="2476500"/>
          </a:xfrm>
        </p:grpSpPr>
        <p:sp>
          <p:nvSpPr>
            <p:cNvPr id="37" name="object 37"/>
            <p:cNvSpPr/>
            <p:nvPr/>
          </p:nvSpPr>
          <p:spPr>
            <a:xfrm>
              <a:off x="5523382" y="4347119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4" h="2216784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5514936" y="6007798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5624448" y="6022978"/>
            <a:ext cx="2004695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40" dirty="0">
                <a:latin typeface="Arial"/>
                <a:cs typeface="Arial"/>
              </a:rPr>
              <a:t>USB</a:t>
            </a:r>
            <a:r>
              <a:rPr sz="1550" b="1" dirty="0">
                <a:latin typeface="Arial"/>
                <a:cs typeface="Arial"/>
              </a:rPr>
              <a:t> Tear Drop </a:t>
            </a:r>
            <a:r>
              <a:rPr sz="1550" b="1" spc="-20" dirty="0">
                <a:latin typeface="Arial"/>
                <a:cs typeface="Arial"/>
              </a:rPr>
              <a:t>Lamp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046304" y="6475717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USB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39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8081822" y="4334419"/>
            <a:ext cx="2242185" cy="2476500"/>
            <a:chOff x="8081822" y="4334419"/>
            <a:chExt cx="2242185" cy="2476500"/>
          </a:xfrm>
        </p:grpSpPr>
        <p:sp>
          <p:nvSpPr>
            <p:cNvPr id="42" name="object 42"/>
            <p:cNvSpPr/>
            <p:nvPr/>
          </p:nvSpPr>
          <p:spPr>
            <a:xfrm>
              <a:off x="8094522" y="4347119"/>
              <a:ext cx="2216785" cy="2216785"/>
            </a:xfrm>
            <a:custGeom>
              <a:avLst/>
              <a:gdLst/>
              <a:ahLst/>
              <a:cxnLst/>
              <a:rect l="l" t="t" r="r" b="b"/>
              <a:pathLst>
                <a:path w="2216784" h="2216784">
                  <a:moveTo>
                    <a:pt x="2216454" y="2216454"/>
                  </a:moveTo>
                  <a:lnTo>
                    <a:pt x="0" y="2216454"/>
                  </a:lnTo>
                  <a:lnTo>
                    <a:pt x="0" y="160007"/>
                  </a:lnTo>
                  <a:lnTo>
                    <a:pt x="8157" y="109433"/>
                  </a:lnTo>
                  <a:lnTo>
                    <a:pt x="30872" y="65510"/>
                  </a:lnTo>
                  <a:lnTo>
                    <a:pt x="65510" y="30872"/>
                  </a:lnTo>
                  <a:lnTo>
                    <a:pt x="109433" y="8157"/>
                  </a:lnTo>
                  <a:lnTo>
                    <a:pt x="160007" y="0"/>
                  </a:lnTo>
                  <a:lnTo>
                    <a:pt x="2056447" y="0"/>
                  </a:lnTo>
                  <a:lnTo>
                    <a:pt x="2107021" y="8157"/>
                  </a:lnTo>
                  <a:lnTo>
                    <a:pt x="2150944" y="30872"/>
                  </a:lnTo>
                  <a:lnTo>
                    <a:pt x="2185581" y="65510"/>
                  </a:lnTo>
                  <a:lnTo>
                    <a:pt x="2208297" y="109433"/>
                  </a:lnTo>
                  <a:lnTo>
                    <a:pt x="2216454" y="160007"/>
                  </a:lnTo>
                  <a:lnTo>
                    <a:pt x="2216454" y="2216454"/>
                  </a:lnTo>
                  <a:close/>
                </a:path>
              </a:pathLst>
            </a:custGeom>
            <a:ln w="25400">
              <a:solidFill>
                <a:srgbClr val="EEA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8086064" y="6007798"/>
              <a:ext cx="2233930" cy="803275"/>
            </a:xfrm>
            <a:custGeom>
              <a:avLst/>
              <a:gdLst/>
              <a:ahLst/>
              <a:cxnLst/>
              <a:rect l="l" t="t" r="r" b="b"/>
              <a:pathLst>
                <a:path w="2233929" h="803275">
                  <a:moveTo>
                    <a:pt x="2233358" y="0"/>
                  </a:moveTo>
                  <a:lnTo>
                    <a:pt x="0" y="0"/>
                  </a:lnTo>
                  <a:lnTo>
                    <a:pt x="0" y="651573"/>
                  </a:lnTo>
                  <a:lnTo>
                    <a:pt x="7703" y="699340"/>
                  </a:lnTo>
                  <a:lnTo>
                    <a:pt x="29155" y="740823"/>
                  </a:lnTo>
                  <a:lnTo>
                    <a:pt x="61867" y="773535"/>
                  </a:lnTo>
                  <a:lnTo>
                    <a:pt x="103350" y="794987"/>
                  </a:lnTo>
                  <a:lnTo>
                    <a:pt x="151117" y="802690"/>
                  </a:lnTo>
                  <a:lnTo>
                    <a:pt x="2082241" y="802690"/>
                  </a:lnTo>
                  <a:lnTo>
                    <a:pt x="2130007" y="794987"/>
                  </a:lnTo>
                  <a:lnTo>
                    <a:pt x="2171491" y="773535"/>
                  </a:lnTo>
                  <a:lnTo>
                    <a:pt x="2204202" y="740823"/>
                  </a:lnTo>
                  <a:lnTo>
                    <a:pt x="2225654" y="699340"/>
                  </a:lnTo>
                  <a:lnTo>
                    <a:pt x="2233358" y="651573"/>
                  </a:lnTo>
                  <a:lnTo>
                    <a:pt x="223335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8343607" y="6022978"/>
            <a:ext cx="1725930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40" dirty="0">
                <a:latin typeface="Arial"/>
                <a:cs typeface="Arial"/>
              </a:rPr>
              <a:t>USB</a:t>
            </a:r>
            <a:r>
              <a:rPr sz="1550" b="1" spc="-70" dirty="0">
                <a:latin typeface="Arial"/>
                <a:cs typeface="Arial"/>
              </a:rPr>
              <a:t> </a:t>
            </a:r>
            <a:r>
              <a:rPr sz="1550" b="1" spc="-10" dirty="0">
                <a:latin typeface="Arial"/>
                <a:cs typeface="Arial"/>
              </a:rPr>
              <a:t>Lined</a:t>
            </a:r>
            <a:r>
              <a:rPr sz="1550" b="1" spc="-70" dirty="0">
                <a:latin typeface="Arial"/>
                <a:cs typeface="Arial"/>
              </a:rPr>
              <a:t> </a:t>
            </a:r>
            <a:r>
              <a:rPr sz="1550" b="1" spc="-10" dirty="0">
                <a:latin typeface="Arial"/>
                <a:cs typeface="Arial"/>
              </a:rPr>
              <a:t>Square</a:t>
            </a:r>
            <a:endParaRPr sz="155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8625992" y="6475717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495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USB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40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171493" y="1150175"/>
            <a:ext cx="2334260" cy="5414010"/>
            <a:chOff x="171493" y="1150175"/>
            <a:chExt cx="2334260" cy="5414010"/>
          </a:xfrm>
        </p:grpSpPr>
        <p:pic>
          <p:nvPicPr>
            <p:cNvPr id="47" name="object 4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0634" y="1150175"/>
              <a:ext cx="2092452" cy="2092464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1493" y="3067201"/>
              <a:ext cx="2334018" cy="3496373"/>
            </a:xfrm>
            <a:prstGeom prst="rect">
              <a:avLst/>
            </a:prstGeom>
          </p:spPr>
        </p:pic>
      </p:grpSp>
      <p:pic>
        <p:nvPicPr>
          <p:cNvPr id="49" name="object 4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64688" y="1150175"/>
            <a:ext cx="2092464" cy="2092464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48948" y="868540"/>
            <a:ext cx="2490889" cy="2490889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049615" y="1179207"/>
            <a:ext cx="2034387" cy="2034387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897835" y="4151122"/>
            <a:ext cx="2120658" cy="2120658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724626" y="4398238"/>
            <a:ext cx="1781530" cy="1781530"/>
          </a:xfrm>
          <a:prstGeom prst="rect">
            <a:avLst/>
          </a:prstGeom>
        </p:spPr>
      </p:pic>
      <p:pic>
        <p:nvPicPr>
          <p:cNvPr id="54" name="object 5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094522" y="4244492"/>
            <a:ext cx="2027288" cy="20272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62BC05-B604-44B7-05A4-E969AF4BE78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511" y="39915"/>
            <a:ext cx="2705570" cy="122691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3" cy="755987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96205" y="3739656"/>
            <a:ext cx="3930015" cy="2396169"/>
          </a:xfrm>
          <a:prstGeom prst="rect">
            <a:avLst/>
          </a:prstGeom>
        </p:spPr>
        <p:txBody>
          <a:bodyPr vert="horz" wrap="square" lIns="0" tIns="163195" rIns="0" bIns="0" rtlCol="0">
            <a:spAutoFit/>
          </a:bodyPr>
          <a:lstStyle/>
          <a:p>
            <a:pPr marL="12700" marR="5080" algn="just">
              <a:lnSpc>
                <a:spcPts val="5800"/>
              </a:lnSpc>
              <a:spcBef>
                <a:spcPts val="1285"/>
              </a:spcBef>
            </a:pPr>
            <a:r>
              <a:rPr lang="en-US" sz="5800" b="1" spc="50" dirty="0">
                <a:solidFill>
                  <a:srgbClr val="FFFFFF"/>
                </a:solidFill>
                <a:latin typeface="Arial"/>
                <a:cs typeface="Arial"/>
              </a:rPr>
              <a:t>AURA </a:t>
            </a:r>
            <a:r>
              <a:rPr sz="5800" b="1" spc="55" dirty="0">
                <a:solidFill>
                  <a:srgbClr val="FFFFFF"/>
                </a:solidFill>
                <a:latin typeface="Arial"/>
                <a:cs typeface="Arial"/>
              </a:rPr>
              <a:t>Night</a:t>
            </a:r>
            <a:r>
              <a:rPr sz="5800" b="1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800" b="1" spc="-10" dirty="0">
                <a:solidFill>
                  <a:srgbClr val="FFFFFF"/>
                </a:solidFill>
                <a:latin typeface="Arial"/>
                <a:cs typeface="Arial"/>
              </a:rPr>
              <a:t>Light Lamps</a:t>
            </a:r>
            <a:endParaRPr sz="58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88776" y="6162923"/>
            <a:ext cx="3120390" cy="8261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34700"/>
              </a:lnSpc>
              <a:spcBef>
                <a:spcPts val="95"/>
              </a:spcBef>
            </a:pPr>
            <a:r>
              <a:rPr sz="1300" b="1" i="1" spc="55" dirty="0">
                <a:solidFill>
                  <a:srgbClr val="FFFFFF"/>
                </a:solidFill>
                <a:latin typeface="Arial"/>
                <a:cs typeface="Arial"/>
              </a:rPr>
              <a:t>As</a:t>
            </a:r>
            <a:r>
              <a:rPr sz="1300" b="1" i="1" spc="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i="1" spc="15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300" b="1" i="1" spc="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i="1" spc="114" dirty="0">
                <a:solidFill>
                  <a:srgbClr val="FFFFFF"/>
                </a:solidFill>
                <a:latin typeface="Arial"/>
                <a:cs typeface="Arial"/>
              </a:rPr>
              <a:t>sun</a:t>
            </a:r>
            <a:r>
              <a:rPr sz="1300" b="1" i="1" spc="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i="1" spc="120" dirty="0">
                <a:solidFill>
                  <a:srgbClr val="FFFFFF"/>
                </a:solidFill>
                <a:latin typeface="Arial"/>
                <a:cs typeface="Arial"/>
              </a:rPr>
              <a:t>sets,</a:t>
            </a:r>
            <a:r>
              <a:rPr sz="1300" b="1" i="1" spc="2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i="1" spc="15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300" b="1" i="1" spc="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300" b="1" i="1" spc="180" dirty="0">
                <a:solidFill>
                  <a:srgbClr val="FFFFFF"/>
                </a:solidFill>
                <a:latin typeface="Arial"/>
                <a:cs typeface="Arial"/>
              </a:rPr>
              <a:t>Aura</a:t>
            </a:r>
          </a:p>
          <a:p>
            <a:pPr marL="12700" marR="5080">
              <a:lnSpc>
                <a:spcPct val="134700"/>
              </a:lnSpc>
              <a:spcBef>
                <a:spcPts val="95"/>
              </a:spcBef>
            </a:pPr>
            <a:r>
              <a:rPr sz="1300" b="1" i="1" spc="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i="1" spc="200" dirty="0">
                <a:solidFill>
                  <a:srgbClr val="FFFFFF"/>
                </a:solidFill>
                <a:latin typeface="Arial"/>
                <a:cs typeface="Arial"/>
              </a:rPr>
              <a:t>awaken</a:t>
            </a:r>
            <a:r>
              <a:rPr sz="1300" b="1" i="1" spc="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i="1" spc="145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1300" b="1" i="1" spc="2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i="1" spc="145" dirty="0">
                <a:solidFill>
                  <a:srgbClr val="FFFFFF"/>
                </a:solidFill>
                <a:latin typeface="Arial"/>
                <a:cs typeface="Arial"/>
              </a:rPr>
              <a:t>their</a:t>
            </a:r>
            <a:r>
              <a:rPr sz="1300" b="1" i="1" spc="2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i="1" spc="120" dirty="0">
                <a:solidFill>
                  <a:srgbClr val="FFFFFF"/>
                </a:solidFill>
                <a:latin typeface="Arial"/>
                <a:cs typeface="Arial"/>
              </a:rPr>
              <a:t>own </a:t>
            </a:r>
            <a:endParaRPr sz="13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1300" b="1" i="1" spc="160" dirty="0">
                <a:solidFill>
                  <a:srgbClr val="FFFFFF"/>
                </a:solidFill>
                <a:latin typeface="Arial"/>
                <a:cs typeface="Arial"/>
              </a:rPr>
              <a:t>luminous</a:t>
            </a:r>
            <a:r>
              <a:rPr sz="1300" b="1" i="1" spc="2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i="1" spc="175" dirty="0">
                <a:solidFill>
                  <a:srgbClr val="FFFFFF"/>
                </a:solidFill>
                <a:latin typeface="Arial"/>
                <a:cs typeface="Arial"/>
              </a:rPr>
              <a:t>charm. 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58948" y="441667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solidFill>
                  <a:srgbClr val="FFFFFF"/>
                </a:solidFill>
                <a:latin typeface="Lucida Sans Unicode"/>
                <a:cs typeface="Lucida Sans Unicode"/>
              </a:rPr>
              <a:t>Product</a:t>
            </a:r>
            <a:r>
              <a:rPr sz="1050" spc="18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50" spc="80" dirty="0">
                <a:solidFill>
                  <a:srgbClr val="FFFFFF"/>
                </a:solidFill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8948" y="441667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44434" y="2970542"/>
            <a:ext cx="3092450" cy="637540"/>
          </a:xfrm>
          <a:custGeom>
            <a:avLst/>
            <a:gdLst/>
            <a:ahLst/>
            <a:cxnLst/>
            <a:rect l="l" t="t" r="r" b="b"/>
            <a:pathLst>
              <a:path w="3092450" h="637539">
                <a:moveTo>
                  <a:pt x="636917" y="318465"/>
                </a:moveTo>
                <a:lnTo>
                  <a:pt x="633463" y="271411"/>
                </a:lnTo>
                <a:lnTo>
                  <a:pt x="623430" y="226491"/>
                </a:lnTo>
                <a:lnTo>
                  <a:pt x="607314" y="184213"/>
                </a:lnTo>
                <a:lnTo>
                  <a:pt x="585609" y="145059"/>
                </a:lnTo>
                <a:lnTo>
                  <a:pt x="558800" y="109537"/>
                </a:lnTo>
                <a:lnTo>
                  <a:pt x="527380" y="78117"/>
                </a:lnTo>
                <a:lnTo>
                  <a:pt x="491858" y="51308"/>
                </a:lnTo>
                <a:lnTo>
                  <a:pt x="452704" y="29603"/>
                </a:lnTo>
                <a:lnTo>
                  <a:pt x="410425" y="13487"/>
                </a:lnTo>
                <a:lnTo>
                  <a:pt x="365506" y="3454"/>
                </a:lnTo>
                <a:lnTo>
                  <a:pt x="318452" y="0"/>
                </a:lnTo>
                <a:lnTo>
                  <a:pt x="271386" y="3454"/>
                </a:lnTo>
                <a:lnTo>
                  <a:pt x="226466" y="13487"/>
                </a:lnTo>
                <a:lnTo>
                  <a:pt x="184188" y="29603"/>
                </a:lnTo>
                <a:lnTo>
                  <a:pt x="145046" y="51308"/>
                </a:lnTo>
                <a:lnTo>
                  <a:pt x="109512" y="78117"/>
                </a:lnTo>
                <a:lnTo>
                  <a:pt x="78105" y="109537"/>
                </a:lnTo>
                <a:lnTo>
                  <a:pt x="51295" y="145059"/>
                </a:lnTo>
                <a:lnTo>
                  <a:pt x="29591" y="184213"/>
                </a:lnTo>
                <a:lnTo>
                  <a:pt x="13474" y="226491"/>
                </a:lnTo>
                <a:lnTo>
                  <a:pt x="3441" y="271411"/>
                </a:lnTo>
                <a:lnTo>
                  <a:pt x="0" y="318465"/>
                </a:lnTo>
                <a:lnTo>
                  <a:pt x="3441" y="365531"/>
                </a:lnTo>
                <a:lnTo>
                  <a:pt x="13474" y="410451"/>
                </a:lnTo>
                <a:lnTo>
                  <a:pt x="29591" y="452729"/>
                </a:lnTo>
                <a:lnTo>
                  <a:pt x="51295" y="491883"/>
                </a:lnTo>
                <a:lnTo>
                  <a:pt x="78105" y="527405"/>
                </a:lnTo>
                <a:lnTo>
                  <a:pt x="109512" y="558825"/>
                </a:lnTo>
                <a:lnTo>
                  <a:pt x="145046" y="585635"/>
                </a:lnTo>
                <a:lnTo>
                  <a:pt x="184188" y="607339"/>
                </a:lnTo>
                <a:lnTo>
                  <a:pt x="226466" y="623455"/>
                </a:lnTo>
                <a:lnTo>
                  <a:pt x="271386" y="633488"/>
                </a:lnTo>
                <a:lnTo>
                  <a:pt x="318452" y="636930"/>
                </a:lnTo>
                <a:lnTo>
                  <a:pt x="365506" y="633488"/>
                </a:lnTo>
                <a:lnTo>
                  <a:pt x="410425" y="623455"/>
                </a:lnTo>
                <a:lnTo>
                  <a:pt x="452704" y="607339"/>
                </a:lnTo>
                <a:lnTo>
                  <a:pt x="491858" y="585635"/>
                </a:lnTo>
                <a:lnTo>
                  <a:pt x="527380" y="558825"/>
                </a:lnTo>
                <a:lnTo>
                  <a:pt x="558800" y="527405"/>
                </a:lnTo>
                <a:lnTo>
                  <a:pt x="585609" y="491883"/>
                </a:lnTo>
                <a:lnTo>
                  <a:pt x="607314" y="452729"/>
                </a:lnTo>
                <a:lnTo>
                  <a:pt x="623430" y="410451"/>
                </a:lnTo>
                <a:lnTo>
                  <a:pt x="633463" y="365531"/>
                </a:lnTo>
                <a:lnTo>
                  <a:pt x="636917" y="318465"/>
                </a:lnTo>
                <a:close/>
              </a:path>
              <a:path w="3092450" h="637539">
                <a:moveTo>
                  <a:pt x="3092335" y="318465"/>
                </a:moveTo>
                <a:lnTo>
                  <a:pt x="3088881" y="271411"/>
                </a:lnTo>
                <a:lnTo>
                  <a:pt x="3078848" y="226491"/>
                </a:lnTo>
                <a:lnTo>
                  <a:pt x="3062732" y="184213"/>
                </a:lnTo>
                <a:lnTo>
                  <a:pt x="3041027" y="145059"/>
                </a:lnTo>
                <a:lnTo>
                  <a:pt x="3014218" y="109537"/>
                </a:lnTo>
                <a:lnTo>
                  <a:pt x="2982798" y="78117"/>
                </a:lnTo>
                <a:lnTo>
                  <a:pt x="2947276" y="51308"/>
                </a:lnTo>
                <a:lnTo>
                  <a:pt x="2908122" y="29603"/>
                </a:lnTo>
                <a:lnTo>
                  <a:pt x="2865844" y="13487"/>
                </a:lnTo>
                <a:lnTo>
                  <a:pt x="2820924" y="3454"/>
                </a:lnTo>
                <a:lnTo>
                  <a:pt x="2773870" y="0"/>
                </a:lnTo>
                <a:lnTo>
                  <a:pt x="2726804" y="3454"/>
                </a:lnTo>
                <a:lnTo>
                  <a:pt x="2681884" y="13487"/>
                </a:lnTo>
                <a:lnTo>
                  <a:pt x="2639606" y="29603"/>
                </a:lnTo>
                <a:lnTo>
                  <a:pt x="2600464" y="51308"/>
                </a:lnTo>
                <a:lnTo>
                  <a:pt x="2564930" y="78117"/>
                </a:lnTo>
                <a:lnTo>
                  <a:pt x="2533523" y="109537"/>
                </a:lnTo>
                <a:lnTo>
                  <a:pt x="2506713" y="145059"/>
                </a:lnTo>
                <a:lnTo>
                  <a:pt x="2485009" y="184213"/>
                </a:lnTo>
                <a:lnTo>
                  <a:pt x="2468892" y="226491"/>
                </a:lnTo>
                <a:lnTo>
                  <a:pt x="2458859" y="271411"/>
                </a:lnTo>
                <a:lnTo>
                  <a:pt x="2455418" y="318465"/>
                </a:lnTo>
                <a:lnTo>
                  <a:pt x="2458859" y="365531"/>
                </a:lnTo>
                <a:lnTo>
                  <a:pt x="2468892" y="410451"/>
                </a:lnTo>
                <a:lnTo>
                  <a:pt x="2485009" y="452729"/>
                </a:lnTo>
                <a:lnTo>
                  <a:pt x="2506713" y="491883"/>
                </a:lnTo>
                <a:lnTo>
                  <a:pt x="2533523" y="527405"/>
                </a:lnTo>
                <a:lnTo>
                  <a:pt x="2564930" y="558825"/>
                </a:lnTo>
                <a:lnTo>
                  <a:pt x="2600464" y="585635"/>
                </a:lnTo>
                <a:lnTo>
                  <a:pt x="2639606" y="607339"/>
                </a:lnTo>
                <a:lnTo>
                  <a:pt x="2681884" y="623455"/>
                </a:lnTo>
                <a:lnTo>
                  <a:pt x="2726804" y="633488"/>
                </a:lnTo>
                <a:lnTo>
                  <a:pt x="2773870" y="636930"/>
                </a:lnTo>
                <a:lnTo>
                  <a:pt x="2820924" y="633488"/>
                </a:lnTo>
                <a:lnTo>
                  <a:pt x="2865844" y="623455"/>
                </a:lnTo>
                <a:lnTo>
                  <a:pt x="2908122" y="607339"/>
                </a:lnTo>
                <a:lnTo>
                  <a:pt x="2947276" y="585635"/>
                </a:lnTo>
                <a:lnTo>
                  <a:pt x="2982798" y="558825"/>
                </a:lnTo>
                <a:lnTo>
                  <a:pt x="3014218" y="527405"/>
                </a:lnTo>
                <a:lnTo>
                  <a:pt x="3041027" y="491883"/>
                </a:lnTo>
                <a:lnTo>
                  <a:pt x="3062732" y="452729"/>
                </a:lnTo>
                <a:lnTo>
                  <a:pt x="3078848" y="410451"/>
                </a:lnTo>
                <a:lnTo>
                  <a:pt x="3088881" y="365531"/>
                </a:lnTo>
                <a:lnTo>
                  <a:pt x="3092335" y="318465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12253" y="3747164"/>
            <a:ext cx="1716405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30" dirty="0">
                <a:latin typeface="Arial"/>
                <a:cs typeface="Arial"/>
              </a:rPr>
              <a:t>Round</a:t>
            </a:r>
            <a:r>
              <a:rPr sz="1550" b="1" spc="-6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Night</a:t>
            </a:r>
            <a:r>
              <a:rPr sz="1550" b="1" spc="-55" dirty="0">
                <a:latin typeface="Arial"/>
                <a:cs typeface="Arial"/>
              </a:rPr>
              <a:t> </a:t>
            </a:r>
            <a:r>
              <a:rPr sz="1550" b="1" spc="-10" dirty="0">
                <a:latin typeface="Arial"/>
                <a:cs typeface="Arial"/>
              </a:rPr>
              <a:t>Light</a:t>
            </a:r>
            <a:endParaRPr sz="15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26827" y="4049300"/>
            <a:ext cx="1055370" cy="2108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NLL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01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083360" y="4028465"/>
            <a:ext cx="1174115" cy="2094230"/>
            <a:chOff x="1083360" y="4028465"/>
            <a:chExt cx="1174115" cy="2094230"/>
          </a:xfrm>
        </p:grpSpPr>
        <p:sp>
          <p:nvSpPr>
            <p:cNvPr id="10" name="object 10"/>
            <p:cNvSpPr/>
            <p:nvPr/>
          </p:nvSpPr>
          <p:spPr>
            <a:xfrm>
              <a:off x="1089710" y="4034815"/>
              <a:ext cx="1161415" cy="247650"/>
            </a:xfrm>
            <a:custGeom>
              <a:avLst/>
              <a:gdLst/>
              <a:ahLst/>
              <a:cxnLst/>
              <a:rect l="l" t="t" r="r" b="b"/>
              <a:pathLst>
                <a:path w="1161414" h="247650">
                  <a:moveTo>
                    <a:pt x="1160843" y="247268"/>
                  </a:moveTo>
                  <a:lnTo>
                    <a:pt x="0" y="247268"/>
                  </a:lnTo>
                  <a:lnTo>
                    <a:pt x="0" y="0"/>
                  </a:lnTo>
                  <a:lnTo>
                    <a:pt x="1160843" y="0"/>
                  </a:lnTo>
                  <a:lnTo>
                    <a:pt x="1160843" y="247268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355890" y="5485434"/>
              <a:ext cx="637540" cy="637540"/>
            </a:xfrm>
            <a:custGeom>
              <a:avLst/>
              <a:gdLst/>
              <a:ahLst/>
              <a:cxnLst/>
              <a:rect l="l" t="t" r="r" b="b"/>
              <a:pathLst>
                <a:path w="637539" h="637539">
                  <a:moveTo>
                    <a:pt x="318452" y="0"/>
                  </a:moveTo>
                  <a:lnTo>
                    <a:pt x="271392" y="3453"/>
                  </a:lnTo>
                  <a:lnTo>
                    <a:pt x="226477" y="13483"/>
                  </a:lnTo>
                  <a:lnTo>
                    <a:pt x="184198" y="29599"/>
                  </a:lnTo>
                  <a:lnTo>
                    <a:pt x="145049" y="51307"/>
                  </a:lnTo>
                  <a:lnTo>
                    <a:pt x="109521" y="78114"/>
                  </a:lnTo>
                  <a:lnTo>
                    <a:pt x="78109" y="109529"/>
                  </a:lnTo>
                  <a:lnTo>
                    <a:pt x="51303" y="145058"/>
                  </a:lnTo>
                  <a:lnTo>
                    <a:pt x="29596" y="184208"/>
                  </a:lnTo>
                  <a:lnTo>
                    <a:pt x="13482" y="226488"/>
                  </a:lnTo>
                  <a:lnTo>
                    <a:pt x="3452" y="271405"/>
                  </a:lnTo>
                  <a:lnTo>
                    <a:pt x="0" y="318465"/>
                  </a:lnTo>
                  <a:lnTo>
                    <a:pt x="3452" y="365525"/>
                  </a:lnTo>
                  <a:lnTo>
                    <a:pt x="13482" y="410441"/>
                  </a:lnTo>
                  <a:lnTo>
                    <a:pt x="29596" y="452721"/>
                  </a:lnTo>
                  <a:lnTo>
                    <a:pt x="51303" y="491872"/>
                  </a:lnTo>
                  <a:lnTo>
                    <a:pt x="78109" y="527401"/>
                  </a:lnTo>
                  <a:lnTo>
                    <a:pt x="109521" y="558815"/>
                  </a:lnTo>
                  <a:lnTo>
                    <a:pt x="145049" y="585623"/>
                  </a:lnTo>
                  <a:lnTo>
                    <a:pt x="184198" y="607331"/>
                  </a:lnTo>
                  <a:lnTo>
                    <a:pt x="226477" y="623446"/>
                  </a:lnTo>
                  <a:lnTo>
                    <a:pt x="271392" y="633477"/>
                  </a:lnTo>
                  <a:lnTo>
                    <a:pt x="318452" y="636930"/>
                  </a:lnTo>
                  <a:lnTo>
                    <a:pt x="365512" y="633477"/>
                  </a:lnTo>
                  <a:lnTo>
                    <a:pt x="410429" y="623446"/>
                  </a:lnTo>
                  <a:lnTo>
                    <a:pt x="452708" y="607331"/>
                  </a:lnTo>
                  <a:lnTo>
                    <a:pt x="491859" y="585623"/>
                  </a:lnTo>
                  <a:lnTo>
                    <a:pt x="527388" y="558815"/>
                  </a:lnTo>
                  <a:lnTo>
                    <a:pt x="558803" y="527401"/>
                  </a:lnTo>
                  <a:lnTo>
                    <a:pt x="585610" y="491872"/>
                  </a:lnTo>
                  <a:lnTo>
                    <a:pt x="607318" y="452721"/>
                  </a:lnTo>
                  <a:lnTo>
                    <a:pt x="623434" y="410441"/>
                  </a:lnTo>
                  <a:lnTo>
                    <a:pt x="633464" y="365525"/>
                  </a:lnTo>
                  <a:lnTo>
                    <a:pt x="636917" y="318465"/>
                  </a:lnTo>
                  <a:lnTo>
                    <a:pt x="633464" y="271405"/>
                  </a:lnTo>
                  <a:lnTo>
                    <a:pt x="623434" y="226488"/>
                  </a:lnTo>
                  <a:lnTo>
                    <a:pt x="607318" y="184208"/>
                  </a:lnTo>
                  <a:lnTo>
                    <a:pt x="585610" y="145058"/>
                  </a:lnTo>
                  <a:lnTo>
                    <a:pt x="558803" y="109529"/>
                  </a:lnTo>
                  <a:lnTo>
                    <a:pt x="527388" y="78114"/>
                  </a:lnTo>
                  <a:lnTo>
                    <a:pt x="491859" y="51307"/>
                  </a:lnTo>
                  <a:lnTo>
                    <a:pt x="452708" y="29599"/>
                  </a:lnTo>
                  <a:lnTo>
                    <a:pt x="410429" y="13483"/>
                  </a:lnTo>
                  <a:lnTo>
                    <a:pt x="365512" y="3453"/>
                  </a:lnTo>
                  <a:lnTo>
                    <a:pt x="318452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3301377" y="3747164"/>
            <a:ext cx="1631950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latin typeface="Arial"/>
                <a:cs typeface="Arial"/>
              </a:rPr>
              <a:t>Heart</a:t>
            </a:r>
            <a:r>
              <a:rPr sz="1550" b="1" spc="2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Night</a:t>
            </a:r>
            <a:r>
              <a:rPr sz="1550" b="1" spc="20" dirty="0">
                <a:latin typeface="Arial"/>
                <a:cs typeface="Arial"/>
              </a:rPr>
              <a:t> </a:t>
            </a:r>
            <a:r>
              <a:rPr sz="1550" b="1" spc="-10" dirty="0">
                <a:latin typeface="Arial"/>
                <a:cs typeface="Arial"/>
              </a:rPr>
              <a:t>Light</a:t>
            </a:r>
            <a:endParaRPr sz="15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536797" y="4034815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495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NLL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02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255258" y="2970542"/>
            <a:ext cx="637540" cy="637540"/>
          </a:xfrm>
          <a:custGeom>
            <a:avLst/>
            <a:gdLst/>
            <a:ahLst/>
            <a:cxnLst/>
            <a:rect l="l" t="t" r="r" b="b"/>
            <a:pathLst>
              <a:path w="637540" h="637539">
                <a:moveTo>
                  <a:pt x="318452" y="0"/>
                </a:moveTo>
                <a:lnTo>
                  <a:pt x="271392" y="3453"/>
                </a:lnTo>
                <a:lnTo>
                  <a:pt x="226477" y="13483"/>
                </a:lnTo>
                <a:lnTo>
                  <a:pt x="184198" y="29599"/>
                </a:lnTo>
                <a:lnTo>
                  <a:pt x="145049" y="51307"/>
                </a:lnTo>
                <a:lnTo>
                  <a:pt x="109521" y="78114"/>
                </a:lnTo>
                <a:lnTo>
                  <a:pt x="78109" y="109529"/>
                </a:lnTo>
                <a:lnTo>
                  <a:pt x="51303" y="145058"/>
                </a:lnTo>
                <a:lnTo>
                  <a:pt x="29596" y="184208"/>
                </a:lnTo>
                <a:lnTo>
                  <a:pt x="13482" y="226488"/>
                </a:lnTo>
                <a:lnTo>
                  <a:pt x="3452" y="271405"/>
                </a:lnTo>
                <a:lnTo>
                  <a:pt x="0" y="318465"/>
                </a:lnTo>
                <a:lnTo>
                  <a:pt x="3452" y="365525"/>
                </a:lnTo>
                <a:lnTo>
                  <a:pt x="13482" y="410441"/>
                </a:lnTo>
                <a:lnTo>
                  <a:pt x="29596" y="452721"/>
                </a:lnTo>
                <a:lnTo>
                  <a:pt x="51303" y="491872"/>
                </a:lnTo>
                <a:lnTo>
                  <a:pt x="78109" y="527401"/>
                </a:lnTo>
                <a:lnTo>
                  <a:pt x="109521" y="558815"/>
                </a:lnTo>
                <a:lnTo>
                  <a:pt x="145049" y="585623"/>
                </a:lnTo>
                <a:lnTo>
                  <a:pt x="184198" y="607331"/>
                </a:lnTo>
                <a:lnTo>
                  <a:pt x="226477" y="623446"/>
                </a:lnTo>
                <a:lnTo>
                  <a:pt x="271392" y="633477"/>
                </a:lnTo>
                <a:lnTo>
                  <a:pt x="318452" y="636930"/>
                </a:lnTo>
                <a:lnTo>
                  <a:pt x="365512" y="633477"/>
                </a:lnTo>
                <a:lnTo>
                  <a:pt x="410429" y="623446"/>
                </a:lnTo>
                <a:lnTo>
                  <a:pt x="452708" y="607331"/>
                </a:lnTo>
                <a:lnTo>
                  <a:pt x="491859" y="585623"/>
                </a:lnTo>
                <a:lnTo>
                  <a:pt x="527388" y="558815"/>
                </a:lnTo>
                <a:lnTo>
                  <a:pt x="558803" y="527401"/>
                </a:lnTo>
                <a:lnTo>
                  <a:pt x="585610" y="491872"/>
                </a:lnTo>
                <a:lnTo>
                  <a:pt x="607318" y="452721"/>
                </a:lnTo>
                <a:lnTo>
                  <a:pt x="623434" y="410441"/>
                </a:lnTo>
                <a:lnTo>
                  <a:pt x="633464" y="365525"/>
                </a:lnTo>
                <a:lnTo>
                  <a:pt x="636917" y="318465"/>
                </a:lnTo>
                <a:lnTo>
                  <a:pt x="633464" y="271405"/>
                </a:lnTo>
                <a:lnTo>
                  <a:pt x="623434" y="226488"/>
                </a:lnTo>
                <a:lnTo>
                  <a:pt x="607318" y="184208"/>
                </a:lnTo>
                <a:lnTo>
                  <a:pt x="585610" y="145058"/>
                </a:lnTo>
                <a:lnTo>
                  <a:pt x="558803" y="109529"/>
                </a:lnTo>
                <a:lnTo>
                  <a:pt x="527388" y="78114"/>
                </a:lnTo>
                <a:lnTo>
                  <a:pt x="491859" y="51307"/>
                </a:lnTo>
                <a:lnTo>
                  <a:pt x="452708" y="29599"/>
                </a:lnTo>
                <a:lnTo>
                  <a:pt x="410429" y="13483"/>
                </a:lnTo>
                <a:lnTo>
                  <a:pt x="365512" y="3453"/>
                </a:lnTo>
                <a:lnTo>
                  <a:pt x="318452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5691111" y="3747164"/>
            <a:ext cx="1793239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latin typeface="Arial"/>
                <a:cs typeface="Arial"/>
              </a:rPr>
              <a:t>Natural</a:t>
            </a:r>
            <a:r>
              <a:rPr sz="1550" b="1" spc="-3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Night</a:t>
            </a:r>
            <a:r>
              <a:rPr sz="1550" b="1" spc="-30" dirty="0">
                <a:latin typeface="Arial"/>
                <a:cs typeface="Arial"/>
              </a:rPr>
              <a:t> </a:t>
            </a:r>
            <a:r>
              <a:rPr sz="1550" b="1" spc="-10" dirty="0">
                <a:latin typeface="Arial"/>
                <a:cs typeface="Arial"/>
              </a:rPr>
              <a:t>Light</a:t>
            </a:r>
            <a:endParaRPr sz="15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007062" y="4034815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495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NLL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03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710663" y="2970542"/>
            <a:ext cx="637540" cy="637540"/>
          </a:xfrm>
          <a:custGeom>
            <a:avLst/>
            <a:gdLst/>
            <a:ahLst/>
            <a:cxnLst/>
            <a:rect l="l" t="t" r="r" b="b"/>
            <a:pathLst>
              <a:path w="637540" h="637539">
                <a:moveTo>
                  <a:pt x="318452" y="0"/>
                </a:moveTo>
                <a:lnTo>
                  <a:pt x="271392" y="3453"/>
                </a:lnTo>
                <a:lnTo>
                  <a:pt x="226477" y="13483"/>
                </a:lnTo>
                <a:lnTo>
                  <a:pt x="184198" y="29599"/>
                </a:lnTo>
                <a:lnTo>
                  <a:pt x="145049" y="51307"/>
                </a:lnTo>
                <a:lnTo>
                  <a:pt x="109521" y="78114"/>
                </a:lnTo>
                <a:lnTo>
                  <a:pt x="78109" y="109529"/>
                </a:lnTo>
                <a:lnTo>
                  <a:pt x="51303" y="145058"/>
                </a:lnTo>
                <a:lnTo>
                  <a:pt x="29596" y="184208"/>
                </a:lnTo>
                <a:lnTo>
                  <a:pt x="13482" y="226488"/>
                </a:lnTo>
                <a:lnTo>
                  <a:pt x="3452" y="271405"/>
                </a:lnTo>
                <a:lnTo>
                  <a:pt x="0" y="318465"/>
                </a:lnTo>
                <a:lnTo>
                  <a:pt x="3452" y="365525"/>
                </a:lnTo>
                <a:lnTo>
                  <a:pt x="13482" y="410441"/>
                </a:lnTo>
                <a:lnTo>
                  <a:pt x="29596" y="452721"/>
                </a:lnTo>
                <a:lnTo>
                  <a:pt x="51303" y="491872"/>
                </a:lnTo>
                <a:lnTo>
                  <a:pt x="78109" y="527401"/>
                </a:lnTo>
                <a:lnTo>
                  <a:pt x="109521" y="558815"/>
                </a:lnTo>
                <a:lnTo>
                  <a:pt x="145049" y="585623"/>
                </a:lnTo>
                <a:lnTo>
                  <a:pt x="184198" y="607331"/>
                </a:lnTo>
                <a:lnTo>
                  <a:pt x="226477" y="623446"/>
                </a:lnTo>
                <a:lnTo>
                  <a:pt x="271392" y="633477"/>
                </a:lnTo>
                <a:lnTo>
                  <a:pt x="318452" y="636930"/>
                </a:lnTo>
                <a:lnTo>
                  <a:pt x="365512" y="633477"/>
                </a:lnTo>
                <a:lnTo>
                  <a:pt x="410429" y="623446"/>
                </a:lnTo>
                <a:lnTo>
                  <a:pt x="452708" y="607331"/>
                </a:lnTo>
                <a:lnTo>
                  <a:pt x="491859" y="585623"/>
                </a:lnTo>
                <a:lnTo>
                  <a:pt x="527388" y="558815"/>
                </a:lnTo>
                <a:lnTo>
                  <a:pt x="558803" y="527401"/>
                </a:lnTo>
                <a:lnTo>
                  <a:pt x="585610" y="491872"/>
                </a:lnTo>
                <a:lnTo>
                  <a:pt x="607318" y="452721"/>
                </a:lnTo>
                <a:lnTo>
                  <a:pt x="623434" y="410441"/>
                </a:lnTo>
                <a:lnTo>
                  <a:pt x="633464" y="365525"/>
                </a:lnTo>
                <a:lnTo>
                  <a:pt x="636917" y="318465"/>
                </a:lnTo>
                <a:lnTo>
                  <a:pt x="633464" y="271405"/>
                </a:lnTo>
                <a:lnTo>
                  <a:pt x="623434" y="226488"/>
                </a:lnTo>
                <a:lnTo>
                  <a:pt x="607318" y="184208"/>
                </a:lnTo>
                <a:lnTo>
                  <a:pt x="585610" y="145058"/>
                </a:lnTo>
                <a:lnTo>
                  <a:pt x="558803" y="109529"/>
                </a:lnTo>
                <a:lnTo>
                  <a:pt x="527388" y="78114"/>
                </a:lnTo>
                <a:lnTo>
                  <a:pt x="491859" y="51307"/>
                </a:lnTo>
                <a:lnTo>
                  <a:pt x="452708" y="29599"/>
                </a:lnTo>
                <a:lnTo>
                  <a:pt x="410429" y="13483"/>
                </a:lnTo>
                <a:lnTo>
                  <a:pt x="365512" y="3453"/>
                </a:lnTo>
                <a:lnTo>
                  <a:pt x="318452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8302370" y="3747164"/>
            <a:ext cx="1474470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latin typeface="Arial"/>
                <a:cs typeface="Arial"/>
              </a:rPr>
              <a:t>Egg</a:t>
            </a:r>
            <a:r>
              <a:rPr sz="1550" b="1" spc="-7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Night</a:t>
            </a:r>
            <a:r>
              <a:rPr sz="1550" b="1" spc="-70" dirty="0">
                <a:latin typeface="Arial"/>
                <a:cs typeface="Arial"/>
              </a:rPr>
              <a:t> </a:t>
            </a:r>
            <a:r>
              <a:rPr sz="1550" b="1" spc="-10" dirty="0">
                <a:latin typeface="Arial"/>
                <a:cs typeface="Arial"/>
              </a:rPr>
              <a:t>Light</a:t>
            </a:r>
            <a:endParaRPr sz="15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459025" y="4034815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495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NLL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04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23701" y="6262053"/>
            <a:ext cx="1717039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latin typeface="Arial"/>
                <a:cs typeface="Arial"/>
              </a:rPr>
              <a:t>Tower</a:t>
            </a:r>
            <a:r>
              <a:rPr sz="1550" b="1" spc="6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Night</a:t>
            </a:r>
            <a:r>
              <a:rPr sz="1550" b="1" spc="65" dirty="0">
                <a:latin typeface="Arial"/>
                <a:cs typeface="Arial"/>
              </a:rPr>
              <a:t> </a:t>
            </a:r>
            <a:r>
              <a:rPr sz="1550" b="1" spc="-10" dirty="0">
                <a:latin typeface="Arial"/>
                <a:cs typeface="Arial"/>
              </a:rPr>
              <a:t>Light</a:t>
            </a:r>
            <a:endParaRPr sz="15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01153" y="6549694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495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NLL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06</a:t>
            </a:r>
            <a:endParaRPr sz="12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811295" y="5485434"/>
            <a:ext cx="637540" cy="637540"/>
          </a:xfrm>
          <a:custGeom>
            <a:avLst/>
            <a:gdLst/>
            <a:ahLst/>
            <a:cxnLst/>
            <a:rect l="l" t="t" r="r" b="b"/>
            <a:pathLst>
              <a:path w="637539" h="637539">
                <a:moveTo>
                  <a:pt x="318452" y="0"/>
                </a:moveTo>
                <a:lnTo>
                  <a:pt x="271392" y="3453"/>
                </a:lnTo>
                <a:lnTo>
                  <a:pt x="226477" y="13483"/>
                </a:lnTo>
                <a:lnTo>
                  <a:pt x="184198" y="29599"/>
                </a:lnTo>
                <a:lnTo>
                  <a:pt x="145049" y="51307"/>
                </a:lnTo>
                <a:lnTo>
                  <a:pt x="109521" y="78114"/>
                </a:lnTo>
                <a:lnTo>
                  <a:pt x="78109" y="109529"/>
                </a:lnTo>
                <a:lnTo>
                  <a:pt x="51303" y="145058"/>
                </a:lnTo>
                <a:lnTo>
                  <a:pt x="29596" y="184208"/>
                </a:lnTo>
                <a:lnTo>
                  <a:pt x="13482" y="226488"/>
                </a:lnTo>
                <a:lnTo>
                  <a:pt x="3452" y="271405"/>
                </a:lnTo>
                <a:lnTo>
                  <a:pt x="0" y="318465"/>
                </a:lnTo>
                <a:lnTo>
                  <a:pt x="3452" y="365525"/>
                </a:lnTo>
                <a:lnTo>
                  <a:pt x="13482" y="410441"/>
                </a:lnTo>
                <a:lnTo>
                  <a:pt x="29596" y="452721"/>
                </a:lnTo>
                <a:lnTo>
                  <a:pt x="51303" y="491872"/>
                </a:lnTo>
                <a:lnTo>
                  <a:pt x="78109" y="527401"/>
                </a:lnTo>
                <a:lnTo>
                  <a:pt x="109521" y="558815"/>
                </a:lnTo>
                <a:lnTo>
                  <a:pt x="145049" y="585623"/>
                </a:lnTo>
                <a:lnTo>
                  <a:pt x="184198" y="607331"/>
                </a:lnTo>
                <a:lnTo>
                  <a:pt x="226477" y="623446"/>
                </a:lnTo>
                <a:lnTo>
                  <a:pt x="271392" y="633477"/>
                </a:lnTo>
                <a:lnTo>
                  <a:pt x="318452" y="636930"/>
                </a:lnTo>
                <a:lnTo>
                  <a:pt x="365512" y="633477"/>
                </a:lnTo>
                <a:lnTo>
                  <a:pt x="410429" y="623446"/>
                </a:lnTo>
                <a:lnTo>
                  <a:pt x="452708" y="607331"/>
                </a:lnTo>
                <a:lnTo>
                  <a:pt x="491859" y="585623"/>
                </a:lnTo>
                <a:lnTo>
                  <a:pt x="527388" y="558815"/>
                </a:lnTo>
                <a:lnTo>
                  <a:pt x="558803" y="527401"/>
                </a:lnTo>
                <a:lnTo>
                  <a:pt x="585610" y="491872"/>
                </a:lnTo>
                <a:lnTo>
                  <a:pt x="607318" y="452721"/>
                </a:lnTo>
                <a:lnTo>
                  <a:pt x="623434" y="410441"/>
                </a:lnTo>
                <a:lnTo>
                  <a:pt x="633464" y="365525"/>
                </a:lnTo>
                <a:lnTo>
                  <a:pt x="636917" y="318465"/>
                </a:lnTo>
                <a:lnTo>
                  <a:pt x="633464" y="271405"/>
                </a:lnTo>
                <a:lnTo>
                  <a:pt x="623434" y="226488"/>
                </a:lnTo>
                <a:lnTo>
                  <a:pt x="607318" y="184208"/>
                </a:lnTo>
                <a:lnTo>
                  <a:pt x="585610" y="145058"/>
                </a:lnTo>
                <a:lnTo>
                  <a:pt x="558803" y="109529"/>
                </a:lnTo>
                <a:lnTo>
                  <a:pt x="527388" y="78114"/>
                </a:lnTo>
                <a:lnTo>
                  <a:pt x="491859" y="51307"/>
                </a:lnTo>
                <a:lnTo>
                  <a:pt x="452708" y="29599"/>
                </a:lnTo>
                <a:lnTo>
                  <a:pt x="410429" y="13483"/>
                </a:lnTo>
                <a:lnTo>
                  <a:pt x="365512" y="3453"/>
                </a:lnTo>
                <a:lnTo>
                  <a:pt x="318452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312833" y="6262053"/>
            <a:ext cx="1628139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20" dirty="0">
                <a:latin typeface="Arial"/>
                <a:cs typeface="Arial"/>
              </a:rPr>
              <a:t>Glass</a:t>
            </a:r>
            <a:r>
              <a:rPr sz="1550" b="1" spc="-6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Night</a:t>
            </a:r>
            <a:r>
              <a:rPr sz="1550" b="1" spc="-55" dirty="0">
                <a:latin typeface="Arial"/>
                <a:cs typeface="Arial"/>
              </a:rPr>
              <a:t> </a:t>
            </a:r>
            <a:r>
              <a:rPr sz="1550" b="1" spc="-10" dirty="0">
                <a:latin typeface="Arial"/>
                <a:cs typeface="Arial"/>
              </a:rPr>
              <a:t>Light</a:t>
            </a:r>
            <a:endParaRPr sz="15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548240" y="6549694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495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NLL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07</a:t>
            </a:r>
            <a:endParaRPr sz="12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266700" y="5485434"/>
            <a:ext cx="637540" cy="637540"/>
          </a:xfrm>
          <a:custGeom>
            <a:avLst/>
            <a:gdLst/>
            <a:ahLst/>
            <a:cxnLst/>
            <a:rect l="l" t="t" r="r" b="b"/>
            <a:pathLst>
              <a:path w="637540" h="637539">
                <a:moveTo>
                  <a:pt x="318452" y="0"/>
                </a:moveTo>
                <a:lnTo>
                  <a:pt x="271392" y="3453"/>
                </a:lnTo>
                <a:lnTo>
                  <a:pt x="226477" y="13483"/>
                </a:lnTo>
                <a:lnTo>
                  <a:pt x="184198" y="29599"/>
                </a:lnTo>
                <a:lnTo>
                  <a:pt x="145049" y="51307"/>
                </a:lnTo>
                <a:lnTo>
                  <a:pt x="109521" y="78114"/>
                </a:lnTo>
                <a:lnTo>
                  <a:pt x="78109" y="109529"/>
                </a:lnTo>
                <a:lnTo>
                  <a:pt x="51303" y="145058"/>
                </a:lnTo>
                <a:lnTo>
                  <a:pt x="29596" y="184208"/>
                </a:lnTo>
                <a:lnTo>
                  <a:pt x="13482" y="226488"/>
                </a:lnTo>
                <a:lnTo>
                  <a:pt x="3452" y="271405"/>
                </a:lnTo>
                <a:lnTo>
                  <a:pt x="0" y="318465"/>
                </a:lnTo>
                <a:lnTo>
                  <a:pt x="3452" y="365525"/>
                </a:lnTo>
                <a:lnTo>
                  <a:pt x="13482" y="410441"/>
                </a:lnTo>
                <a:lnTo>
                  <a:pt x="29596" y="452721"/>
                </a:lnTo>
                <a:lnTo>
                  <a:pt x="51303" y="491872"/>
                </a:lnTo>
                <a:lnTo>
                  <a:pt x="78109" y="527401"/>
                </a:lnTo>
                <a:lnTo>
                  <a:pt x="109521" y="558815"/>
                </a:lnTo>
                <a:lnTo>
                  <a:pt x="145049" y="585623"/>
                </a:lnTo>
                <a:lnTo>
                  <a:pt x="184198" y="607331"/>
                </a:lnTo>
                <a:lnTo>
                  <a:pt x="226477" y="623446"/>
                </a:lnTo>
                <a:lnTo>
                  <a:pt x="271392" y="633477"/>
                </a:lnTo>
                <a:lnTo>
                  <a:pt x="318452" y="636930"/>
                </a:lnTo>
                <a:lnTo>
                  <a:pt x="365512" y="633477"/>
                </a:lnTo>
                <a:lnTo>
                  <a:pt x="410429" y="623446"/>
                </a:lnTo>
                <a:lnTo>
                  <a:pt x="452708" y="607331"/>
                </a:lnTo>
                <a:lnTo>
                  <a:pt x="491859" y="585623"/>
                </a:lnTo>
                <a:lnTo>
                  <a:pt x="527388" y="558815"/>
                </a:lnTo>
                <a:lnTo>
                  <a:pt x="558803" y="527401"/>
                </a:lnTo>
                <a:lnTo>
                  <a:pt x="585610" y="491872"/>
                </a:lnTo>
                <a:lnTo>
                  <a:pt x="607318" y="452721"/>
                </a:lnTo>
                <a:lnTo>
                  <a:pt x="623434" y="410441"/>
                </a:lnTo>
                <a:lnTo>
                  <a:pt x="633464" y="365525"/>
                </a:lnTo>
                <a:lnTo>
                  <a:pt x="636917" y="318465"/>
                </a:lnTo>
                <a:lnTo>
                  <a:pt x="633464" y="271405"/>
                </a:lnTo>
                <a:lnTo>
                  <a:pt x="623434" y="226488"/>
                </a:lnTo>
                <a:lnTo>
                  <a:pt x="607318" y="184208"/>
                </a:lnTo>
                <a:lnTo>
                  <a:pt x="585610" y="145058"/>
                </a:lnTo>
                <a:lnTo>
                  <a:pt x="558803" y="109529"/>
                </a:lnTo>
                <a:lnTo>
                  <a:pt x="527388" y="78114"/>
                </a:lnTo>
                <a:lnTo>
                  <a:pt x="491859" y="51307"/>
                </a:lnTo>
                <a:lnTo>
                  <a:pt x="452708" y="29599"/>
                </a:lnTo>
                <a:lnTo>
                  <a:pt x="410429" y="13483"/>
                </a:lnTo>
                <a:lnTo>
                  <a:pt x="365512" y="3453"/>
                </a:lnTo>
                <a:lnTo>
                  <a:pt x="318452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5639066" y="6262053"/>
            <a:ext cx="1915795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latin typeface="Arial"/>
                <a:cs typeface="Arial"/>
              </a:rPr>
              <a:t>Octagon</a:t>
            </a:r>
            <a:r>
              <a:rPr sz="1550" b="1" spc="-2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Night</a:t>
            </a:r>
            <a:r>
              <a:rPr sz="1550" b="1" spc="-20" dirty="0">
                <a:latin typeface="Arial"/>
                <a:cs typeface="Arial"/>
              </a:rPr>
              <a:t> </a:t>
            </a:r>
            <a:r>
              <a:rPr sz="1550" b="1" spc="-10" dirty="0">
                <a:latin typeface="Arial"/>
                <a:cs typeface="Arial"/>
              </a:rPr>
              <a:t>Light</a:t>
            </a:r>
            <a:endParaRPr sz="15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018517" y="6549694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495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NLL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08</a:t>
            </a:r>
            <a:endParaRPr sz="12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8722106" y="5485434"/>
            <a:ext cx="637540" cy="637540"/>
          </a:xfrm>
          <a:custGeom>
            <a:avLst/>
            <a:gdLst/>
            <a:ahLst/>
            <a:cxnLst/>
            <a:rect l="l" t="t" r="r" b="b"/>
            <a:pathLst>
              <a:path w="637540" h="637539">
                <a:moveTo>
                  <a:pt x="318452" y="0"/>
                </a:moveTo>
                <a:lnTo>
                  <a:pt x="271392" y="3453"/>
                </a:lnTo>
                <a:lnTo>
                  <a:pt x="226477" y="13483"/>
                </a:lnTo>
                <a:lnTo>
                  <a:pt x="184198" y="29599"/>
                </a:lnTo>
                <a:lnTo>
                  <a:pt x="145049" y="51307"/>
                </a:lnTo>
                <a:lnTo>
                  <a:pt x="109521" y="78114"/>
                </a:lnTo>
                <a:lnTo>
                  <a:pt x="78109" y="109529"/>
                </a:lnTo>
                <a:lnTo>
                  <a:pt x="51303" y="145058"/>
                </a:lnTo>
                <a:lnTo>
                  <a:pt x="29596" y="184208"/>
                </a:lnTo>
                <a:lnTo>
                  <a:pt x="13482" y="226488"/>
                </a:lnTo>
                <a:lnTo>
                  <a:pt x="3452" y="271405"/>
                </a:lnTo>
                <a:lnTo>
                  <a:pt x="0" y="318465"/>
                </a:lnTo>
                <a:lnTo>
                  <a:pt x="3452" y="365525"/>
                </a:lnTo>
                <a:lnTo>
                  <a:pt x="13482" y="410441"/>
                </a:lnTo>
                <a:lnTo>
                  <a:pt x="29596" y="452721"/>
                </a:lnTo>
                <a:lnTo>
                  <a:pt x="51303" y="491872"/>
                </a:lnTo>
                <a:lnTo>
                  <a:pt x="78109" y="527401"/>
                </a:lnTo>
                <a:lnTo>
                  <a:pt x="109521" y="558815"/>
                </a:lnTo>
                <a:lnTo>
                  <a:pt x="145049" y="585623"/>
                </a:lnTo>
                <a:lnTo>
                  <a:pt x="184198" y="607331"/>
                </a:lnTo>
                <a:lnTo>
                  <a:pt x="226477" y="623446"/>
                </a:lnTo>
                <a:lnTo>
                  <a:pt x="271392" y="633477"/>
                </a:lnTo>
                <a:lnTo>
                  <a:pt x="318452" y="636930"/>
                </a:lnTo>
                <a:lnTo>
                  <a:pt x="365512" y="633477"/>
                </a:lnTo>
                <a:lnTo>
                  <a:pt x="410429" y="623446"/>
                </a:lnTo>
                <a:lnTo>
                  <a:pt x="452708" y="607331"/>
                </a:lnTo>
                <a:lnTo>
                  <a:pt x="491859" y="585623"/>
                </a:lnTo>
                <a:lnTo>
                  <a:pt x="527388" y="558815"/>
                </a:lnTo>
                <a:lnTo>
                  <a:pt x="558803" y="527401"/>
                </a:lnTo>
                <a:lnTo>
                  <a:pt x="585610" y="491872"/>
                </a:lnTo>
                <a:lnTo>
                  <a:pt x="607318" y="452721"/>
                </a:lnTo>
                <a:lnTo>
                  <a:pt x="623434" y="410441"/>
                </a:lnTo>
                <a:lnTo>
                  <a:pt x="633464" y="365525"/>
                </a:lnTo>
                <a:lnTo>
                  <a:pt x="636917" y="318465"/>
                </a:lnTo>
                <a:lnTo>
                  <a:pt x="633464" y="271405"/>
                </a:lnTo>
                <a:lnTo>
                  <a:pt x="623434" y="226488"/>
                </a:lnTo>
                <a:lnTo>
                  <a:pt x="607318" y="184208"/>
                </a:lnTo>
                <a:lnTo>
                  <a:pt x="585610" y="145058"/>
                </a:lnTo>
                <a:lnTo>
                  <a:pt x="558803" y="109529"/>
                </a:lnTo>
                <a:lnTo>
                  <a:pt x="527388" y="78114"/>
                </a:lnTo>
                <a:lnTo>
                  <a:pt x="491859" y="51307"/>
                </a:lnTo>
                <a:lnTo>
                  <a:pt x="452708" y="29599"/>
                </a:lnTo>
                <a:lnTo>
                  <a:pt x="410429" y="13483"/>
                </a:lnTo>
                <a:lnTo>
                  <a:pt x="365512" y="3453"/>
                </a:lnTo>
                <a:lnTo>
                  <a:pt x="318452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8237639" y="6262053"/>
            <a:ext cx="1631950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latin typeface="Arial"/>
                <a:cs typeface="Arial"/>
              </a:rPr>
              <a:t>Heart</a:t>
            </a:r>
            <a:r>
              <a:rPr sz="1550" b="1" spc="2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Night</a:t>
            </a:r>
            <a:r>
              <a:rPr sz="1550" b="1" spc="20" dirty="0">
                <a:latin typeface="Arial"/>
                <a:cs typeface="Arial"/>
              </a:rPr>
              <a:t> </a:t>
            </a:r>
            <a:r>
              <a:rPr sz="1550" b="1" spc="-10" dirty="0">
                <a:latin typeface="Arial"/>
                <a:cs typeface="Arial"/>
              </a:rPr>
              <a:t>Light</a:t>
            </a:r>
            <a:endParaRPr sz="15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470468" y="6549694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NLL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09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157200" y="1488706"/>
            <a:ext cx="10353675" cy="2483485"/>
            <a:chOff x="157200" y="1488706"/>
            <a:chExt cx="10353675" cy="2483485"/>
          </a:xfrm>
        </p:grpSpPr>
        <p:pic>
          <p:nvPicPr>
            <p:cNvPr id="32" name="object 3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7200" y="1842465"/>
              <a:ext cx="3094245" cy="1804974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76790" y="1797799"/>
              <a:ext cx="1717255" cy="1632775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52619" y="1517865"/>
              <a:ext cx="3676396" cy="2454173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42160" y="1488706"/>
              <a:ext cx="2468575" cy="2468575"/>
            </a:xfrm>
            <a:prstGeom prst="rect">
              <a:avLst/>
            </a:prstGeom>
          </p:spPr>
        </p:pic>
      </p:grpSp>
      <p:pic>
        <p:nvPicPr>
          <p:cNvPr id="36" name="object 3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36397" y="4216441"/>
            <a:ext cx="2198446" cy="2198446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325533" y="4251680"/>
            <a:ext cx="2127961" cy="2127970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682195" y="4313288"/>
            <a:ext cx="2075992" cy="2075986"/>
          </a:xfrm>
          <a:prstGeom prst="rect">
            <a:avLst/>
          </a:prstGeom>
        </p:spPr>
      </p:pic>
      <p:sp>
        <p:nvSpPr>
          <p:cNvPr id="39" name="object 39"/>
          <p:cNvSpPr txBox="1">
            <a:spLocks noGrp="1"/>
          </p:cNvSpPr>
          <p:nvPr>
            <p:ph type="title"/>
          </p:nvPr>
        </p:nvSpPr>
        <p:spPr>
          <a:xfrm>
            <a:off x="2361349" y="895797"/>
            <a:ext cx="5969635" cy="761426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2802255" algn="l"/>
              </a:tabLst>
            </a:pPr>
            <a:r>
              <a:rPr lang="en-US" spc="265" dirty="0"/>
              <a:t>Aura </a:t>
            </a:r>
            <a:r>
              <a:rPr spc="320" dirty="0"/>
              <a:t>Night-</a:t>
            </a:r>
            <a:r>
              <a:rPr spc="250" dirty="0"/>
              <a:t>Lights </a:t>
            </a:r>
          </a:p>
        </p:txBody>
      </p:sp>
      <p:pic>
        <p:nvPicPr>
          <p:cNvPr id="40" name="object 4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153298" y="4254058"/>
            <a:ext cx="2194432" cy="21944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228FC7-2055-A3A9-01CB-9B1954704CF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299" y="39915"/>
            <a:ext cx="2117781" cy="960362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8936" y="441539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69491" y="7164248"/>
            <a:ext cx="897890" cy="224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00" spc="175" dirty="0">
                <a:latin typeface="Lucida Sans Unicode"/>
                <a:cs typeface="Lucida Sans Unicode"/>
              </a:rPr>
              <a:t>Page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b="1" spc="50" dirty="0">
                <a:latin typeface="Arial"/>
                <a:cs typeface="Arial"/>
              </a:rPr>
              <a:t>001 </a:t>
            </a:r>
            <a:endParaRPr sz="13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44434" y="2970415"/>
            <a:ext cx="637540" cy="637540"/>
          </a:xfrm>
          <a:custGeom>
            <a:avLst/>
            <a:gdLst/>
            <a:ahLst/>
            <a:cxnLst/>
            <a:rect l="l" t="t" r="r" b="b"/>
            <a:pathLst>
              <a:path w="637539" h="637539">
                <a:moveTo>
                  <a:pt x="318452" y="0"/>
                </a:moveTo>
                <a:lnTo>
                  <a:pt x="271392" y="3453"/>
                </a:lnTo>
                <a:lnTo>
                  <a:pt x="226477" y="13483"/>
                </a:lnTo>
                <a:lnTo>
                  <a:pt x="184198" y="29599"/>
                </a:lnTo>
                <a:lnTo>
                  <a:pt x="145049" y="51307"/>
                </a:lnTo>
                <a:lnTo>
                  <a:pt x="109521" y="78114"/>
                </a:lnTo>
                <a:lnTo>
                  <a:pt x="78109" y="109529"/>
                </a:lnTo>
                <a:lnTo>
                  <a:pt x="51303" y="145058"/>
                </a:lnTo>
                <a:lnTo>
                  <a:pt x="29596" y="184208"/>
                </a:lnTo>
                <a:lnTo>
                  <a:pt x="13482" y="226488"/>
                </a:lnTo>
                <a:lnTo>
                  <a:pt x="3452" y="271405"/>
                </a:lnTo>
                <a:lnTo>
                  <a:pt x="0" y="318465"/>
                </a:lnTo>
                <a:lnTo>
                  <a:pt x="3452" y="365525"/>
                </a:lnTo>
                <a:lnTo>
                  <a:pt x="13482" y="410441"/>
                </a:lnTo>
                <a:lnTo>
                  <a:pt x="29596" y="452721"/>
                </a:lnTo>
                <a:lnTo>
                  <a:pt x="51303" y="491872"/>
                </a:lnTo>
                <a:lnTo>
                  <a:pt x="78109" y="527401"/>
                </a:lnTo>
                <a:lnTo>
                  <a:pt x="109521" y="558815"/>
                </a:lnTo>
                <a:lnTo>
                  <a:pt x="145049" y="585623"/>
                </a:lnTo>
                <a:lnTo>
                  <a:pt x="184198" y="607331"/>
                </a:lnTo>
                <a:lnTo>
                  <a:pt x="226477" y="623446"/>
                </a:lnTo>
                <a:lnTo>
                  <a:pt x="271392" y="633477"/>
                </a:lnTo>
                <a:lnTo>
                  <a:pt x="318452" y="636930"/>
                </a:lnTo>
                <a:lnTo>
                  <a:pt x="365512" y="633477"/>
                </a:lnTo>
                <a:lnTo>
                  <a:pt x="410429" y="623446"/>
                </a:lnTo>
                <a:lnTo>
                  <a:pt x="452708" y="607331"/>
                </a:lnTo>
                <a:lnTo>
                  <a:pt x="491859" y="585623"/>
                </a:lnTo>
                <a:lnTo>
                  <a:pt x="527388" y="558815"/>
                </a:lnTo>
                <a:lnTo>
                  <a:pt x="558803" y="527401"/>
                </a:lnTo>
                <a:lnTo>
                  <a:pt x="585610" y="491872"/>
                </a:lnTo>
                <a:lnTo>
                  <a:pt x="607318" y="452721"/>
                </a:lnTo>
                <a:lnTo>
                  <a:pt x="623434" y="410441"/>
                </a:lnTo>
                <a:lnTo>
                  <a:pt x="633464" y="365525"/>
                </a:lnTo>
                <a:lnTo>
                  <a:pt x="636917" y="318465"/>
                </a:lnTo>
                <a:lnTo>
                  <a:pt x="633464" y="271405"/>
                </a:lnTo>
                <a:lnTo>
                  <a:pt x="623434" y="226488"/>
                </a:lnTo>
                <a:lnTo>
                  <a:pt x="607318" y="184208"/>
                </a:lnTo>
                <a:lnTo>
                  <a:pt x="585610" y="145058"/>
                </a:lnTo>
                <a:lnTo>
                  <a:pt x="558803" y="109529"/>
                </a:lnTo>
                <a:lnTo>
                  <a:pt x="527388" y="78114"/>
                </a:lnTo>
                <a:lnTo>
                  <a:pt x="491859" y="51307"/>
                </a:lnTo>
                <a:lnTo>
                  <a:pt x="452708" y="29599"/>
                </a:lnTo>
                <a:lnTo>
                  <a:pt x="410429" y="13483"/>
                </a:lnTo>
                <a:lnTo>
                  <a:pt x="365512" y="3453"/>
                </a:lnTo>
                <a:lnTo>
                  <a:pt x="318452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70953" y="3747037"/>
            <a:ext cx="2201545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latin typeface="Arial"/>
                <a:cs typeface="Arial"/>
              </a:rPr>
              <a:t>Horizontal</a:t>
            </a:r>
            <a:r>
              <a:rPr sz="1550" b="1" spc="-85" dirty="0">
                <a:latin typeface="Arial"/>
                <a:cs typeface="Arial"/>
              </a:rPr>
              <a:t> </a:t>
            </a:r>
            <a:r>
              <a:rPr sz="1550" b="1" spc="-30" dirty="0">
                <a:latin typeface="Arial"/>
                <a:cs typeface="Arial"/>
              </a:rPr>
              <a:t>Round</a:t>
            </a:r>
            <a:r>
              <a:rPr sz="1550" b="1" spc="-75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Cage</a:t>
            </a:r>
            <a:endParaRPr sz="15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26827" y="4049161"/>
            <a:ext cx="1106805" cy="2108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WNL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01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89710" y="4034675"/>
            <a:ext cx="1161415" cy="247650"/>
          </a:xfrm>
          <a:custGeom>
            <a:avLst/>
            <a:gdLst/>
            <a:ahLst/>
            <a:cxnLst/>
            <a:rect l="l" t="t" r="r" b="b"/>
            <a:pathLst>
              <a:path w="1161414" h="247650">
                <a:moveTo>
                  <a:pt x="1160843" y="247269"/>
                </a:moveTo>
                <a:lnTo>
                  <a:pt x="0" y="247269"/>
                </a:lnTo>
                <a:lnTo>
                  <a:pt x="0" y="0"/>
                </a:lnTo>
                <a:lnTo>
                  <a:pt x="1160843" y="0"/>
                </a:lnTo>
                <a:lnTo>
                  <a:pt x="1160843" y="247269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799852" y="2970415"/>
            <a:ext cx="637540" cy="637540"/>
          </a:xfrm>
          <a:custGeom>
            <a:avLst/>
            <a:gdLst/>
            <a:ahLst/>
            <a:cxnLst/>
            <a:rect l="l" t="t" r="r" b="b"/>
            <a:pathLst>
              <a:path w="637539" h="637539">
                <a:moveTo>
                  <a:pt x="318452" y="0"/>
                </a:moveTo>
                <a:lnTo>
                  <a:pt x="271392" y="3453"/>
                </a:lnTo>
                <a:lnTo>
                  <a:pt x="226477" y="13483"/>
                </a:lnTo>
                <a:lnTo>
                  <a:pt x="184198" y="29599"/>
                </a:lnTo>
                <a:lnTo>
                  <a:pt x="145049" y="51307"/>
                </a:lnTo>
                <a:lnTo>
                  <a:pt x="109521" y="78114"/>
                </a:lnTo>
                <a:lnTo>
                  <a:pt x="78109" y="109529"/>
                </a:lnTo>
                <a:lnTo>
                  <a:pt x="51303" y="145058"/>
                </a:lnTo>
                <a:lnTo>
                  <a:pt x="29596" y="184208"/>
                </a:lnTo>
                <a:lnTo>
                  <a:pt x="13482" y="226488"/>
                </a:lnTo>
                <a:lnTo>
                  <a:pt x="3452" y="271405"/>
                </a:lnTo>
                <a:lnTo>
                  <a:pt x="0" y="318465"/>
                </a:lnTo>
                <a:lnTo>
                  <a:pt x="3452" y="365525"/>
                </a:lnTo>
                <a:lnTo>
                  <a:pt x="13482" y="410441"/>
                </a:lnTo>
                <a:lnTo>
                  <a:pt x="29596" y="452721"/>
                </a:lnTo>
                <a:lnTo>
                  <a:pt x="51303" y="491872"/>
                </a:lnTo>
                <a:lnTo>
                  <a:pt x="78109" y="527401"/>
                </a:lnTo>
                <a:lnTo>
                  <a:pt x="109521" y="558815"/>
                </a:lnTo>
                <a:lnTo>
                  <a:pt x="145049" y="585623"/>
                </a:lnTo>
                <a:lnTo>
                  <a:pt x="184198" y="607331"/>
                </a:lnTo>
                <a:lnTo>
                  <a:pt x="226477" y="623446"/>
                </a:lnTo>
                <a:lnTo>
                  <a:pt x="271392" y="633477"/>
                </a:lnTo>
                <a:lnTo>
                  <a:pt x="318452" y="636930"/>
                </a:lnTo>
                <a:lnTo>
                  <a:pt x="365512" y="633477"/>
                </a:lnTo>
                <a:lnTo>
                  <a:pt x="410429" y="623446"/>
                </a:lnTo>
                <a:lnTo>
                  <a:pt x="452708" y="607331"/>
                </a:lnTo>
                <a:lnTo>
                  <a:pt x="491859" y="585623"/>
                </a:lnTo>
                <a:lnTo>
                  <a:pt x="527388" y="558815"/>
                </a:lnTo>
                <a:lnTo>
                  <a:pt x="558803" y="527401"/>
                </a:lnTo>
                <a:lnTo>
                  <a:pt x="585610" y="491872"/>
                </a:lnTo>
                <a:lnTo>
                  <a:pt x="607318" y="452721"/>
                </a:lnTo>
                <a:lnTo>
                  <a:pt x="623434" y="410441"/>
                </a:lnTo>
                <a:lnTo>
                  <a:pt x="633464" y="365525"/>
                </a:lnTo>
                <a:lnTo>
                  <a:pt x="636917" y="318465"/>
                </a:lnTo>
                <a:lnTo>
                  <a:pt x="633464" y="271405"/>
                </a:lnTo>
                <a:lnTo>
                  <a:pt x="623434" y="226488"/>
                </a:lnTo>
                <a:lnTo>
                  <a:pt x="607318" y="184208"/>
                </a:lnTo>
                <a:lnTo>
                  <a:pt x="585610" y="145058"/>
                </a:lnTo>
                <a:lnTo>
                  <a:pt x="558803" y="109529"/>
                </a:lnTo>
                <a:lnTo>
                  <a:pt x="527388" y="78114"/>
                </a:lnTo>
                <a:lnTo>
                  <a:pt x="491859" y="51307"/>
                </a:lnTo>
                <a:lnTo>
                  <a:pt x="452708" y="29599"/>
                </a:lnTo>
                <a:lnTo>
                  <a:pt x="410429" y="13483"/>
                </a:lnTo>
                <a:lnTo>
                  <a:pt x="365512" y="3453"/>
                </a:lnTo>
                <a:lnTo>
                  <a:pt x="318452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402977" y="3747037"/>
            <a:ext cx="1404620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latin typeface="Arial"/>
                <a:cs typeface="Arial"/>
              </a:rPr>
              <a:t>Square</a:t>
            </a:r>
            <a:r>
              <a:rPr sz="1550" b="1" spc="-5" dirty="0">
                <a:latin typeface="Arial"/>
                <a:cs typeface="Arial"/>
              </a:rPr>
              <a:t> </a:t>
            </a:r>
            <a:r>
              <a:rPr sz="1550" b="1" spc="-10" dirty="0">
                <a:latin typeface="Arial"/>
                <a:cs typeface="Arial"/>
              </a:rPr>
              <a:t>Basket</a:t>
            </a:r>
            <a:endParaRPr sz="15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573907" y="4049161"/>
            <a:ext cx="1106805" cy="2108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WNL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02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536797" y="4034675"/>
            <a:ext cx="1161415" cy="247650"/>
          </a:xfrm>
          <a:custGeom>
            <a:avLst/>
            <a:gdLst/>
            <a:ahLst/>
            <a:cxnLst/>
            <a:rect l="l" t="t" r="r" b="b"/>
            <a:pathLst>
              <a:path w="1161414" h="247650">
                <a:moveTo>
                  <a:pt x="1160843" y="247269"/>
                </a:moveTo>
                <a:lnTo>
                  <a:pt x="0" y="247269"/>
                </a:lnTo>
                <a:lnTo>
                  <a:pt x="0" y="0"/>
                </a:lnTo>
                <a:lnTo>
                  <a:pt x="1160843" y="0"/>
                </a:lnTo>
                <a:lnTo>
                  <a:pt x="1160843" y="247269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255258" y="2970415"/>
            <a:ext cx="637540" cy="637540"/>
          </a:xfrm>
          <a:custGeom>
            <a:avLst/>
            <a:gdLst/>
            <a:ahLst/>
            <a:cxnLst/>
            <a:rect l="l" t="t" r="r" b="b"/>
            <a:pathLst>
              <a:path w="637540" h="637539">
                <a:moveTo>
                  <a:pt x="318452" y="0"/>
                </a:moveTo>
                <a:lnTo>
                  <a:pt x="271392" y="3453"/>
                </a:lnTo>
                <a:lnTo>
                  <a:pt x="226477" y="13483"/>
                </a:lnTo>
                <a:lnTo>
                  <a:pt x="184198" y="29599"/>
                </a:lnTo>
                <a:lnTo>
                  <a:pt x="145049" y="51307"/>
                </a:lnTo>
                <a:lnTo>
                  <a:pt x="109521" y="78114"/>
                </a:lnTo>
                <a:lnTo>
                  <a:pt x="78109" y="109529"/>
                </a:lnTo>
                <a:lnTo>
                  <a:pt x="51303" y="145058"/>
                </a:lnTo>
                <a:lnTo>
                  <a:pt x="29596" y="184208"/>
                </a:lnTo>
                <a:lnTo>
                  <a:pt x="13482" y="226488"/>
                </a:lnTo>
                <a:lnTo>
                  <a:pt x="3452" y="271405"/>
                </a:lnTo>
                <a:lnTo>
                  <a:pt x="0" y="318465"/>
                </a:lnTo>
                <a:lnTo>
                  <a:pt x="3452" y="365525"/>
                </a:lnTo>
                <a:lnTo>
                  <a:pt x="13482" y="410441"/>
                </a:lnTo>
                <a:lnTo>
                  <a:pt x="29596" y="452721"/>
                </a:lnTo>
                <a:lnTo>
                  <a:pt x="51303" y="491872"/>
                </a:lnTo>
                <a:lnTo>
                  <a:pt x="78109" y="527401"/>
                </a:lnTo>
                <a:lnTo>
                  <a:pt x="109521" y="558815"/>
                </a:lnTo>
                <a:lnTo>
                  <a:pt x="145049" y="585623"/>
                </a:lnTo>
                <a:lnTo>
                  <a:pt x="184198" y="607331"/>
                </a:lnTo>
                <a:lnTo>
                  <a:pt x="226477" y="623446"/>
                </a:lnTo>
                <a:lnTo>
                  <a:pt x="271392" y="633477"/>
                </a:lnTo>
                <a:lnTo>
                  <a:pt x="318452" y="636930"/>
                </a:lnTo>
                <a:lnTo>
                  <a:pt x="365512" y="633477"/>
                </a:lnTo>
                <a:lnTo>
                  <a:pt x="410429" y="623446"/>
                </a:lnTo>
                <a:lnTo>
                  <a:pt x="452708" y="607331"/>
                </a:lnTo>
                <a:lnTo>
                  <a:pt x="491859" y="585623"/>
                </a:lnTo>
                <a:lnTo>
                  <a:pt x="527388" y="558815"/>
                </a:lnTo>
                <a:lnTo>
                  <a:pt x="558803" y="527401"/>
                </a:lnTo>
                <a:lnTo>
                  <a:pt x="585610" y="491872"/>
                </a:lnTo>
                <a:lnTo>
                  <a:pt x="607318" y="452721"/>
                </a:lnTo>
                <a:lnTo>
                  <a:pt x="623434" y="410441"/>
                </a:lnTo>
                <a:lnTo>
                  <a:pt x="633464" y="365525"/>
                </a:lnTo>
                <a:lnTo>
                  <a:pt x="636917" y="318465"/>
                </a:lnTo>
                <a:lnTo>
                  <a:pt x="633464" y="271405"/>
                </a:lnTo>
                <a:lnTo>
                  <a:pt x="623434" y="226488"/>
                </a:lnTo>
                <a:lnTo>
                  <a:pt x="607318" y="184208"/>
                </a:lnTo>
                <a:lnTo>
                  <a:pt x="585610" y="145058"/>
                </a:lnTo>
                <a:lnTo>
                  <a:pt x="558803" y="109529"/>
                </a:lnTo>
                <a:lnTo>
                  <a:pt x="527388" y="78114"/>
                </a:lnTo>
                <a:lnTo>
                  <a:pt x="491859" y="51307"/>
                </a:lnTo>
                <a:lnTo>
                  <a:pt x="452708" y="29599"/>
                </a:lnTo>
                <a:lnTo>
                  <a:pt x="410429" y="13483"/>
                </a:lnTo>
                <a:lnTo>
                  <a:pt x="365512" y="3453"/>
                </a:lnTo>
                <a:lnTo>
                  <a:pt x="318452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487911" y="3747037"/>
            <a:ext cx="2181860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latin typeface="Arial"/>
                <a:cs typeface="Arial"/>
              </a:rPr>
              <a:t>Cylinder</a:t>
            </a:r>
            <a:r>
              <a:rPr sz="1550" b="1" spc="-3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Wooden</a:t>
            </a:r>
            <a:r>
              <a:rPr sz="1550" b="1" spc="-25" dirty="0">
                <a:latin typeface="Arial"/>
                <a:cs typeface="Arial"/>
              </a:rPr>
              <a:t> </a:t>
            </a:r>
            <a:r>
              <a:rPr sz="1550" b="1" spc="-10" dirty="0">
                <a:latin typeface="Arial"/>
                <a:cs typeface="Arial"/>
              </a:rPr>
              <a:t>Light</a:t>
            </a:r>
            <a:endParaRPr sz="15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044184" y="4049161"/>
            <a:ext cx="1106805" cy="2108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WNL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03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007062" y="4034675"/>
            <a:ext cx="1161415" cy="247650"/>
          </a:xfrm>
          <a:custGeom>
            <a:avLst/>
            <a:gdLst/>
            <a:ahLst/>
            <a:cxnLst/>
            <a:rect l="l" t="t" r="r" b="b"/>
            <a:pathLst>
              <a:path w="1161415" h="247650">
                <a:moveTo>
                  <a:pt x="1160843" y="247269"/>
                </a:moveTo>
                <a:lnTo>
                  <a:pt x="0" y="247269"/>
                </a:lnTo>
                <a:lnTo>
                  <a:pt x="0" y="0"/>
                </a:lnTo>
                <a:lnTo>
                  <a:pt x="1160843" y="0"/>
                </a:lnTo>
                <a:lnTo>
                  <a:pt x="1160843" y="247269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710663" y="2970415"/>
            <a:ext cx="637540" cy="637540"/>
          </a:xfrm>
          <a:custGeom>
            <a:avLst/>
            <a:gdLst/>
            <a:ahLst/>
            <a:cxnLst/>
            <a:rect l="l" t="t" r="r" b="b"/>
            <a:pathLst>
              <a:path w="637540" h="637539">
                <a:moveTo>
                  <a:pt x="318452" y="0"/>
                </a:moveTo>
                <a:lnTo>
                  <a:pt x="271392" y="3453"/>
                </a:lnTo>
                <a:lnTo>
                  <a:pt x="226477" y="13483"/>
                </a:lnTo>
                <a:lnTo>
                  <a:pt x="184198" y="29599"/>
                </a:lnTo>
                <a:lnTo>
                  <a:pt x="145049" y="51307"/>
                </a:lnTo>
                <a:lnTo>
                  <a:pt x="109521" y="78114"/>
                </a:lnTo>
                <a:lnTo>
                  <a:pt x="78109" y="109529"/>
                </a:lnTo>
                <a:lnTo>
                  <a:pt x="51303" y="145058"/>
                </a:lnTo>
                <a:lnTo>
                  <a:pt x="29596" y="184208"/>
                </a:lnTo>
                <a:lnTo>
                  <a:pt x="13482" y="226488"/>
                </a:lnTo>
                <a:lnTo>
                  <a:pt x="3452" y="271405"/>
                </a:lnTo>
                <a:lnTo>
                  <a:pt x="0" y="318465"/>
                </a:lnTo>
                <a:lnTo>
                  <a:pt x="3452" y="365525"/>
                </a:lnTo>
                <a:lnTo>
                  <a:pt x="13482" y="410441"/>
                </a:lnTo>
                <a:lnTo>
                  <a:pt x="29596" y="452721"/>
                </a:lnTo>
                <a:lnTo>
                  <a:pt x="51303" y="491872"/>
                </a:lnTo>
                <a:lnTo>
                  <a:pt x="78109" y="527401"/>
                </a:lnTo>
                <a:lnTo>
                  <a:pt x="109521" y="558815"/>
                </a:lnTo>
                <a:lnTo>
                  <a:pt x="145049" y="585623"/>
                </a:lnTo>
                <a:lnTo>
                  <a:pt x="184198" y="607331"/>
                </a:lnTo>
                <a:lnTo>
                  <a:pt x="226477" y="623446"/>
                </a:lnTo>
                <a:lnTo>
                  <a:pt x="271392" y="633477"/>
                </a:lnTo>
                <a:lnTo>
                  <a:pt x="318452" y="636930"/>
                </a:lnTo>
                <a:lnTo>
                  <a:pt x="365512" y="633477"/>
                </a:lnTo>
                <a:lnTo>
                  <a:pt x="410429" y="623446"/>
                </a:lnTo>
                <a:lnTo>
                  <a:pt x="452708" y="607331"/>
                </a:lnTo>
                <a:lnTo>
                  <a:pt x="491859" y="585623"/>
                </a:lnTo>
                <a:lnTo>
                  <a:pt x="527388" y="558815"/>
                </a:lnTo>
                <a:lnTo>
                  <a:pt x="558803" y="527401"/>
                </a:lnTo>
                <a:lnTo>
                  <a:pt x="585610" y="491872"/>
                </a:lnTo>
                <a:lnTo>
                  <a:pt x="607318" y="452721"/>
                </a:lnTo>
                <a:lnTo>
                  <a:pt x="623434" y="410441"/>
                </a:lnTo>
                <a:lnTo>
                  <a:pt x="633464" y="365525"/>
                </a:lnTo>
                <a:lnTo>
                  <a:pt x="636917" y="318465"/>
                </a:lnTo>
                <a:lnTo>
                  <a:pt x="633464" y="271405"/>
                </a:lnTo>
                <a:lnTo>
                  <a:pt x="623434" y="226488"/>
                </a:lnTo>
                <a:lnTo>
                  <a:pt x="607318" y="184208"/>
                </a:lnTo>
                <a:lnTo>
                  <a:pt x="585610" y="145058"/>
                </a:lnTo>
                <a:lnTo>
                  <a:pt x="558803" y="109529"/>
                </a:lnTo>
                <a:lnTo>
                  <a:pt x="527388" y="78114"/>
                </a:lnTo>
                <a:lnTo>
                  <a:pt x="491859" y="51307"/>
                </a:lnTo>
                <a:lnTo>
                  <a:pt x="452708" y="29599"/>
                </a:lnTo>
                <a:lnTo>
                  <a:pt x="410429" y="13483"/>
                </a:lnTo>
                <a:lnTo>
                  <a:pt x="365512" y="3453"/>
                </a:lnTo>
                <a:lnTo>
                  <a:pt x="318452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8099183" y="3747037"/>
            <a:ext cx="1887220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latin typeface="Arial"/>
                <a:cs typeface="Arial"/>
              </a:rPr>
              <a:t>Cylinder</a:t>
            </a:r>
            <a:r>
              <a:rPr sz="1550" b="1" spc="-3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With</a:t>
            </a:r>
            <a:r>
              <a:rPr sz="1550" b="1" spc="-35" dirty="0">
                <a:latin typeface="Arial"/>
                <a:cs typeface="Arial"/>
              </a:rPr>
              <a:t> </a:t>
            </a:r>
            <a:r>
              <a:rPr sz="1550" b="1" spc="-10" dirty="0">
                <a:latin typeface="Arial"/>
                <a:cs typeface="Arial"/>
              </a:rPr>
              <a:t>Holes</a:t>
            </a:r>
            <a:endParaRPr sz="15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483422" y="4049161"/>
            <a:ext cx="1106805" cy="2108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WNL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04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8459025" y="4034675"/>
            <a:ext cx="1161415" cy="247650"/>
          </a:xfrm>
          <a:custGeom>
            <a:avLst/>
            <a:gdLst/>
            <a:ahLst/>
            <a:cxnLst/>
            <a:rect l="l" t="t" r="r" b="b"/>
            <a:pathLst>
              <a:path w="1161415" h="247650">
                <a:moveTo>
                  <a:pt x="1160843" y="247269"/>
                </a:moveTo>
                <a:lnTo>
                  <a:pt x="0" y="247269"/>
                </a:lnTo>
                <a:lnTo>
                  <a:pt x="0" y="0"/>
                </a:lnTo>
                <a:lnTo>
                  <a:pt x="1160843" y="0"/>
                </a:lnTo>
                <a:lnTo>
                  <a:pt x="1160843" y="247269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355890" y="5485295"/>
            <a:ext cx="637540" cy="637540"/>
          </a:xfrm>
          <a:custGeom>
            <a:avLst/>
            <a:gdLst/>
            <a:ahLst/>
            <a:cxnLst/>
            <a:rect l="l" t="t" r="r" b="b"/>
            <a:pathLst>
              <a:path w="637539" h="637539">
                <a:moveTo>
                  <a:pt x="318452" y="0"/>
                </a:moveTo>
                <a:lnTo>
                  <a:pt x="271392" y="3453"/>
                </a:lnTo>
                <a:lnTo>
                  <a:pt x="226477" y="13483"/>
                </a:lnTo>
                <a:lnTo>
                  <a:pt x="184198" y="29599"/>
                </a:lnTo>
                <a:lnTo>
                  <a:pt x="145049" y="51307"/>
                </a:lnTo>
                <a:lnTo>
                  <a:pt x="109521" y="78114"/>
                </a:lnTo>
                <a:lnTo>
                  <a:pt x="78109" y="109529"/>
                </a:lnTo>
                <a:lnTo>
                  <a:pt x="51303" y="145058"/>
                </a:lnTo>
                <a:lnTo>
                  <a:pt x="29596" y="184208"/>
                </a:lnTo>
                <a:lnTo>
                  <a:pt x="13482" y="226488"/>
                </a:lnTo>
                <a:lnTo>
                  <a:pt x="3452" y="271405"/>
                </a:lnTo>
                <a:lnTo>
                  <a:pt x="0" y="318465"/>
                </a:lnTo>
                <a:lnTo>
                  <a:pt x="3452" y="365525"/>
                </a:lnTo>
                <a:lnTo>
                  <a:pt x="13482" y="410441"/>
                </a:lnTo>
                <a:lnTo>
                  <a:pt x="29596" y="452721"/>
                </a:lnTo>
                <a:lnTo>
                  <a:pt x="51303" y="491872"/>
                </a:lnTo>
                <a:lnTo>
                  <a:pt x="78109" y="527401"/>
                </a:lnTo>
                <a:lnTo>
                  <a:pt x="109521" y="558815"/>
                </a:lnTo>
                <a:lnTo>
                  <a:pt x="145049" y="585623"/>
                </a:lnTo>
                <a:lnTo>
                  <a:pt x="184198" y="607331"/>
                </a:lnTo>
                <a:lnTo>
                  <a:pt x="226477" y="623446"/>
                </a:lnTo>
                <a:lnTo>
                  <a:pt x="271392" y="633477"/>
                </a:lnTo>
                <a:lnTo>
                  <a:pt x="318452" y="636930"/>
                </a:lnTo>
                <a:lnTo>
                  <a:pt x="365512" y="633477"/>
                </a:lnTo>
                <a:lnTo>
                  <a:pt x="410429" y="623446"/>
                </a:lnTo>
                <a:lnTo>
                  <a:pt x="452708" y="607331"/>
                </a:lnTo>
                <a:lnTo>
                  <a:pt x="491859" y="585623"/>
                </a:lnTo>
                <a:lnTo>
                  <a:pt x="527388" y="558815"/>
                </a:lnTo>
                <a:lnTo>
                  <a:pt x="558803" y="527401"/>
                </a:lnTo>
                <a:lnTo>
                  <a:pt x="585610" y="491872"/>
                </a:lnTo>
                <a:lnTo>
                  <a:pt x="607318" y="452721"/>
                </a:lnTo>
                <a:lnTo>
                  <a:pt x="623434" y="410441"/>
                </a:lnTo>
                <a:lnTo>
                  <a:pt x="633464" y="365525"/>
                </a:lnTo>
                <a:lnTo>
                  <a:pt x="636917" y="318465"/>
                </a:lnTo>
                <a:lnTo>
                  <a:pt x="633464" y="271405"/>
                </a:lnTo>
                <a:lnTo>
                  <a:pt x="623434" y="226488"/>
                </a:lnTo>
                <a:lnTo>
                  <a:pt x="607318" y="184208"/>
                </a:lnTo>
                <a:lnTo>
                  <a:pt x="585610" y="145058"/>
                </a:lnTo>
                <a:lnTo>
                  <a:pt x="558803" y="109529"/>
                </a:lnTo>
                <a:lnTo>
                  <a:pt x="527388" y="78114"/>
                </a:lnTo>
                <a:lnTo>
                  <a:pt x="491859" y="51307"/>
                </a:lnTo>
                <a:lnTo>
                  <a:pt x="452708" y="29599"/>
                </a:lnTo>
                <a:lnTo>
                  <a:pt x="410429" y="13483"/>
                </a:lnTo>
                <a:lnTo>
                  <a:pt x="365512" y="3453"/>
                </a:lnTo>
                <a:lnTo>
                  <a:pt x="318452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722088" y="6261929"/>
            <a:ext cx="1915795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latin typeface="Arial"/>
                <a:cs typeface="Arial"/>
              </a:rPr>
              <a:t>Octagon</a:t>
            </a:r>
            <a:r>
              <a:rPr sz="1550" b="1" spc="-2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Night</a:t>
            </a:r>
            <a:r>
              <a:rPr sz="1550" b="1" spc="-20" dirty="0">
                <a:latin typeface="Arial"/>
                <a:cs typeface="Arial"/>
              </a:rPr>
              <a:t> </a:t>
            </a:r>
            <a:r>
              <a:rPr sz="1550" b="1" spc="-10" dirty="0">
                <a:latin typeface="Arial"/>
                <a:cs typeface="Arial"/>
              </a:rPr>
              <a:t>Light</a:t>
            </a:r>
            <a:endParaRPr sz="15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01153" y="6549567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495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WNL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05</a:t>
            </a:r>
            <a:endParaRPr sz="12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811295" y="5485295"/>
            <a:ext cx="637540" cy="637540"/>
          </a:xfrm>
          <a:custGeom>
            <a:avLst/>
            <a:gdLst/>
            <a:ahLst/>
            <a:cxnLst/>
            <a:rect l="l" t="t" r="r" b="b"/>
            <a:pathLst>
              <a:path w="637539" h="637539">
                <a:moveTo>
                  <a:pt x="318452" y="0"/>
                </a:moveTo>
                <a:lnTo>
                  <a:pt x="271392" y="3453"/>
                </a:lnTo>
                <a:lnTo>
                  <a:pt x="226477" y="13483"/>
                </a:lnTo>
                <a:lnTo>
                  <a:pt x="184198" y="29599"/>
                </a:lnTo>
                <a:lnTo>
                  <a:pt x="145049" y="51307"/>
                </a:lnTo>
                <a:lnTo>
                  <a:pt x="109521" y="78114"/>
                </a:lnTo>
                <a:lnTo>
                  <a:pt x="78109" y="109529"/>
                </a:lnTo>
                <a:lnTo>
                  <a:pt x="51303" y="145058"/>
                </a:lnTo>
                <a:lnTo>
                  <a:pt x="29596" y="184208"/>
                </a:lnTo>
                <a:lnTo>
                  <a:pt x="13482" y="226488"/>
                </a:lnTo>
                <a:lnTo>
                  <a:pt x="3452" y="271405"/>
                </a:lnTo>
                <a:lnTo>
                  <a:pt x="0" y="318465"/>
                </a:lnTo>
                <a:lnTo>
                  <a:pt x="3452" y="365525"/>
                </a:lnTo>
                <a:lnTo>
                  <a:pt x="13482" y="410441"/>
                </a:lnTo>
                <a:lnTo>
                  <a:pt x="29596" y="452721"/>
                </a:lnTo>
                <a:lnTo>
                  <a:pt x="51303" y="491872"/>
                </a:lnTo>
                <a:lnTo>
                  <a:pt x="78109" y="527401"/>
                </a:lnTo>
                <a:lnTo>
                  <a:pt x="109521" y="558815"/>
                </a:lnTo>
                <a:lnTo>
                  <a:pt x="145049" y="585623"/>
                </a:lnTo>
                <a:lnTo>
                  <a:pt x="184198" y="607331"/>
                </a:lnTo>
                <a:lnTo>
                  <a:pt x="226477" y="623446"/>
                </a:lnTo>
                <a:lnTo>
                  <a:pt x="271392" y="633477"/>
                </a:lnTo>
                <a:lnTo>
                  <a:pt x="318452" y="636930"/>
                </a:lnTo>
                <a:lnTo>
                  <a:pt x="365512" y="633477"/>
                </a:lnTo>
                <a:lnTo>
                  <a:pt x="410429" y="623446"/>
                </a:lnTo>
                <a:lnTo>
                  <a:pt x="452708" y="607331"/>
                </a:lnTo>
                <a:lnTo>
                  <a:pt x="491859" y="585623"/>
                </a:lnTo>
                <a:lnTo>
                  <a:pt x="527388" y="558815"/>
                </a:lnTo>
                <a:lnTo>
                  <a:pt x="558803" y="527401"/>
                </a:lnTo>
                <a:lnTo>
                  <a:pt x="585610" y="491872"/>
                </a:lnTo>
                <a:lnTo>
                  <a:pt x="607318" y="452721"/>
                </a:lnTo>
                <a:lnTo>
                  <a:pt x="623434" y="410441"/>
                </a:lnTo>
                <a:lnTo>
                  <a:pt x="633464" y="365525"/>
                </a:lnTo>
                <a:lnTo>
                  <a:pt x="636917" y="318465"/>
                </a:lnTo>
                <a:lnTo>
                  <a:pt x="633464" y="271405"/>
                </a:lnTo>
                <a:lnTo>
                  <a:pt x="623434" y="226488"/>
                </a:lnTo>
                <a:lnTo>
                  <a:pt x="607318" y="184208"/>
                </a:lnTo>
                <a:lnTo>
                  <a:pt x="585610" y="145058"/>
                </a:lnTo>
                <a:lnTo>
                  <a:pt x="558803" y="109529"/>
                </a:lnTo>
                <a:lnTo>
                  <a:pt x="527388" y="78114"/>
                </a:lnTo>
                <a:lnTo>
                  <a:pt x="491859" y="51307"/>
                </a:lnTo>
                <a:lnTo>
                  <a:pt x="452708" y="29599"/>
                </a:lnTo>
                <a:lnTo>
                  <a:pt x="410429" y="13483"/>
                </a:lnTo>
                <a:lnTo>
                  <a:pt x="365512" y="3453"/>
                </a:lnTo>
                <a:lnTo>
                  <a:pt x="318452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3173120" y="6261929"/>
            <a:ext cx="1965325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latin typeface="Arial"/>
                <a:cs typeface="Arial"/>
              </a:rPr>
              <a:t>Vertical</a:t>
            </a:r>
            <a:r>
              <a:rPr sz="1550" b="1" spc="-10" dirty="0">
                <a:latin typeface="Arial"/>
                <a:cs typeface="Arial"/>
              </a:rPr>
              <a:t> </a:t>
            </a:r>
            <a:r>
              <a:rPr sz="1550" b="1" spc="-30" dirty="0">
                <a:latin typeface="Arial"/>
                <a:cs typeface="Arial"/>
              </a:rPr>
              <a:t>Round</a:t>
            </a:r>
            <a:r>
              <a:rPr sz="1550" b="1" spc="-10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Cage</a:t>
            </a:r>
            <a:endParaRPr sz="15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548240" y="6549567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368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WNL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06</a:t>
            </a:r>
            <a:endParaRPr sz="12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266700" y="5485295"/>
            <a:ext cx="637540" cy="637540"/>
          </a:xfrm>
          <a:custGeom>
            <a:avLst/>
            <a:gdLst/>
            <a:ahLst/>
            <a:cxnLst/>
            <a:rect l="l" t="t" r="r" b="b"/>
            <a:pathLst>
              <a:path w="637540" h="637539">
                <a:moveTo>
                  <a:pt x="318452" y="0"/>
                </a:moveTo>
                <a:lnTo>
                  <a:pt x="271392" y="3453"/>
                </a:lnTo>
                <a:lnTo>
                  <a:pt x="226477" y="13483"/>
                </a:lnTo>
                <a:lnTo>
                  <a:pt x="184198" y="29599"/>
                </a:lnTo>
                <a:lnTo>
                  <a:pt x="145049" y="51307"/>
                </a:lnTo>
                <a:lnTo>
                  <a:pt x="109521" y="78114"/>
                </a:lnTo>
                <a:lnTo>
                  <a:pt x="78109" y="109529"/>
                </a:lnTo>
                <a:lnTo>
                  <a:pt x="51303" y="145058"/>
                </a:lnTo>
                <a:lnTo>
                  <a:pt x="29596" y="184208"/>
                </a:lnTo>
                <a:lnTo>
                  <a:pt x="13482" y="226488"/>
                </a:lnTo>
                <a:lnTo>
                  <a:pt x="3452" y="271405"/>
                </a:lnTo>
                <a:lnTo>
                  <a:pt x="0" y="318465"/>
                </a:lnTo>
                <a:lnTo>
                  <a:pt x="3452" y="365525"/>
                </a:lnTo>
                <a:lnTo>
                  <a:pt x="13482" y="410441"/>
                </a:lnTo>
                <a:lnTo>
                  <a:pt x="29596" y="452721"/>
                </a:lnTo>
                <a:lnTo>
                  <a:pt x="51303" y="491872"/>
                </a:lnTo>
                <a:lnTo>
                  <a:pt x="78109" y="527401"/>
                </a:lnTo>
                <a:lnTo>
                  <a:pt x="109521" y="558815"/>
                </a:lnTo>
                <a:lnTo>
                  <a:pt x="145049" y="585623"/>
                </a:lnTo>
                <a:lnTo>
                  <a:pt x="184198" y="607331"/>
                </a:lnTo>
                <a:lnTo>
                  <a:pt x="226477" y="623446"/>
                </a:lnTo>
                <a:lnTo>
                  <a:pt x="271392" y="633477"/>
                </a:lnTo>
                <a:lnTo>
                  <a:pt x="318452" y="636930"/>
                </a:lnTo>
                <a:lnTo>
                  <a:pt x="365512" y="633477"/>
                </a:lnTo>
                <a:lnTo>
                  <a:pt x="410429" y="623446"/>
                </a:lnTo>
                <a:lnTo>
                  <a:pt x="452708" y="607331"/>
                </a:lnTo>
                <a:lnTo>
                  <a:pt x="491859" y="585623"/>
                </a:lnTo>
                <a:lnTo>
                  <a:pt x="527388" y="558815"/>
                </a:lnTo>
                <a:lnTo>
                  <a:pt x="558803" y="527401"/>
                </a:lnTo>
                <a:lnTo>
                  <a:pt x="585610" y="491872"/>
                </a:lnTo>
                <a:lnTo>
                  <a:pt x="607318" y="452721"/>
                </a:lnTo>
                <a:lnTo>
                  <a:pt x="623434" y="410441"/>
                </a:lnTo>
                <a:lnTo>
                  <a:pt x="633464" y="365525"/>
                </a:lnTo>
                <a:lnTo>
                  <a:pt x="636917" y="318465"/>
                </a:lnTo>
                <a:lnTo>
                  <a:pt x="633464" y="271405"/>
                </a:lnTo>
                <a:lnTo>
                  <a:pt x="623434" y="226488"/>
                </a:lnTo>
                <a:lnTo>
                  <a:pt x="607318" y="184208"/>
                </a:lnTo>
                <a:lnTo>
                  <a:pt x="585610" y="145058"/>
                </a:lnTo>
                <a:lnTo>
                  <a:pt x="558803" y="109529"/>
                </a:lnTo>
                <a:lnTo>
                  <a:pt x="527388" y="78114"/>
                </a:lnTo>
                <a:lnTo>
                  <a:pt x="491859" y="51307"/>
                </a:lnTo>
                <a:lnTo>
                  <a:pt x="452708" y="29599"/>
                </a:lnTo>
                <a:lnTo>
                  <a:pt x="410429" y="13483"/>
                </a:lnTo>
                <a:lnTo>
                  <a:pt x="365512" y="3453"/>
                </a:lnTo>
                <a:lnTo>
                  <a:pt x="318452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5804153" y="6261929"/>
            <a:ext cx="1576705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latin typeface="Arial"/>
                <a:cs typeface="Arial"/>
              </a:rPr>
              <a:t>Bowl</a:t>
            </a:r>
            <a:r>
              <a:rPr sz="1550" b="1" spc="-5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Night</a:t>
            </a:r>
            <a:r>
              <a:rPr sz="1550" b="1" spc="-50" dirty="0">
                <a:latin typeface="Arial"/>
                <a:cs typeface="Arial"/>
              </a:rPr>
              <a:t> </a:t>
            </a:r>
            <a:r>
              <a:rPr sz="1550" b="1" spc="-10" dirty="0">
                <a:latin typeface="Arial"/>
                <a:cs typeface="Arial"/>
              </a:rPr>
              <a:t>Light</a:t>
            </a:r>
            <a:endParaRPr sz="15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018517" y="6549567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368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WNL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07</a:t>
            </a:r>
            <a:endParaRPr sz="120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8722106" y="5485295"/>
            <a:ext cx="637540" cy="637540"/>
          </a:xfrm>
          <a:custGeom>
            <a:avLst/>
            <a:gdLst/>
            <a:ahLst/>
            <a:cxnLst/>
            <a:rect l="l" t="t" r="r" b="b"/>
            <a:pathLst>
              <a:path w="637540" h="637539">
                <a:moveTo>
                  <a:pt x="318452" y="0"/>
                </a:moveTo>
                <a:lnTo>
                  <a:pt x="271392" y="3453"/>
                </a:lnTo>
                <a:lnTo>
                  <a:pt x="226477" y="13483"/>
                </a:lnTo>
                <a:lnTo>
                  <a:pt x="184198" y="29599"/>
                </a:lnTo>
                <a:lnTo>
                  <a:pt x="145049" y="51307"/>
                </a:lnTo>
                <a:lnTo>
                  <a:pt x="109521" y="78114"/>
                </a:lnTo>
                <a:lnTo>
                  <a:pt x="78109" y="109529"/>
                </a:lnTo>
                <a:lnTo>
                  <a:pt x="51303" y="145058"/>
                </a:lnTo>
                <a:lnTo>
                  <a:pt x="29596" y="184208"/>
                </a:lnTo>
                <a:lnTo>
                  <a:pt x="13482" y="226488"/>
                </a:lnTo>
                <a:lnTo>
                  <a:pt x="3452" y="271405"/>
                </a:lnTo>
                <a:lnTo>
                  <a:pt x="0" y="318465"/>
                </a:lnTo>
                <a:lnTo>
                  <a:pt x="3452" y="365525"/>
                </a:lnTo>
                <a:lnTo>
                  <a:pt x="13482" y="410441"/>
                </a:lnTo>
                <a:lnTo>
                  <a:pt x="29596" y="452721"/>
                </a:lnTo>
                <a:lnTo>
                  <a:pt x="51303" y="491872"/>
                </a:lnTo>
                <a:lnTo>
                  <a:pt x="78109" y="527401"/>
                </a:lnTo>
                <a:lnTo>
                  <a:pt x="109521" y="558815"/>
                </a:lnTo>
                <a:lnTo>
                  <a:pt x="145049" y="585623"/>
                </a:lnTo>
                <a:lnTo>
                  <a:pt x="184198" y="607331"/>
                </a:lnTo>
                <a:lnTo>
                  <a:pt x="226477" y="623446"/>
                </a:lnTo>
                <a:lnTo>
                  <a:pt x="271392" y="633477"/>
                </a:lnTo>
                <a:lnTo>
                  <a:pt x="318452" y="636930"/>
                </a:lnTo>
                <a:lnTo>
                  <a:pt x="365512" y="633477"/>
                </a:lnTo>
                <a:lnTo>
                  <a:pt x="410429" y="623446"/>
                </a:lnTo>
                <a:lnTo>
                  <a:pt x="452708" y="607331"/>
                </a:lnTo>
                <a:lnTo>
                  <a:pt x="491859" y="585623"/>
                </a:lnTo>
                <a:lnTo>
                  <a:pt x="527388" y="558815"/>
                </a:lnTo>
                <a:lnTo>
                  <a:pt x="558803" y="527401"/>
                </a:lnTo>
                <a:lnTo>
                  <a:pt x="585610" y="491872"/>
                </a:lnTo>
                <a:lnTo>
                  <a:pt x="607318" y="452721"/>
                </a:lnTo>
                <a:lnTo>
                  <a:pt x="623434" y="410441"/>
                </a:lnTo>
                <a:lnTo>
                  <a:pt x="633464" y="365525"/>
                </a:lnTo>
                <a:lnTo>
                  <a:pt x="636917" y="318465"/>
                </a:lnTo>
                <a:lnTo>
                  <a:pt x="633464" y="271405"/>
                </a:lnTo>
                <a:lnTo>
                  <a:pt x="623434" y="226488"/>
                </a:lnTo>
                <a:lnTo>
                  <a:pt x="607318" y="184208"/>
                </a:lnTo>
                <a:lnTo>
                  <a:pt x="585610" y="145058"/>
                </a:lnTo>
                <a:lnTo>
                  <a:pt x="558803" y="109529"/>
                </a:lnTo>
                <a:lnTo>
                  <a:pt x="527388" y="78114"/>
                </a:lnTo>
                <a:lnTo>
                  <a:pt x="491859" y="51307"/>
                </a:lnTo>
                <a:lnTo>
                  <a:pt x="452708" y="29599"/>
                </a:lnTo>
                <a:lnTo>
                  <a:pt x="410429" y="13483"/>
                </a:lnTo>
                <a:lnTo>
                  <a:pt x="365512" y="3453"/>
                </a:lnTo>
                <a:lnTo>
                  <a:pt x="318452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8148726" y="6261929"/>
            <a:ext cx="1783080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latin typeface="Arial"/>
                <a:cs typeface="Arial"/>
              </a:rPr>
              <a:t>Square</a:t>
            </a:r>
            <a:r>
              <a:rPr sz="1550" b="1" spc="-2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Night</a:t>
            </a:r>
            <a:r>
              <a:rPr sz="1550" b="1" spc="-20" dirty="0">
                <a:latin typeface="Arial"/>
                <a:cs typeface="Arial"/>
              </a:rPr>
              <a:t> </a:t>
            </a:r>
            <a:r>
              <a:rPr sz="1550" b="1" spc="-10" dirty="0">
                <a:latin typeface="Arial"/>
                <a:cs typeface="Arial"/>
              </a:rPr>
              <a:t>Light</a:t>
            </a:r>
            <a:endParaRPr sz="15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470468" y="6549567"/>
            <a:ext cx="1161415" cy="24765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36830">
              <a:lnSpc>
                <a:spcPct val="100000"/>
              </a:lnSpc>
              <a:spcBef>
                <a:spcPts val="229"/>
              </a:spcBef>
            </a:pPr>
            <a:r>
              <a:rPr sz="1200" b="1" dirty="0">
                <a:latin typeface="Arial"/>
                <a:cs typeface="Arial"/>
              </a:rPr>
              <a:t>SKU: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WNL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08</a:t>
            </a:r>
            <a:endParaRPr sz="1200">
              <a:latin typeface="Arial"/>
              <a:cs typeface="Arial"/>
            </a:endParaRPr>
          </a:p>
        </p:txBody>
      </p:sp>
      <p:sp>
        <p:nvSpPr>
          <p:cNvPr id="33" name="object 33"/>
          <p:cNvSpPr txBox="1">
            <a:spLocks noGrp="1"/>
          </p:cNvSpPr>
          <p:nvPr>
            <p:ph type="title"/>
          </p:nvPr>
        </p:nvSpPr>
        <p:spPr>
          <a:xfrm>
            <a:off x="1258150" y="895657"/>
            <a:ext cx="8176259" cy="761426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2802255" algn="l"/>
                <a:tab pos="5008880" algn="l"/>
              </a:tabLst>
            </a:pPr>
            <a:r>
              <a:rPr lang="en-US" spc="265" dirty="0"/>
              <a:t>aura    </a:t>
            </a:r>
            <a:r>
              <a:rPr spc="285" dirty="0"/>
              <a:t>Wooden</a:t>
            </a:r>
            <a:r>
              <a:rPr dirty="0"/>
              <a:t>	</a:t>
            </a:r>
            <a:r>
              <a:rPr spc="320" dirty="0"/>
              <a:t>Night-</a:t>
            </a:r>
            <a:r>
              <a:rPr spc="250" dirty="0"/>
              <a:t>Lights </a:t>
            </a:r>
          </a:p>
        </p:txBody>
      </p:sp>
      <p:grpSp>
        <p:nvGrpSpPr>
          <p:cNvPr id="34" name="object 34"/>
          <p:cNvGrpSpPr/>
          <p:nvPr/>
        </p:nvGrpSpPr>
        <p:grpSpPr>
          <a:xfrm>
            <a:off x="754451" y="1389062"/>
            <a:ext cx="9800590" cy="2539365"/>
            <a:chOff x="754451" y="1389062"/>
            <a:chExt cx="9800590" cy="2539365"/>
          </a:xfrm>
        </p:grpSpPr>
        <p:pic>
          <p:nvPicPr>
            <p:cNvPr id="35" name="object 3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78017" y="1392999"/>
              <a:ext cx="2531033" cy="2531021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23695" y="1392999"/>
              <a:ext cx="2531021" cy="2531021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451" y="1554505"/>
              <a:ext cx="2336970" cy="2336977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26575" y="1389062"/>
              <a:ext cx="2538895" cy="2538895"/>
            </a:xfrm>
            <a:prstGeom prst="rect">
              <a:avLst/>
            </a:prstGeom>
          </p:spPr>
        </p:pic>
      </p:grpSp>
      <p:pic>
        <p:nvPicPr>
          <p:cNvPr id="39" name="object 3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2675" y="4103715"/>
            <a:ext cx="2329972" cy="2329977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209429" y="4158311"/>
            <a:ext cx="2263978" cy="2263978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726709" y="4216299"/>
            <a:ext cx="2148001" cy="2148001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023694" y="4165130"/>
            <a:ext cx="2250325" cy="225032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A9C07AB-7E6F-5273-1BBD-C19FE8218F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299" y="39915"/>
            <a:ext cx="2117781" cy="96036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303CF4-3F6D-DC0A-8FF4-146426FEFD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300" y="1970905"/>
            <a:ext cx="5601602" cy="429258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62805" y="423226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39116" y="864553"/>
            <a:ext cx="4196715" cy="22593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ts val="6130"/>
              </a:lnSpc>
              <a:spcBef>
                <a:spcPts val="125"/>
              </a:spcBef>
            </a:pPr>
            <a:r>
              <a:rPr sz="5800" b="1" spc="-20" dirty="0">
                <a:solidFill>
                  <a:srgbClr val="232625"/>
                </a:solidFill>
                <a:latin typeface="Arial"/>
                <a:cs typeface="Arial"/>
              </a:rPr>
              <a:t>Food</a:t>
            </a:r>
            <a:r>
              <a:rPr sz="5800" b="1" spc="-370" dirty="0">
                <a:solidFill>
                  <a:srgbClr val="232625"/>
                </a:solidFill>
                <a:latin typeface="Arial"/>
                <a:cs typeface="Arial"/>
              </a:rPr>
              <a:t> </a:t>
            </a:r>
            <a:r>
              <a:rPr sz="5800" b="1" spc="90" dirty="0">
                <a:solidFill>
                  <a:srgbClr val="232625"/>
                </a:solidFill>
                <a:latin typeface="Arial"/>
                <a:cs typeface="Arial"/>
              </a:rPr>
              <a:t>Grade</a:t>
            </a:r>
            <a:endParaRPr sz="5800" dirty="0">
              <a:latin typeface="Arial"/>
              <a:cs typeface="Arial"/>
            </a:endParaRPr>
          </a:p>
          <a:p>
            <a:pPr marL="12700" marR="1045844">
              <a:lnSpc>
                <a:spcPct val="76100"/>
              </a:lnSpc>
              <a:spcBef>
                <a:spcPts val="835"/>
              </a:spcBef>
            </a:pPr>
            <a:r>
              <a:rPr sz="5800" b="1" spc="75" dirty="0">
                <a:solidFill>
                  <a:srgbClr val="232625"/>
                </a:solidFill>
                <a:latin typeface="Arial"/>
                <a:cs typeface="Arial"/>
              </a:rPr>
              <a:t>Salt</a:t>
            </a:r>
            <a:r>
              <a:rPr sz="5800" b="1" spc="-150" dirty="0">
                <a:solidFill>
                  <a:srgbClr val="232625"/>
                </a:solidFill>
                <a:latin typeface="Arial"/>
                <a:cs typeface="Arial"/>
              </a:rPr>
              <a:t> </a:t>
            </a:r>
            <a:r>
              <a:rPr sz="5800" b="1" spc="-25" dirty="0">
                <a:solidFill>
                  <a:srgbClr val="232625"/>
                </a:solidFill>
                <a:latin typeface="Arial"/>
                <a:cs typeface="Arial"/>
              </a:rPr>
              <a:t>In </a:t>
            </a:r>
            <a:r>
              <a:rPr sz="5800" b="1" spc="-10" dirty="0">
                <a:solidFill>
                  <a:srgbClr val="232625"/>
                </a:solidFill>
                <a:latin typeface="Arial"/>
                <a:cs typeface="Arial"/>
              </a:rPr>
              <a:t>Grinders</a:t>
            </a:r>
            <a:endParaRPr sz="58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9129" y="3153420"/>
            <a:ext cx="3404870" cy="559435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sz="1300" b="1" i="1" spc="130" dirty="0">
                <a:latin typeface="Arial"/>
                <a:cs typeface="Arial"/>
              </a:rPr>
              <a:t>Grind</a:t>
            </a:r>
            <a:r>
              <a:rPr sz="1300" b="1" i="1" spc="254" dirty="0">
                <a:latin typeface="Arial"/>
                <a:cs typeface="Arial"/>
              </a:rPr>
              <a:t> </a:t>
            </a:r>
            <a:r>
              <a:rPr sz="1300" b="1" i="1" spc="145" dirty="0">
                <a:latin typeface="Arial"/>
                <a:cs typeface="Arial"/>
              </a:rPr>
              <a:t>with</a:t>
            </a:r>
            <a:r>
              <a:rPr sz="1300" b="1" i="1" spc="260" dirty="0">
                <a:latin typeface="Arial"/>
                <a:cs typeface="Arial"/>
              </a:rPr>
              <a:t> </a:t>
            </a:r>
            <a:r>
              <a:rPr sz="1300" b="1" i="1" spc="114" dirty="0">
                <a:latin typeface="Arial"/>
                <a:cs typeface="Arial"/>
              </a:rPr>
              <a:t>Precision, </a:t>
            </a:r>
            <a:endParaRPr sz="13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1300" b="1" i="1" spc="145" dirty="0">
                <a:latin typeface="Arial"/>
                <a:cs typeface="Arial"/>
              </a:rPr>
              <a:t>Season</a:t>
            </a:r>
            <a:r>
              <a:rPr sz="1300" b="1" i="1" spc="260" dirty="0">
                <a:latin typeface="Arial"/>
                <a:cs typeface="Arial"/>
              </a:rPr>
              <a:t> </a:t>
            </a:r>
            <a:r>
              <a:rPr sz="1300" b="1" i="1" spc="145" dirty="0">
                <a:latin typeface="Arial"/>
                <a:cs typeface="Arial"/>
              </a:rPr>
              <a:t>with</a:t>
            </a:r>
            <a:r>
              <a:rPr sz="1300" b="1" i="1" spc="260" dirty="0">
                <a:latin typeface="Arial"/>
                <a:cs typeface="Arial"/>
              </a:rPr>
              <a:t> </a:t>
            </a:r>
            <a:r>
              <a:rPr sz="1300" b="1" i="1" spc="200" dirty="0">
                <a:latin typeface="Arial"/>
                <a:cs typeface="Arial"/>
              </a:rPr>
              <a:t>Himalayan</a:t>
            </a:r>
            <a:r>
              <a:rPr sz="1300" b="1" i="1" spc="265" dirty="0">
                <a:latin typeface="Arial"/>
                <a:cs typeface="Arial"/>
              </a:rPr>
              <a:t> </a:t>
            </a:r>
            <a:r>
              <a:rPr sz="1300" b="1" i="1" spc="135" dirty="0">
                <a:latin typeface="Arial"/>
                <a:cs typeface="Arial"/>
              </a:rPr>
              <a:t>Elegance. </a:t>
            </a:r>
            <a:endParaRPr sz="1300">
              <a:latin typeface="Arial"/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AAAF41-5E68-952E-D08B-6A998B951D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733" y="179768"/>
            <a:ext cx="1958259" cy="1391857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3" cy="756000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924729" y="827342"/>
            <a:ext cx="5113020" cy="2396169"/>
          </a:xfrm>
          <a:prstGeom prst="rect">
            <a:avLst/>
          </a:prstGeom>
        </p:spPr>
        <p:txBody>
          <a:bodyPr vert="horz" wrap="square" lIns="0" tIns="163195" rIns="0" bIns="0" rtlCol="0">
            <a:spAutoFit/>
          </a:bodyPr>
          <a:lstStyle/>
          <a:p>
            <a:pPr marL="12700" marR="5080" indent="1318895" algn="r">
              <a:lnSpc>
                <a:spcPts val="5800"/>
              </a:lnSpc>
              <a:spcBef>
                <a:spcPts val="1285"/>
              </a:spcBef>
            </a:pPr>
            <a:r>
              <a:rPr lang="en-US" sz="5800" b="1" spc="50" dirty="0">
                <a:latin typeface="Arial"/>
                <a:cs typeface="Arial"/>
              </a:rPr>
              <a:t>Aura </a:t>
            </a:r>
            <a:r>
              <a:rPr sz="5800" b="1" spc="165" dirty="0">
                <a:latin typeface="Arial"/>
                <a:cs typeface="Arial"/>
              </a:rPr>
              <a:t>Tea</a:t>
            </a:r>
            <a:r>
              <a:rPr sz="5800" b="1" spc="-165" dirty="0">
                <a:latin typeface="Arial"/>
                <a:cs typeface="Arial"/>
              </a:rPr>
              <a:t> </a:t>
            </a:r>
            <a:r>
              <a:rPr sz="5800" b="1" spc="-10" dirty="0">
                <a:latin typeface="Arial"/>
                <a:cs typeface="Arial"/>
              </a:rPr>
              <a:t>Lights </a:t>
            </a:r>
            <a:r>
              <a:rPr sz="5800" b="1" spc="60" dirty="0">
                <a:latin typeface="Arial"/>
                <a:cs typeface="Arial"/>
              </a:rPr>
              <a:t>Candle</a:t>
            </a:r>
            <a:r>
              <a:rPr sz="5800" b="1" spc="-140" dirty="0">
                <a:latin typeface="Arial"/>
                <a:cs typeface="Arial"/>
              </a:rPr>
              <a:t> </a:t>
            </a:r>
            <a:r>
              <a:rPr sz="5800" b="1" spc="50" dirty="0">
                <a:latin typeface="Arial"/>
                <a:cs typeface="Arial"/>
              </a:rPr>
              <a:t>Holder</a:t>
            </a:r>
            <a:endParaRPr sz="58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536222" y="3232491"/>
            <a:ext cx="4488180" cy="482183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640"/>
              </a:spcBef>
            </a:pPr>
            <a:r>
              <a:rPr sz="1300" b="1" i="1" spc="100" dirty="0">
                <a:latin typeface="Arial"/>
                <a:cs typeface="Arial"/>
              </a:rPr>
              <a:t>Light</a:t>
            </a:r>
            <a:r>
              <a:rPr sz="1300" b="1" i="1" spc="254" dirty="0">
                <a:latin typeface="Arial"/>
                <a:cs typeface="Arial"/>
              </a:rPr>
              <a:t> </a:t>
            </a:r>
            <a:r>
              <a:rPr sz="1300" b="1" i="1" spc="135" dirty="0">
                <a:latin typeface="Arial"/>
                <a:cs typeface="Arial"/>
              </a:rPr>
              <a:t>up</a:t>
            </a:r>
            <a:r>
              <a:rPr sz="1300" b="1" i="1" spc="254" dirty="0">
                <a:latin typeface="Arial"/>
                <a:cs typeface="Arial"/>
              </a:rPr>
              <a:t> </a:t>
            </a:r>
            <a:r>
              <a:rPr sz="1300" b="1" i="1" spc="135" dirty="0">
                <a:latin typeface="Arial"/>
                <a:cs typeface="Arial"/>
              </a:rPr>
              <a:t>your</a:t>
            </a:r>
            <a:r>
              <a:rPr sz="1300" b="1" i="1" spc="260" dirty="0">
                <a:latin typeface="Arial"/>
                <a:cs typeface="Arial"/>
              </a:rPr>
              <a:t> </a:t>
            </a:r>
            <a:r>
              <a:rPr sz="1300" b="1" i="1" spc="120" dirty="0">
                <a:latin typeface="Arial"/>
                <a:cs typeface="Arial"/>
              </a:rPr>
              <a:t>life</a:t>
            </a:r>
            <a:r>
              <a:rPr sz="1300" b="1" i="1" spc="254" dirty="0">
                <a:latin typeface="Arial"/>
                <a:cs typeface="Arial"/>
              </a:rPr>
              <a:t> </a:t>
            </a:r>
            <a:r>
              <a:rPr sz="1300" b="1" i="1" spc="145" dirty="0">
                <a:latin typeface="Arial"/>
                <a:cs typeface="Arial"/>
              </a:rPr>
              <a:t>with</a:t>
            </a:r>
            <a:r>
              <a:rPr sz="1300" b="1" i="1" spc="254" dirty="0">
                <a:latin typeface="Arial"/>
                <a:cs typeface="Arial"/>
              </a:rPr>
              <a:t> </a:t>
            </a:r>
            <a:r>
              <a:rPr sz="1300" b="1" i="1" spc="150" dirty="0">
                <a:latin typeface="Arial"/>
                <a:cs typeface="Arial"/>
              </a:rPr>
              <a:t>the</a:t>
            </a:r>
            <a:r>
              <a:rPr sz="1300" b="1" i="1" spc="260" dirty="0">
                <a:latin typeface="Arial"/>
                <a:cs typeface="Arial"/>
              </a:rPr>
              <a:t> </a:t>
            </a:r>
            <a:r>
              <a:rPr sz="1300" b="1" i="1" spc="195" dirty="0">
                <a:latin typeface="Arial"/>
                <a:cs typeface="Arial"/>
              </a:rPr>
              <a:t>calming</a:t>
            </a:r>
            <a:r>
              <a:rPr sz="1300" b="1" i="1" spc="254" dirty="0">
                <a:latin typeface="Arial"/>
                <a:cs typeface="Arial"/>
              </a:rPr>
              <a:t> </a:t>
            </a:r>
            <a:r>
              <a:rPr sz="1300" b="1" i="1" spc="170" dirty="0">
                <a:latin typeface="Arial"/>
                <a:cs typeface="Arial"/>
              </a:rPr>
              <a:t>energy</a:t>
            </a:r>
            <a:r>
              <a:rPr sz="1300" b="1" i="1" spc="254" dirty="0">
                <a:latin typeface="Arial"/>
                <a:cs typeface="Arial"/>
              </a:rPr>
              <a:t> </a:t>
            </a:r>
            <a:r>
              <a:rPr sz="1300" b="1" i="1" spc="55" dirty="0">
                <a:latin typeface="Arial"/>
                <a:cs typeface="Arial"/>
              </a:rPr>
              <a:t>of </a:t>
            </a:r>
            <a:r>
              <a:rPr lang="en-US" sz="1300" b="1" i="1" spc="55" dirty="0">
                <a:latin typeface="Arial"/>
                <a:cs typeface="Arial"/>
              </a:rPr>
              <a:t>Aura</a:t>
            </a:r>
            <a:r>
              <a:rPr sz="1300" b="1" i="1" spc="260" dirty="0">
                <a:latin typeface="Arial"/>
                <a:cs typeface="Arial"/>
              </a:rPr>
              <a:t> </a:t>
            </a:r>
            <a:r>
              <a:rPr sz="1300" b="1" i="1" spc="180" dirty="0">
                <a:latin typeface="Arial"/>
                <a:cs typeface="Arial"/>
              </a:rPr>
              <a:t>Natural</a:t>
            </a:r>
            <a:r>
              <a:rPr sz="1300" b="1" i="1" spc="265" dirty="0">
                <a:latin typeface="Arial"/>
                <a:cs typeface="Arial"/>
              </a:rPr>
              <a:t> </a:t>
            </a:r>
            <a:r>
              <a:rPr sz="1300" b="1" i="1" spc="125" dirty="0">
                <a:latin typeface="Arial"/>
                <a:cs typeface="Arial"/>
              </a:rPr>
              <a:t>Lamps 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2743" y="423061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solidFill>
                  <a:srgbClr val="FFFFFF"/>
                </a:solidFill>
                <a:latin typeface="Lucida Sans Unicode"/>
                <a:cs typeface="Lucida Sans Unicode"/>
              </a:rPr>
              <a:t>Product</a:t>
            </a:r>
            <a:r>
              <a:rPr sz="1050" spc="18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50" spc="80" dirty="0">
                <a:solidFill>
                  <a:srgbClr val="FFFFFF"/>
                </a:solidFill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3" y="2954731"/>
            <a:ext cx="10692130" cy="953135"/>
          </a:xfrm>
          <a:custGeom>
            <a:avLst/>
            <a:gdLst/>
            <a:ahLst/>
            <a:cxnLst/>
            <a:rect l="l" t="t" r="r" b="b"/>
            <a:pathLst>
              <a:path w="10692130" h="953135">
                <a:moveTo>
                  <a:pt x="10691596" y="0"/>
                </a:moveTo>
                <a:lnTo>
                  <a:pt x="0" y="0"/>
                </a:lnTo>
                <a:lnTo>
                  <a:pt x="0" y="952868"/>
                </a:lnTo>
                <a:lnTo>
                  <a:pt x="10691596" y="952868"/>
                </a:lnTo>
                <a:lnTo>
                  <a:pt x="10691596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3" y="5726353"/>
            <a:ext cx="10692130" cy="953135"/>
          </a:xfrm>
          <a:custGeom>
            <a:avLst/>
            <a:gdLst/>
            <a:ahLst/>
            <a:cxnLst/>
            <a:rect l="l" t="t" r="r" b="b"/>
            <a:pathLst>
              <a:path w="10692130" h="953134">
                <a:moveTo>
                  <a:pt x="10691596" y="0"/>
                </a:moveTo>
                <a:lnTo>
                  <a:pt x="0" y="0"/>
                </a:lnTo>
                <a:lnTo>
                  <a:pt x="0" y="952868"/>
                </a:lnTo>
                <a:lnTo>
                  <a:pt x="10691596" y="952868"/>
                </a:lnTo>
                <a:lnTo>
                  <a:pt x="10691596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63264" y="422972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63876" y="1109116"/>
            <a:ext cx="1880577" cy="1880577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751382" y="3521062"/>
            <a:ext cx="1276985" cy="272415"/>
          </a:xfrm>
          <a:prstGeom prst="rect">
            <a:avLst/>
          </a:prstGeom>
          <a:solidFill>
            <a:srgbClr val="EEA587"/>
          </a:solidFill>
          <a:ln w="12700">
            <a:solidFill>
              <a:srgbClr val="000000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85090">
              <a:lnSpc>
                <a:spcPct val="100000"/>
              </a:lnSpc>
              <a:spcBef>
                <a:spcPts val="270"/>
              </a:spcBef>
            </a:pPr>
            <a:r>
              <a:rPr sz="1300" b="1" dirty="0">
                <a:latin typeface="Arial"/>
                <a:cs typeface="Arial"/>
              </a:rPr>
              <a:t>SKU: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TLC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-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spc="-25" dirty="0">
                <a:latin typeface="Arial"/>
                <a:cs typeface="Arial"/>
              </a:rPr>
              <a:t>01</a:t>
            </a:r>
            <a:endParaRPr sz="13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76932" y="3033839"/>
            <a:ext cx="1225550" cy="2374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350" b="1" dirty="0">
                <a:latin typeface="Arial"/>
                <a:cs typeface="Arial"/>
              </a:rPr>
              <a:t>Tea</a:t>
            </a:r>
            <a:r>
              <a:rPr sz="1350" b="1" spc="45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Light</a:t>
            </a:r>
            <a:r>
              <a:rPr sz="1350" b="1" spc="50" dirty="0">
                <a:latin typeface="Arial"/>
                <a:cs typeface="Arial"/>
              </a:rPr>
              <a:t> </a:t>
            </a:r>
            <a:r>
              <a:rPr sz="1350" b="1" spc="-20" dirty="0">
                <a:latin typeface="Arial"/>
                <a:cs typeface="Arial"/>
              </a:rPr>
              <a:t>Leaf</a:t>
            </a:r>
            <a:endParaRPr sz="13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430295" y="3521062"/>
            <a:ext cx="1276985" cy="272415"/>
          </a:xfrm>
          <a:prstGeom prst="rect">
            <a:avLst/>
          </a:prstGeom>
          <a:solidFill>
            <a:srgbClr val="EEA587"/>
          </a:solidFill>
          <a:ln w="12700">
            <a:solidFill>
              <a:srgbClr val="000000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85090">
              <a:lnSpc>
                <a:spcPct val="100000"/>
              </a:lnSpc>
              <a:spcBef>
                <a:spcPts val="270"/>
              </a:spcBef>
            </a:pPr>
            <a:r>
              <a:rPr sz="1300" b="1" dirty="0">
                <a:latin typeface="Arial"/>
                <a:cs typeface="Arial"/>
              </a:rPr>
              <a:t>SKU: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TLC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-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spc="-25" dirty="0">
                <a:latin typeface="Arial"/>
                <a:cs typeface="Arial"/>
              </a:rPr>
              <a:t>02</a:t>
            </a:r>
            <a:endParaRPr sz="13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196285" y="3033839"/>
            <a:ext cx="1744980" cy="2374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350" b="1" dirty="0">
                <a:latin typeface="Arial"/>
                <a:cs typeface="Arial"/>
              </a:rPr>
              <a:t>Tea</a:t>
            </a:r>
            <a:r>
              <a:rPr sz="1350" b="1" spc="30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Light</a:t>
            </a:r>
            <a:r>
              <a:rPr sz="1350" b="1" spc="35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Eye</a:t>
            </a:r>
            <a:r>
              <a:rPr sz="1350" b="1" spc="30" dirty="0">
                <a:latin typeface="Arial"/>
                <a:cs typeface="Arial"/>
              </a:rPr>
              <a:t> </a:t>
            </a:r>
            <a:r>
              <a:rPr sz="1350" b="1" spc="-10" dirty="0">
                <a:latin typeface="Arial"/>
                <a:cs typeface="Arial"/>
              </a:rPr>
              <a:t>Shape</a:t>
            </a:r>
            <a:endParaRPr sz="13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893676" y="3521062"/>
            <a:ext cx="1276985" cy="272415"/>
          </a:xfrm>
          <a:prstGeom prst="rect">
            <a:avLst/>
          </a:prstGeom>
          <a:solidFill>
            <a:srgbClr val="EEA587"/>
          </a:solidFill>
          <a:ln w="12700">
            <a:solidFill>
              <a:srgbClr val="000000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72390">
              <a:lnSpc>
                <a:spcPct val="100000"/>
              </a:lnSpc>
              <a:spcBef>
                <a:spcPts val="270"/>
              </a:spcBef>
            </a:pPr>
            <a:r>
              <a:rPr sz="1300" b="1" dirty="0">
                <a:latin typeface="Arial"/>
                <a:cs typeface="Arial"/>
              </a:rPr>
              <a:t>SKU: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TLC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-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spc="-25" dirty="0">
                <a:latin typeface="Arial"/>
                <a:cs typeface="Arial"/>
              </a:rPr>
              <a:t>03</a:t>
            </a:r>
            <a:endParaRPr sz="13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869000" y="3033826"/>
            <a:ext cx="1325880" cy="2374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350" b="1" dirty="0">
                <a:latin typeface="Arial"/>
                <a:cs typeface="Arial"/>
              </a:rPr>
              <a:t>Tea</a:t>
            </a:r>
            <a:r>
              <a:rPr sz="1350" b="1" spc="45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Light</a:t>
            </a:r>
            <a:r>
              <a:rPr sz="1350" b="1" spc="50" dirty="0">
                <a:latin typeface="Arial"/>
                <a:cs typeface="Arial"/>
              </a:rPr>
              <a:t> </a:t>
            </a:r>
            <a:r>
              <a:rPr sz="1350" b="1" spc="-10" dirty="0">
                <a:latin typeface="Arial"/>
                <a:cs typeface="Arial"/>
              </a:rPr>
              <a:t>Heart</a:t>
            </a:r>
            <a:endParaRPr sz="13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605799" y="3521062"/>
            <a:ext cx="1276985" cy="272415"/>
          </a:xfrm>
          <a:prstGeom prst="rect">
            <a:avLst/>
          </a:prstGeom>
          <a:solidFill>
            <a:srgbClr val="EEA587"/>
          </a:solidFill>
          <a:ln w="12700">
            <a:solidFill>
              <a:srgbClr val="000000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85090">
              <a:lnSpc>
                <a:spcPct val="100000"/>
              </a:lnSpc>
              <a:spcBef>
                <a:spcPts val="270"/>
              </a:spcBef>
            </a:pPr>
            <a:r>
              <a:rPr sz="1300" b="1" dirty="0">
                <a:latin typeface="Arial"/>
                <a:cs typeface="Arial"/>
              </a:rPr>
              <a:t>SKU: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TLC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-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spc="-25" dirty="0">
                <a:latin typeface="Arial"/>
                <a:cs typeface="Arial"/>
              </a:rPr>
              <a:t>04</a:t>
            </a:r>
            <a:endParaRPr sz="13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290674" y="3033839"/>
            <a:ext cx="1906905" cy="2374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350" b="1" dirty="0">
                <a:latin typeface="Arial"/>
                <a:cs typeface="Arial"/>
              </a:rPr>
              <a:t>Tea</a:t>
            </a:r>
            <a:r>
              <a:rPr sz="1350" b="1" spc="35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Light</a:t>
            </a:r>
            <a:r>
              <a:rPr sz="1350" b="1" spc="35" dirty="0">
                <a:latin typeface="Arial"/>
                <a:cs typeface="Arial"/>
              </a:rPr>
              <a:t> </a:t>
            </a:r>
            <a:r>
              <a:rPr sz="1350" b="1" spc="65" dirty="0">
                <a:latin typeface="Arial"/>
                <a:cs typeface="Arial"/>
              </a:rPr>
              <a:t>2</a:t>
            </a:r>
            <a:r>
              <a:rPr sz="1350" b="1" spc="35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Hole</a:t>
            </a:r>
            <a:r>
              <a:rPr sz="1350" b="1" spc="35" dirty="0">
                <a:latin typeface="Arial"/>
                <a:cs typeface="Arial"/>
              </a:rPr>
              <a:t> </a:t>
            </a:r>
            <a:r>
              <a:rPr sz="1350" b="1" spc="-10" dirty="0">
                <a:latin typeface="Arial"/>
                <a:cs typeface="Arial"/>
              </a:rPr>
              <a:t>Heart</a:t>
            </a:r>
            <a:endParaRPr sz="13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92137" y="6273977"/>
            <a:ext cx="1276985" cy="272415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85090">
              <a:lnSpc>
                <a:spcPct val="100000"/>
              </a:lnSpc>
              <a:spcBef>
                <a:spcPts val="270"/>
              </a:spcBef>
            </a:pPr>
            <a:r>
              <a:rPr sz="1300" b="1" dirty="0">
                <a:latin typeface="Arial"/>
                <a:cs typeface="Arial"/>
              </a:rPr>
              <a:t>SKU: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TLC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-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spc="-25" dirty="0">
                <a:latin typeface="Arial"/>
                <a:cs typeface="Arial"/>
              </a:rPr>
              <a:t>05</a:t>
            </a:r>
            <a:endParaRPr sz="13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95436" y="5786729"/>
            <a:ext cx="1470025" cy="2374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350" b="1" dirty="0">
                <a:latin typeface="Arial"/>
                <a:cs typeface="Arial"/>
              </a:rPr>
              <a:t>Tea</a:t>
            </a:r>
            <a:r>
              <a:rPr sz="1350" b="1" spc="45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Light</a:t>
            </a:r>
            <a:r>
              <a:rPr sz="1350" b="1" spc="50" dirty="0">
                <a:latin typeface="Arial"/>
                <a:cs typeface="Arial"/>
              </a:rPr>
              <a:t> </a:t>
            </a:r>
            <a:r>
              <a:rPr sz="1350" b="1" spc="-10" dirty="0">
                <a:latin typeface="Arial"/>
                <a:cs typeface="Arial"/>
              </a:rPr>
              <a:t>Natural</a:t>
            </a:r>
            <a:endParaRPr sz="13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82047" y="6287046"/>
            <a:ext cx="1276985" cy="272415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72390">
              <a:lnSpc>
                <a:spcPct val="100000"/>
              </a:lnSpc>
              <a:spcBef>
                <a:spcPts val="270"/>
              </a:spcBef>
            </a:pPr>
            <a:r>
              <a:rPr sz="1300" b="1" dirty="0">
                <a:latin typeface="Arial"/>
                <a:cs typeface="Arial"/>
              </a:rPr>
              <a:t>SKU: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TLC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-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spc="-25" dirty="0">
                <a:latin typeface="Arial"/>
                <a:cs typeface="Arial"/>
              </a:rPr>
              <a:t>06</a:t>
            </a:r>
            <a:endParaRPr sz="13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092767" y="5799810"/>
            <a:ext cx="2055495" cy="2374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350" b="1" dirty="0">
                <a:latin typeface="Arial"/>
                <a:cs typeface="Arial"/>
              </a:rPr>
              <a:t>Tea</a:t>
            </a:r>
            <a:r>
              <a:rPr sz="1350" b="1" spc="35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Light</a:t>
            </a:r>
            <a:r>
              <a:rPr sz="1350" b="1" spc="35" dirty="0">
                <a:latin typeface="Arial"/>
                <a:cs typeface="Arial"/>
              </a:rPr>
              <a:t> </a:t>
            </a:r>
            <a:r>
              <a:rPr sz="1350" b="1" spc="95" dirty="0">
                <a:latin typeface="Arial"/>
                <a:cs typeface="Arial"/>
              </a:rPr>
              <a:t>3</a:t>
            </a:r>
            <a:r>
              <a:rPr sz="1350" b="1" spc="35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Hole</a:t>
            </a:r>
            <a:r>
              <a:rPr sz="1350" b="1" spc="35" dirty="0">
                <a:latin typeface="Arial"/>
                <a:cs typeface="Arial"/>
              </a:rPr>
              <a:t> </a:t>
            </a:r>
            <a:r>
              <a:rPr sz="1350" b="1" spc="-10" dirty="0">
                <a:latin typeface="Arial"/>
                <a:cs typeface="Arial"/>
              </a:rPr>
              <a:t>Natural</a:t>
            </a:r>
            <a:endParaRPr sz="13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971831" y="6300114"/>
            <a:ext cx="1276985" cy="272415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85090">
              <a:lnSpc>
                <a:spcPct val="100000"/>
              </a:lnSpc>
              <a:spcBef>
                <a:spcPts val="270"/>
              </a:spcBef>
            </a:pPr>
            <a:r>
              <a:rPr sz="1300" b="1" dirty="0">
                <a:latin typeface="Arial"/>
                <a:cs typeface="Arial"/>
              </a:rPr>
              <a:t>SKU: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TLC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-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spc="-25" dirty="0">
                <a:latin typeface="Arial"/>
                <a:cs typeface="Arial"/>
              </a:rPr>
              <a:t>07</a:t>
            </a:r>
            <a:endParaRPr sz="13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750775" y="5812866"/>
            <a:ext cx="1718945" cy="2374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350" b="1" dirty="0">
                <a:latin typeface="Arial"/>
                <a:cs typeface="Arial"/>
              </a:rPr>
              <a:t>Tea</a:t>
            </a:r>
            <a:r>
              <a:rPr sz="1350" b="1" spc="35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Light</a:t>
            </a:r>
            <a:r>
              <a:rPr sz="1350" b="1" spc="40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Ying</a:t>
            </a:r>
            <a:r>
              <a:rPr sz="1350" b="1" spc="40" dirty="0">
                <a:latin typeface="Arial"/>
                <a:cs typeface="Arial"/>
              </a:rPr>
              <a:t> </a:t>
            </a:r>
            <a:r>
              <a:rPr sz="1350" b="1" spc="-20" dirty="0">
                <a:latin typeface="Arial"/>
                <a:cs typeface="Arial"/>
              </a:rPr>
              <a:t>Yang</a:t>
            </a:r>
            <a:endParaRPr sz="13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556028" y="6273965"/>
            <a:ext cx="1276985" cy="272415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85090">
              <a:lnSpc>
                <a:spcPct val="100000"/>
              </a:lnSpc>
              <a:spcBef>
                <a:spcPts val="270"/>
              </a:spcBef>
            </a:pPr>
            <a:r>
              <a:rPr sz="1300" b="1" dirty="0">
                <a:latin typeface="Arial"/>
                <a:cs typeface="Arial"/>
              </a:rPr>
              <a:t>SKU: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TLC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-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spc="-25" dirty="0">
                <a:latin typeface="Arial"/>
                <a:cs typeface="Arial"/>
              </a:rPr>
              <a:t>08</a:t>
            </a:r>
            <a:endParaRPr sz="13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390204" y="5786729"/>
            <a:ext cx="1608455" cy="2374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350" b="1" dirty="0">
                <a:latin typeface="Arial"/>
                <a:cs typeface="Arial"/>
              </a:rPr>
              <a:t>Tea</a:t>
            </a:r>
            <a:r>
              <a:rPr sz="1350" b="1" spc="45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Light</a:t>
            </a:r>
            <a:r>
              <a:rPr sz="1350" b="1" spc="50" dirty="0">
                <a:latin typeface="Arial"/>
                <a:cs typeface="Arial"/>
              </a:rPr>
              <a:t> </a:t>
            </a:r>
            <a:r>
              <a:rPr sz="1350" b="1" spc="-10" dirty="0">
                <a:latin typeface="Arial"/>
                <a:cs typeface="Arial"/>
              </a:rPr>
              <a:t>Diamond</a:t>
            </a:r>
            <a:endParaRPr sz="1350">
              <a:latin typeface="Arial"/>
              <a:cs typeface="Arial"/>
            </a:endParaRPr>
          </a:p>
        </p:txBody>
      </p:sp>
      <p:pic>
        <p:nvPicPr>
          <p:cNvPr id="25" name="object 2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51860" y="1204798"/>
            <a:ext cx="1904682" cy="1904682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607608" y="1039774"/>
            <a:ext cx="2070036" cy="2070049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77352" y="1076134"/>
            <a:ext cx="1997316" cy="1997316"/>
          </a:xfrm>
          <a:prstGeom prst="rect">
            <a:avLst/>
          </a:prstGeom>
        </p:spPr>
      </p:pic>
      <p:grpSp>
        <p:nvGrpSpPr>
          <p:cNvPr id="28" name="object 28"/>
          <p:cNvGrpSpPr/>
          <p:nvPr/>
        </p:nvGrpSpPr>
        <p:grpSpPr>
          <a:xfrm>
            <a:off x="449999" y="3769105"/>
            <a:ext cx="9615805" cy="2118360"/>
            <a:chOff x="449999" y="3769105"/>
            <a:chExt cx="9615805" cy="2118360"/>
          </a:xfrm>
        </p:grpSpPr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67972" y="3994746"/>
              <a:ext cx="1892592" cy="1892579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49999" y="3799281"/>
              <a:ext cx="2052015" cy="2052027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59302" y="3769105"/>
              <a:ext cx="2112391" cy="2112391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22741" y="3994746"/>
              <a:ext cx="1742973" cy="1742960"/>
            </a:xfrm>
            <a:prstGeom prst="rect">
              <a:avLst/>
            </a:prstGeom>
          </p:spPr>
        </p:pic>
      </p:grpSp>
      <p:sp>
        <p:nvSpPr>
          <p:cNvPr id="33" name="object 33"/>
          <p:cNvSpPr txBox="1">
            <a:spLocks noGrp="1"/>
          </p:cNvSpPr>
          <p:nvPr>
            <p:ph type="title"/>
          </p:nvPr>
        </p:nvSpPr>
        <p:spPr>
          <a:xfrm>
            <a:off x="3381832" y="732569"/>
            <a:ext cx="3929379" cy="5689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1936114" algn="l"/>
              </a:tabLst>
            </a:pPr>
            <a:r>
              <a:rPr spc="265" dirty="0"/>
              <a:t>Candle</a:t>
            </a:r>
            <a:r>
              <a:rPr dirty="0"/>
              <a:t>	</a:t>
            </a:r>
            <a:r>
              <a:rPr spc="275" dirty="0"/>
              <a:t>Holders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B40BA2-0921-566C-C3BB-047B8BEE7C1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299" y="39915"/>
            <a:ext cx="2117781" cy="960362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954731"/>
            <a:ext cx="10692130" cy="953135"/>
          </a:xfrm>
          <a:custGeom>
            <a:avLst/>
            <a:gdLst/>
            <a:ahLst/>
            <a:cxnLst/>
            <a:rect l="l" t="t" r="r" b="b"/>
            <a:pathLst>
              <a:path w="10692130" h="953135">
                <a:moveTo>
                  <a:pt x="10692003" y="0"/>
                </a:moveTo>
                <a:lnTo>
                  <a:pt x="0" y="0"/>
                </a:lnTo>
                <a:lnTo>
                  <a:pt x="0" y="952868"/>
                </a:lnTo>
                <a:lnTo>
                  <a:pt x="10692003" y="952868"/>
                </a:lnTo>
                <a:lnTo>
                  <a:pt x="10692003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5726353"/>
            <a:ext cx="10692130" cy="953135"/>
          </a:xfrm>
          <a:custGeom>
            <a:avLst/>
            <a:gdLst/>
            <a:ahLst/>
            <a:cxnLst/>
            <a:rect l="l" t="t" r="r" b="b"/>
            <a:pathLst>
              <a:path w="10692130" h="953134">
                <a:moveTo>
                  <a:pt x="10692003" y="0"/>
                </a:moveTo>
                <a:lnTo>
                  <a:pt x="0" y="0"/>
                </a:lnTo>
                <a:lnTo>
                  <a:pt x="0" y="952868"/>
                </a:lnTo>
                <a:lnTo>
                  <a:pt x="10692003" y="952868"/>
                </a:lnTo>
                <a:lnTo>
                  <a:pt x="10692003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62868" y="422972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50989" y="3521062"/>
            <a:ext cx="1276985" cy="272415"/>
          </a:xfrm>
          <a:prstGeom prst="rect">
            <a:avLst/>
          </a:prstGeom>
          <a:solidFill>
            <a:srgbClr val="EEA587"/>
          </a:solidFill>
          <a:ln w="12700">
            <a:solidFill>
              <a:srgbClr val="000000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85090">
              <a:lnSpc>
                <a:spcPct val="100000"/>
              </a:lnSpc>
              <a:spcBef>
                <a:spcPts val="270"/>
              </a:spcBef>
            </a:pPr>
            <a:r>
              <a:rPr sz="1300" b="1" dirty="0">
                <a:latin typeface="Arial"/>
                <a:cs typeface="Arial"/>
              </a:rPr>
              <a:t>SKU: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TLC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-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spc="-25" dirty="0">
                <a:latin typeface="Arial"/>
                <a:cs typeface="Arial"/>
              </a:rPr>
              <a:t>09</a:t>
            </a:r>
            <a:endParaRPr sz="13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74935" y="3033839"/>
            <a:ext cx="1438275" cy="2374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350" b="1" dirty="0">
                <a:latin typeface="Arial"/>
                <a:cs typeface="Arial"/>
              </a:rPr>
              <a:t>Tea</a:t>
            </a:r>
            <a:r>
              <a:rPr sz="1350" b="1" spc="45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Light</a:t>
            </a:r>
            <a:r>
              <a:rPr sz="1350" b="1" spc="50" dirty="0">
                <a:latin typeface="Arial"/>
                <a:cs typeface="Arial"/>
              </a:rPr>
              <a:t> </a:t>
            </a:r>
            <a:r>
              <a:rPr sz="1350" b="1" spc="-10" dirty="0">
                <a:latin typeface="Arial"/>
                <a:cs typeface="Arial"/>
              </a:rPr>
              <a:t>Flower</a:t>
            </a:r>
            <a:endParaRPr sz="13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429901" y="3521062"/>
            <a:ext cx="1276985" cy="272415"/>
          </a:xfrm>
          <a:prstGeom prst="rect">
            <a:avLst/>
          </a:prstGeom>
          <a:solidFill>
            <a:srgbClr val="EEA587"/>
          </a:solidFill>
          <a:ln w="12700">
            <a:solidFill>
              <a:srgbClr val="000000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85090">
              <a:lnSpc>
                <a:spcPct val="100000"/>
              </a:lnSpc>
              <a:spcBef>
                <a:spcPts val="270"/>
              </a:spcBef>
            </a:pPr>
            <a:r>
              <a:rPr sz="1300" b="1" dirty="0">
                <a:latin typeface="Arial"/>
                <a:cs typeface="Arial"/>
              </a:rPr>
              <a:t>SKU: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TLC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-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spc="-25" dirty="0">
                <a:latin typeface="Arial"/>
                <a:cs typeface="Arial"/>
              </a:rPr>
              <a:t>10</a:t>
            </a:r>
            <a:endParaRPr sz="13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030778" y="3033839"/>
            <a:ext cx="2047239" cy="2374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350" b="1" dirty="0">
                <a:latin typeface="Arial"/>
                <a:cs typeface="Arial"/>
              </a:rPr>
              <a:t>Heart</a:t>
            </a:r>
            <a:r>
              <a:rPr sz="1350" b="1" spc="140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Shape</a:t>
            </a:r>
            <a:r>
              <a:rPr sz="1350" b="1" spc="145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Three</a:t>
            </a:r>
            <a:r>
              <a:rPr sz="1350" b="1" spc="145" dirty="0">
                <a:latin typeface="Arial"/>
                <a:cs typeface="Arial"/>
              </a:rPr>
              <a:t> </a:t>
            </a:r>
            <a:r>
              <a:rPr sz="1350" b="1" spc="-20" dirty="0">
                <a:latin typeface="Arial"/>
                <a:cs typeface="Arial"/>
              </a:rPr>
              <a:t>Hole</a:t>
            </a:r>
            <a:endParaRPr sz="13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893282" y="3521062"/>
            <a:ext cx="1276985" cy="272415"/>
          </a:xfrm>
          <a:prstGeom prst="rect">
            <a:avLst/>
          </a:prstGeom>
          <a:solidFill>
            <a:srgbClr val="EEA587"/>
          </a:solidFill>
          <a:ln w="12700">
            <a:solidFill>
              <a:srgbClr val="000000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72390">
              <a:lnSpc>
                <a:spcPct val="100000"/>
              </a:lnSpc>
              <a:spcBef>
                <a:spcPts val="270"/>
              </a:spcBef>
            </a:pPr>
            <a:r>
              <a:rPr sz="1300" b="1" dirty="0">
                <a:latin typeface="Arial"/>
                <a:cs typeface="Arial"/>
              </a:rPr>
              <a:t>SKU: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TLC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-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spc="-25" dirty="0">
                <a:latin typeface="Arial"/>
                <a:cs typeface="Arial"/>
              </a:rPr>
              <a:t>11</a:t>
            </a:r>
            <a:endParaRPr sz="13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665406" y="3033826"/>
            <a:ext cx="1714500" cy="2374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350" b="1" dirty="0">
                <a:latin typeface="Arial"/>
                <a:cs typeface="Arial"/>
              </a:rPr>
              <a:t>Round</a:t>
            </a:r>
            <a:r>
              <a:rPr sz="1350" b="1" spc="10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Curve</a:t>
            </a:r>
            <a:r>
              <a:rPr sz="1350" b="1" spc="15" dirty="0">
                <a:latin typeface="Arial"/>
                <a:cs typeface="Arial"/>
              </a:rPr>
              <a:t> </a:t>
            </a:r>
            <a:r>
              <a:rPr sz="1350" b="1" spc="120" dirty="0">
                <a:latin typeface="Arial"/>
                <a:cs typeface="Arial"/>
              </a:rPr>
              <a:t>4</a:t>
            </a:r>
            <a:r>
              <a:rPr sz="1350" b="1" spc="10" dirty="0">
                <a:latin typeface="Arial"/>
                <a:cs typeface="Arial"/>
              </a:rPr>
              <a:t> </a:t>
            </a:r>
            <a:r>
              <a:rPr sz="1350" b="1" spc="-20" dirty="0">
                <a:latin typeface="Arial"/>
                <a:cs typeface="Arial"/>
              </a:rPr>
              <a:t>Hole</a:t>
            </a:r>
            <a:endParaRPr sz="13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677923" y="3538307"/>
            <a:ext cx="1157605" cy="2292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00" b="1" dirty="0">
                <a:latin typeface="Arial"/>
                <a:cs typeface="Arial"/>
              </a:rPr>
              <a:t>SKU: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TLC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-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spc="-25" dirty="0">
                <a:latin typeface="Arial"/>
                <a:cs typeface="Arial"/>
              </a:rPr>
              <a:t>12</a:t>
            </a:r>
            <a:endParaRPr sz="13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605405" y="3521062"/>
            <a:ext cx="1276985" cy="272415"/>
          </a:xfrm>
          <a:custGeom>
            <a:avLst/>
            <a:gdLst/>
            <a:ahLst/>
            <a:cxnLst/>
            <a:rect l="l" t="t" r="r" b="b"/>
            <a:pathLst>
              <a:path w="1276984" h="272414">
                <a:moveTo>
                  <a:pt x="1276413" y="271894"/>
                </a:moveTo>
                <a:lnTo>
                  <a:pt x="0" y="271894"/>
                </a:lnTo>
                <a:lnTo>
                  <a:pt x="0" y="0"/>
                </a:lnTo>
                <a:lnTo>
                  <a:pt x="1276413" y="0"/>
                </a:lnTo>
                <a:lnTo>
                  <a:pt x="1276413" y="271894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8391867" y="3033839"/>
            <a:ext cx="1708150" cy="2374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350" b="1" dirty="0">
                <a:latin typeface="Arial"/>
                <a:cs typeface="Arial"/>
              </a:rPr>
              <a:t>Round</a:t>
            </a:r>
            <a:r>
              <a:rPr sz="1350" b="1" spc="10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Curve</a:t>
            </a:r>
            <a:r>
              <a:rPr sz="1350" b="1" spc="15" dirty="0">
                <a:latin typeface="Arial"/>
                <a:cs typeface="Arial"/>
              </a:rPr>
              <a:t> </a:t>
            </a:r>
            <a:r>
              <a:rPr sz="1350" b="1" spc="65" dirty="0">
                <a:latin typeface="Arial"/>
                <a:cs typeface="Arial"/>
              </a:rPr>
              <a:t>2</a:t>
            </a:r>
            <a:r>
              <a:rPr sz="1350" b="1" spc="15" dirty="0">
                <a:latin typeface="Arial"/>
                <a:cs typeface="Arial"/>
              </a:rPr>
              <a:t> </a:t>
            </a:r>
            <a:r>
              <a:rPr sz="1350" b="1" spc="-20" dirty="0">
                <a:latin typeface="Arial"/>
                <a:cs typeface="Arial"/>
              </a:rPr>
              <a:t>Hole</a:t>
            </a:r>
            <a:endParaRPr sz="13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91730" y="6273977"/>
            <a:ext cx="1276985" cy="272415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85090">
              <a:lnSpc>
                <a:spcPct val="100000"/>
              </a:lnSpc>
              <a:spcBef>
                <a:spcPts val="270"/>
              </a:spcBef>
            </a:pPr>
            <a:r>
              <a:rPr sz="1300" b="1" dirty="0">
                <a:latin typeface="Arial"/>
                <a:cs typeface="Arial"/>
              </a:rPr>
              <a:t>SKU: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TLC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-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spc="-25" dirty="0">
                <a:latin typeface="Arial"/>
                <a:cs typeface="Arial"/>
              </a:rPr>
              <a:t>13</a:t>
            </a:r>
            <a:endParaRPr sz="13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18839" y="5786729"/>
            <a:ext cx="1631950" cy="2374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350" b="1" dirty="0">
                <a:latin typeface="Arial"/>
                <a:cs typeface="Arial"/>
              </a:rPr>
              <a:t>Rectangular</a:t>
            </a:r>
            <a:r>
              <a:rPr sz="1350" b="1" spc="60" dirty="0">
                <a:latin typeface="Arial"/>
                <a:cs typeface="Arial"/>
              </a:rPr>
              <a:t> </a:t>
            </a:r>
            <a:r>
              <a:rPr sz="1350" b="1" spc="65" dirty="0">
                <a:latin typeface="Arial"/>
                <a:cs typeface="Arial"/>
              </a:rPr>
              <a:t>2 </a:t>
            </a:r>
            <a:r>
              <a:rPr sz="1350" b="1" spc="-20" dirty="0">
                <a:latin typeface="Arial"/>
                <a:cs typeface="Arial"/>
              </a:rPr>
              <a:t>Hole</a:t>
            </a:r>
            <a:endParaRPr sz="13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481654" y="6287046"/>
            <a:ext cx="1276985" cy="272415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72390">
              <a:lnSpc>
                <a:spcPct val="100000"/>
              </a:lnSpc>
              <a:spcBef>
                <a:spcPts val="270"/>
              </a:spcBef>
            </a:pPr>
            <a:r>
              <a:rPr sz="1300" b="1" dirty="0">
                <a:latin typeface="Arial"/>
                <a:cs typeface="Arial"/>
              </a:rPr>
              <a:t>SKU: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TLC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-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spc="-25" dirty="0">
                <a:latin typeface="Arial"/>
                <a:cs typeface="Arial"/>
              </a:rPr>
              <a:t>14</a:t>
            </a:r>
            <a:endParaRPr sz="13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228949" y="5812853"/>
            <a:ext cx="1784985" cy="2374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350" b="1" dirty="0">
                <a:latin typeface="Arial"/>
                <a:cs typeface="Arial"/>
              </a:rPr>
              <a:t>Star</a:t>
            </a:r>
            <a:r>
              <a:rPr sz="1350" b="1" spc="85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Shape</a:t>
            </a:r>
            <a:r>
              <a:rPr sz="1350" b="1" spc="90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Tea</a:t>
            </a:r>
            <a:r>
              <a:rPr sz="1350" b="1" spc="90" dirty="0">
                <a:latin typeface="Arial"/>
                <a:cs typeface="Arial"/>
              </a:rPr>
              <a:t> </a:t>
            </a:r>
            <a:r>
              <a:rPr sz="1350" b="1" spc="-10" dirty="0">
                <a:latin typeface="Arial"/>
                <a:cs typeface="Arial"/>
              </a:rPr>
              <a:t>Light</a:t>
            </a:r>
            <a:endParaRPr sz="13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971438" y="6300114"/>
            <a:ext cx="1276985" cy="272415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85090">
              <a:lnSpc>
                <a:spcPct val="100000"/>
              </a:lnSpc>
              <a:spcBef>
                <a:spcPts val="270"/>
              </a:spcBef>
            </a:pPr>
            <a:r>
              <a:rPr sz="1300" b="1" dirty="0">
                <a:latin typeface="Arial"/>
                <a:cs typeface="Arial"/>
              </a:rPr>
              <a:t>SKU: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TLC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-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spc="-25" dirty="0">
                <a:latin typeface="Arial"/>
                <a:cs typeface="Arial"/>
              </a:rPr>
              <a:t>15</a:t>
            </a:r>
            <a:endParaRPr sz="13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610682" y="5812866"/>
            <a:ext cx="2031364" cy="2374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350" b="1" dirty="0">
                <a:latin typeface="Arial"/>
                <a:cs typeface="Arial"/>
              </a:rPr>
              <a:t>Square</a:t>
            </a:r>
            <a:r>
              <a:rPr sz="1350" b="1" spc="70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Shape</a:t>
            </a:r>
            <a:r>
              <a:rPr sz="1350" b="1" spc="70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One</a:t>
            </a:r>
            <a:r>
              <a:rPr sz="1350" b="1" spc="70" dirty="0">
                <a:latin typeface="Arial"/>
                <a:cs typeface="Arial"/>
              </a:rPr>
              <a:t> </a:t>
            </a:r>
            <a:r>
              <a:rPr sz="1350" b="1" spc="-20" dirty="0">
                <a:latin typeface="Arial"/>
                <a:cs typeface="Arial"/>
              </a:rPr>
              <a:t>Hole</a:t>
            </a:r>
            <a:endParaRPr sz="13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555621" y="6273965"/>
            <a:ext cx="1276985" cy="272415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85090">
              <a:lnSpc>
                <a:spcPct val="100000"/>
              </a:lnSpc>
              <a:spcBef>
                <a:spcPts val="270"/>
              </a:spcBef>
            </a:pPr>
            <a:r>
              <a:rPr sz="1300" b="1" dirty="0">
                <a:latin typeface="Arial"/>
                <a:cs typeface="Arial"/>
              </a:rPr>
              <a:t>SKU: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TLC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-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spc="-25" dirty="0">
                <a:latin typeface="Arial"/>
                <a:cs typeface="Arial"/>
              </a:rPr>
              <a:t>16</a:t>
            </a:r>
            <a:endParaRPr sz="13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097710" y="5786729"/>
            <a:ext cx="2209800" cy="2374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350" b="1" dirty="0">
                <a:latin typeface="Arial"/>
                <a:cs typeface="Arial"/>
              </a:rPr>
              <a:t>Rectangular</a:t>
            </a:r>
            <a:r>
              <a:rPr sz="1350" b="1" spc="65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Shape</a:t>
            </a:r>
            <a:r>
              <a:rPr sz="1350" b="1" spc="65" dirty="0">
                <a:latin typeface="Arial"/>
                <a:cs typeface="Arial"/>
              </a:rPr>
              <a:t> 2 </a:t>
            </a:r>
            <a:r>
              <a:rPr sz="1350" b="1" spc="-20" dirty="0">
                <a:latin typeface="Arial"/>
                <a:cs typeface="Arial"/>
              </a:rPr>
              <a:t>Hole</a:t>
            </a:r>
            <a:endParaRPr sz="1350">
              <a:latin typeface="Arial"/>
              <a:cs typeface="Arial"/>
            </a:endParaRPr>
          </a:p>
        </p:txBody>
      </p:sp>
      <p:pic>
        <p:nvPicPr>
          <p:cNvPr id="24" name="object 2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9550" y="1019009"/>
            <a:ext cx="2060769" cy="2060778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60116" y="987310"/>
            <a:ext cx="2124176" cy="2124176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501094" y="1019009"/>
            <a:ext cx="2060778" cy="2060778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78609" y="1101534"/>
            <a:ext cx="2030437" cy="2030437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5968" y="3420490"/>
            <a:ext cx="2678341" cy="2678341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077133" y="4020146"/>
            <a:ext cx="1981936" cy="1981936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556135" y="4035780"/>
            <a:ext cx="1950681" cy="1950681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958416" y="3602063"/>
            <a:ext cx="2315184" cy="23151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3A06E7-E025-76E8-F70A-3C81A8DC30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299" y="39915"/>
            <a:ext cx="2117781" cy="960362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" y="2954731"/>
            <a:ext cx="10692130" cy="953135"/>
          </a:xfrm>
          <a:custGeom>
            <a:avLst/>
            <a:gdLst/>
            <a:ahLst/>
            <a:cxnLst/>
            <a:rect l="l" t="t" r="r" b="b"/>
            <a:pathLst>
              <a:path w="10692130" h="953135">
                <a:moveTo>
                  <a:pt x="10691914" y="0"/>
                </a:moveTo>
                <a:lnTo>
                  <a:pt x="0" y="0"/>
                </a:lnTo>
                <a:lnTo>
                  <a:pt x="0" y="952868"/>
                </a:lnTo>
                <a:lnTo>
                  <a:pt x="10691914" y="952868"/>
                </a:lnTo>
                <a:lnTo>
                  <a:pt x="10691914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6" y="5726353"/>
            <a:ext cx="10692130" cy="953135"/>
          </a:xfrm>
          <a:custGeom>
            <a:avLst/>
            <a:gdLst/>
            <a:ahLst/>
            <a:cxnLst/>
            <a:rect l="l" t="t" r="r" b="b"/>
            <a:pathLst>
              <a:path w="10692130" h="953134">
                <a:moveTo>
                  <a:pt x="10691914" y="0"/>
                </a:moveTo>
                <a:lnTo>
                  <a:pt x="0" y="0"/>
                </a:lnTo>
                <a:lnTo>
                  <a:pt x="0" y="952868"/>
                </a:lnTo>
                <a:lnTo>
                  <a:pt x="10691914" y="952868"/>
                </a:lnTo>
                <a:lnTo>
                  <a:pt x="10691914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62954" y="422972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51065" y="3521062"/>
            <a:ext cx="1276985" cy="272415"/>
          </a:xfrm>
          <a:prstGeom prst="rect">
            <a:avLst/>
          </a:prstGeom>
          <a:solidFill>
            <a:srgbClr val="EEA587"/>
          </a:solidFill>
          <a:ln w="12700">
            <a:solidFill>
              <a:srgbClr val="000000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85090">
              <a:lnSpc>
                <a:spcPct val="100000"/>
              </a:lnSpc>
              <a:spcBef>
                <a:spcPts val="270"/>
              </a:spcBef>
            </a:pPr>
            <a:r>
              <a:rPr sz="1300" b="1" dirty="0">
                <a:latin typeface="Arial"/>
                <a:cs typeface="Arial"/>
              </a:rPr>
              <a:t>SKU: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TLC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-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spc="-25" dirty="0">
                <a:latin typeface="Arial"/>
                <a:cs typeface="Arial"/>
              </a:rPr>
              <a:t>17</a:t>
            </a:r>
            <a:endParaRPr sz="13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81310" y="3033839"/>
            <a:ext cx="2213610" cy="2374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350" b="1" dirty="0">
                <a:latin typeface="Arial"/>
                <a:cs typeface="Arial"/>
              </a:rPr>
              <a:t>Rectangular</a:t>
            </a:r>
            <a:r>
              <a:rPr sz="1350" b="1" spc="65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Shape</a:t>
            </a:r>
            <a:r>
              <a:rPr sz="1350" b="1" spc="65" dirty="0">
                <a:latin typeface="Arial"/>
                <a:cs typeface="Arial"/>
              </a:rPr>
              <a:t> </a:t>
            </a:r>
            <a:r>
              <a:rPr sz="1350" b="1" spc="95" dirty="0">
                <a:latin typeface="Arial"/>
                <a:cs typeface="Arial"/>
              </a:rPr>
              <a:t>3</a:t>
            </a:r>
            <a:r>
              <a:rPr sz="1350" b="1" spc="65" dirty="0">
                <a:latin typeface="Arial"/>
                <a:cs typeface="Arial"/>
              </a:rPr>
              <a:t> </a:t>
            </a:r>
            <a:r>
              <a:rPr sz="1350" b="1" spc="-20" dirty="0">
                <a:latin typeface="Arial"/>
                <a:cs typeface="Arial"/>
              </a:rPr>
              <a:t>Hole</a:t>
            </a:r>
            <a:endParaRPr sz="13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414776" y="3534118"/>
            <a:ext cx="1276985" cy="272415"/>
          </a:xfrm>
          <a:prstGeom prst="rect">
            <a:avLst/>
          </a:prstGeom>
          <a:solidFill>
            <a:srgbClr val="EEA587"/>
          </a:solidFill>
          <a:ln w="12700">
            <a:solidFill>
              <a:srgbClr val="000000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85090">
              <a:lnSpc>
                <a:spcPct val="100000"/>
              </a:lnSpc>
              <a:spcBef>
                <a:spcPts val="270"/>
              </a:spcBef>
            </a:pPr>
            <a:r>
              <a:rPr sz="1300" b="1" dirty="0">
                <a:latin typeface="Arial"/>
                <a:cs typeface="Arial"/>
              </a:rPr>
              <a:t>SKU: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TLC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-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spc="-25" dirty="0">
                <a:latin typeface="Arial"/>
                <a:cs typeface="Arial"/>
              </a:rPr>
              <a:t>18</a:t>
            </a:r>
            <a:endParaRPr sz="13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091853" y="3046895"/>
            <a:ext cx="1978660" cy="2374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350" b="1" dirty="0">
                <a:latin typeface="Arial"/>
                <a:cs typeface="Arial"/>
              </a:rPr>
              <a:t>Tea</a:t>
            </a:r>
            <a:r>
              <a:rPr sz="1350" b="1" spc="10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Light</a:t>
            </a:r>
            <a:r>
              <a:rPr sz="1350" b="1" spc="10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Round</a:t>
            </a:r>
            <a:r>
              <a:rPr sz="1350" b="1" spc="15" dirty="0">
                <a:latin typeface="Arial"/>
                <a:cs typeface="Arial"/>
              </a:rPr>
              <a:t> </a:t>
            </a:r>
            <a:r>
              <a:rPr sz="1350" b="1" spc="-20" dirty="0">
                <a:latin typeface="Arial"/>
                <a:cs typeface="Arial"/>
              </a:rPr>
              <a:t>Shape</a:t>
            </a:r>
            <a:endParaRPr sz="13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893358" y="3521062"/>
            <a:ext cx="1276985" cy="272415"/>
          </a:xfrm>
          <a:prstGeom prst="rect">
            <a:avLst/>
          </a:prstGeom>
          <a:solidFill>
            <a:srgbClr val="EEA587"/>
          </a:solidFill>
          <a:ln w="12700">
            <a:solidFill>
              <a:srgbClr val="000000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72390">
              <a:lnSpc>
                <a:spcPct val="100000"/>
              </a:lnSpc>
              <a:spcBef>
                <a:spcPts val="270"/>
              </a:spcBef>
            </a:pPr>
            <a:r>
              <a:rPr sz="1300" b="1" dirty="0">
                <a:latin typeface="Arial"/>
                <a:cs typeface="Arial"/>
              </a:rPr>
              <a:t>SKU: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TLC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-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spc="-25" dirty="0">
                <a:latin typeface="Arial"/>
                <a:cs typeface="Arial"/>
              </a:rPr>
              <a:t>19</a:t>
            </a:r>
            <a:endParaRPr sz="13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67082" y="3033826"/>
            <a:ext cx="1548130" cy="2374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350" b="1" dirty="0">
                <a:latin typeface="Arial"/>
                <a:cs typeface="Arial"/>
              </a:rPr>
              <a:t>Triangle</a:t>
            </a:r>
            <a:r>
              <a:rPr sz="1350" b="1" spc="105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Tea</a:t>
            </a:r>
            <a:r>
              <a:rPr sz="1350" b="1" spc="105" dirty="0">
                <a:latin typeface="Arial"/>
                <a:cs typeface="Arial"/>
              </a:rPr>
              <a:t> </a:t>
            </a:r>
            <a:r>
              <a:rPr sz="1350" b="1" spc="-10" dirty="0">
                <a:latin typeface="Arial"/>
                <a:cs typeface="Arial"/>
              </a:rPr>
              <a:t>Light</a:t>
            </a:r>
            <a:endParaRPr sz="13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605481" y="3521062"/>
            <a:ext cx="1276985" cy="272415"/>
          </a:xfrm>
          <a:prstGeom prst="rect">
            <a:avLst/>
          </a:prstGeom>
          <a:solidFill>
            <a:srgbClr val="EEA587"/>
          </a:solidFill>
          <a:ln w="12700">
            <a:solidFill>
              <a:srgbClr val="000000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85090">
              <a:lnSpc>
                <a:spcPct val="100000"/>
              </a:lnSpc>
              <a:spcBef>
                <a:spcPts val="270"/>
              </a:spcBef>
            </a:pPr>
            <a:r>
              <a:rPr sz="1300" b="1" dirty="0">
                <a:latin typeface="Arial"/>
                <a:cs typeface="Arial"/>
              </a:rPr>
              <a:t>SKU: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TLC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-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spc="-25" dirty="0">
                <a:latin typeface="Arial"/>
                <a:cs typeface="Arial"/>
              </a:rPr>
              <a:t>20</a:t>
            </a:r>
            <a:endParaRPr sz="13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341144" y="3033852"/>
            <a:ext cx="1803400" cy="2374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350" b="1" dirty="0">
                <a:latin typeface="Arial"/>
                <a:cs typeface="Arial"/>
              </a:rPr>
              <a:t>Tea</a:t>
            </a:r>
            <a:r>
              <a:rPr sz="1350" b="1" spc="55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Light</a:t>
            </a:r>
            <a:r>
              <a:rPr sz="1350" b="1" spc="60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Leaf</a:t>
            </a:r>
            <a:r>
              <a:rPr sz="1350" b="1" spc="60" dirty="0">
                <a:latin typeface="Arial"/>
                <a:cs typeface="Arial"/>
              </a:rPr>
              <a:t> </a:t>
            </a:r>
            <a:r>
              <a:rPr sz="1350" b="1" spc="-10" dirty="0">
                <a:latin typeface="Arial"/>
                <a:cs typeface="Arial"/>
              </a:rPr>
              <a:t>Shape</a:t>
            </a:r>
            <a:endParaRPr sz="13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91819" y="6273977"/>
            <a:ext cx="1276985" cy="272415"/>
          </a:xfrm>
          <a:prstGeom prst="rect">
            <a:avLst/>
          </a:prstGeom>
          <a:solidFill>
            <a:srgbClr val="EEA587"/>
          </a:solidFill>
          <a:ln w="12700">
            <a:solidFill>
              <a:srgbClr val="000000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85090">
              <a:lnSpc>
                <a:spcPct val="100000"/>
              </a:lnSpc>
              <a:spcBef>
                <a:spcPts val="270"/>
              </a:spcBef>
            </a:pPr>
            <a:r>
              <a:rPr sz="1300" b="1" dirty="0">
                <a:latin typeface="Arial"/>
                <a:cs typeface="Arial"/>
              </a:rPr>
              <a:t>SKU: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TLC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-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spc="-25" dirty="0">
                <a:latin typeface="Arial"/>
                <a:cs typeface="Arial"/>
              </a:rPr>
              <a:t>21</a:t>
            </a:r>
            <a:endParaRPr sz="13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91926" y="5786742"/>
            <a:ext cx="1903095" cy="2374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350" b="1" dirty="0">
                <a:latin typeface="Arial"/>
                <a:cs typeface="Arial"/>
              </a:rPr>
              <a:t>Tea</a:t>
            </a:r>
            <a:r>
              <a:rPr sz="1350" b="1" spc="70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Light</a:t>
            </a:r>
            <a:r>
              <a:rPr sz="1350" b="1" spc="70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Swan</a:t>
            </a:r>
            <a:r>
              <a:rPr sz="1350" b="1" spc="70" dirty="0">
                <a:latin typeface="Arial"/>
                <a:cs typeface="Arial"/>
              </a:rPr>
              <a:t> </a:t>
            </a:r>
            <a:r>
              <a:rPr sz="1350" b="1" spc="-20" dirty="0">
                <a:latin typeface="Arial"/>
                <a:cs typeface="Arial"/>
              </a:rPr>
              <a:t>Shape</a:t>
            </a:r>
            <a:endParaRPr sz="13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481730" y="6287046"/>
            <a:ext cx="1276985" cy="272415"/>
          </a:xfrm>
          <a:prstGeom prst="rect">
            <a:avLst/>
          </a:prstGeom>
          <a:solidFill>
            <a:srgbClr val="EEA587"/>
          </a:solidFill>
          <a:ln w="12700">
            <a:solidFill>
              <a:srgbClr val="000000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72390">
              <a:lnSpc>
                <a:spcPct val="100000"/>
              </a:lnSpc>
              <a:spcBef>
                <a:spcPts val="270"/>
              </a:spcBef>
            </a:pPr>
            <a:r>
              <a:rPr sz="1300" b="1" dirty="0">
                <a:latin typeface="Arial"/>
                <a:cs typeface="Arial"/>
              </a:rPr>
              <a:t>SKU: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TLC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-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spc="-25" dirty="0">
                <a:latin typeface="Arial"/>
                <a:cs typeface="Arial"/>
              </a:rPr>
              <a:t>22</a:t>
            </a:r>
            <a:endParaRPr sz="13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092462" y="5799823"/>
            <a:ext cx="2055495" cy="2374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350" b="1" dirty="0">
                <a:latin typeface="Arial"/>
                <a:cs typeface="Arial"/>
              </a:rPr>
              <a:t>Tea</a:t>
            </a:r>
            <a:r>
              <a:rPr sz="1350" b="1" spc="35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Light</a:t>
            </a:r>
            <a:r>
              <a:rPr sz="1350" b="1" spc="35" dirty="0">
                <a:latin typeface="Arial"/>
                <a:cs typeface="Arial"/>
              </a:rPr>
              <a:t> </a:t>
            </a:r>
            <a:r>
              <a:rPr sz="1350" b="1" spc="95" dirty="0">
                <a:latin typeface="Arial"/>
                <a:cs typeface="Arial"/>
              </a:rPr>
              <a:t>3</a:t>
            </a:r>
            <a:r>
              <a:rPr sz="1350" b="1" spc="35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Hole</a:t>
            </a:r>
            <a:r>
              <a:rPr sz="1350" b="1" spc="35" dirty="0">
                <a:latin typeface="Arial"/>
                <a:cs typeface="Arial"/>
              </a:rPr>
              <a:t> </a:t>
            </a:r>
            <a:r>
              <a:rPr sz="1350" b="1" spc="-10" dirty="0">
                <a:latin typeface="Arial"/>
                <a:cs typeface="Arial"/>
              </a:rPr>
              <a:t>Natural</a:t>
            </a:r>
            <a:endParaRPr sz="13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971514" y="6300114"/>
            <a:ext cx="1276985" cy="272415"/>
          </a:xfrm>
          <a:prstGeom prst="rect">
            <a:avLst/>
          </a:prstGeom>
          <a:solidFill>
            <a:srgbClr val="EEA587"/>
          </a:solidFill>
          <a:ln w="12700">
            <a:solidFill>
              <a:srgbClr val="000000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85090">
              <a:lnSpc>
                <a:spcPct val="100000"/>
              </a:lnSpc>
              <a:spcBef>
                <a:spcPts val="270"/>
              </a:spcBef>
            </a:pPr>
            <a:r>
              <a:rPr sz="1300" b="1" dirty="0">
                <a:latin typeface="Arial"/>
                <a:cs typeface="Arial"/>
              </a:rPr>
              <a:t>SKU: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TLC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-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spc="-25" dirty="0">
                <a:latin typeface="Arial"/>
                <a:cs typeface="Arial"/>
              </a:rPr>
              <a:t>23</a:t>
            </a:r>
            <a:endParaRPr sz="13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801258" y="5812878"/>
            <a:ext cx="1625600" cy="2374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350" b="1" dirty="0">
                <a:latin typeface="Arial"/>
                <a:cs typeface="Arial"/>
              </a:rPr>
              <a:t>Wind</a:t>
            </a:r>
            <a:r>
              <a:rPr sz="1350" b="1" spc="50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Mill</a:t>
            </a:r>
            <a:r>
              <a:rPr sz="1350" b="1" spc="50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Tea</a:t>
            </a:r>
            <a:r>
              <a:rPr sz="1350" b="1" spc="55" dirty="0">
                <a:latin typeface="Arial"/>
                <a:cs typeface="Arial"/>
              </a:rPr>
              <a:t> </a:t>
            </a:r>
            <a:r>
              <a:rPr sz="1350" b="1" spc="-10" dirty="0">
                <a:latin typeface="Arial"/>
                <a:cs typeface="Arial"/>
              </a:rPr>
              <a:t>Light</a:t>
            </a:r>
            <a:endParaRPr sz="13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555697" y="6273965"/>
            <a:ext cx="1276985" cy="272415"/>
          </a:xfrm>
          <a:prstGeom prst="rect">
            <a:avLst/>
          </a:prstGeom>
          <a:solidFill>
            <a:srgbClr val="EEA587"/>
          </a:solidFill>
          <a:ln w="12700">
            <a:solidFill>
              <a:srgbClr val="000000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85090">
              <a:lnSpc>
                <a:spcPct val="100000"/>
              </a:lnSpc>
              <a:spcBef>
                <a:spcPts val="270"/>
              </a:spcBef>
            </a:pPr>
            <a:r>
              <a:rPr sz="1300" b="1" dirty="0">
                <a:latin typeface="Arial"/>
                <a:cs typeface="Arial"/>
              </a:rPr>
              <a:t>SKU: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TLC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-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spc="-25" dirty="0">
                <a:latin typeface="Arial"/>
                <a:cs typeface="Arial"/>
              </a:rPr>
              <a:t>24</a:t>
            </a:r>
            <a:endParaRPr sz="13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212099" y="5786742"/>
            <a:ext cx="1969770" cy="2374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350" b="1" dirty="0">
                <a:latin typeface="Arial"/>
                <a:cs typeface="Arial"/>
              </a:rPr>
              <a:t>Tea</a:t>
            </a:r>
            <a:r>
              <a:rPr sz="1350" b="1" spc="45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Light</a:t>
            </a:r>
            <a:r>
              <a:rPr sz="1350" b="1" spc="50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Double</a:t>
            </a:r>
            <a:r>
              <a:rPr sz="1350" b="1" spc="50" dirty="0">
                <a:latin typeface="Arial"/>
                <a:cs typeface="Arial"/>
              </a:rPr>
              <a:t> </a:t>
            </a:r>
            <a:r>
              <a:rPr sz="1350" b="1" spc="-20" dirty="0">
                <a:latin typeface="Arial"/>
                <a:cs typeface="Arial"/>
              </a:rPr>
              <a:t>Heart</a:t>
            </a:r>
            <a:endParaRPr sz="135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0" y="2954731"/>
            <a:ext cx="0" cy="953135"/>
          </a:xfrm>
          <a:custGeom>
            <a:avLst/>
            <a:gdLst/>
            <a:ahLst/>
            <a:cxnLst/>
            <a:rect l="l" t="t" r="r" b="b"/>
            <a:pathLst>
              <a:path h="953135">
                <a:moveTo>
                  <a:pt x="0" y="0"/>
                </a:moveTo>
                <a:lnTo>
                  <a:pt x="0" y="952868"/>
                </a:lnTo>
                <a:lnTo>
                  <a:pt x="0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0" y="5726353"/>
            <a:ext cx="0" cy="953135"/>
          </a:xfrm>
          <a:custGeom>
            <a:avLst/>
            <a:gdLst/>
            <a:ahLst/>
            <a:cxnLst/>
            <a:rect l="l" t="t" r="r" b="b"/>
            <a:pathLst>
              <a:path h="953134">
                <a:moveTo>
                  <a:pt x="0" y="0"/>
                </a:moveTo>
                <a:lnTo>
                  <a:pt x="0" y="952868"/>
                </a:lnTo>
                <a:lnTo>
                  <a:pt x="0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object 2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7446" y="568591"/>
            <a:ext cx="2564015" cy="2564015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36227" y="1054493"/>
            <a:ext cx="2124519" cy="2124519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566308" y="1184211"/>
            <a:ext cx="2027783" cy="2027783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927060" y="1264259"/>
            <a:ext cx="2490279" cy="1867700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35652" y="3868724"/>
            <a:ext cx="2107247" cy="2107247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151822" y="4064469"/>
            <a:ext cx="1893328" cy="1893303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472188" y="3862971"/>
            <a:ext cx="2118741" cy="2118753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098917" y="4107383"/>
            <a:ext cx="1926069" cy="19260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216676-1E55-B0A4-F820-53D59F9891D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299" y="39915"/>
            <a:ext cx="2117781" cy="960362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954972"/>
            <a:ext cx="10692130" cy="953135"/>
          </a:xfrm>
          <a:custGeom>
            <a:avLst/>
            <a:gdLst/>
            <a:ahLst/>
            <a:cxnLst/>
            <a:rect l="l" t="t" r="r" b="b"/>
            <a:pathLst>
              <a:path w="10692130" h="953135">
                <a:moveTo>
                  <a:pt x="10692003" y="0"/>
                </a:moveTo>
                <a:lnTo>
                  <a:pt x="0" y="0"/>
                </a:lnTo>
                <a:lnTo>
                  <a:pt x="0" y="952868"/>
                </a:lnTo>
                <a:lnTo>
                  <a:pt x="10692003" y="952868"/>
                </a:lnTo>
                <a:lnTo>
                  <a:pt x="10692003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5726620"/>
            <a:ext cx="10692130" cy="953135"/>
          </a:xfrm>
          <a:custGeom>
            <a:avLst/>
            <a:gdLst/>
            <a:ahLst/>
            <a:cxnLst/>
            <a:rect l="l" t="t" r="r" b="b"/>
            <a:pathLst>
              <a:path w="10692130" h="953134">
                <a:moveTo>
                  <a:pt x="10692003" y="0"/>
                </a:moveTo>
                <a:lnTo>
                  <a:pt x="0" y="0"/>
                </a:lnTo>
                <a:lnTo>
                  <a:pt x="0" y="952868"/>
                </a:lnTo>
                <a:lnTo>
                  <a:pt x="10692003" y="952868"/>
                </a:lnTo>
                <a:lnTo>
                  <a:pt x="10692003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62868" y="423238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76019" y="3521328"/>
            <a:ext cx="1276985" cy="272415"/>
          </a:xfrm>
          <a:prstGeom prst="rect">
            <a:avLst/>
          </a:prstGeom>
          <a:solidFill>
            <a:srgbClr val="EEA587"/>
          </a:solidFill>
          <a:ln w="12700">
            <a:solidFill>
              <a:srgbClr val="000000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59690">
              <a:lnSpc>
                <a:spcPct val="100000"/>
              </a:lnSpc>
              <a:spcBef>
                <a:spcPts val="270"/>
              </a:spcBef>
            </a:pPr>
            <a:r>
              <a:rPr sz="1300" b="1" dirty="0">
                <a:latin typeface="Arial"/>
                <a:cs typeface="Arial"/>
              </a:rPr>
              <a:t>SKU: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AOD</a:t>
            </a:r>
            <a:r>
              <a:rPr sz="1300" b="1" spc="50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-</a:t>
            </a:r>
            <a:r>
              <a:rPr sz="1300" b="1" spc="50" dirty="0">
                <a:latin typeface="Arial"/>
                <a:cs typeface="Arial"/>
              </a:rPr>
              <a:t> </a:t>
            </a:r>
            <a:r>
              <a:rPr sz="1300" b="1" spc="-25" dirty="0">
                <a:latin typeface="Arial"/>
                <a:cs typeface="Arial"/>
              </a:rPr>
              <a:t>01</a:t>
            </a:r>
            <a:endParaRPr sz="13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05978" y="3034093"/>
            <a:ext cx="2216785" cy="2374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350" b="1" dirty="0">
                <a:latin typeface="Arial"/>
                <a:cs typeface="Arial"/>
              </a:rPr>
              <a:t>Cube</a:t>
            </a:r>
            <a:r>
              <a:rPr sz="1350" b="1" spc="15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With</a:t>
            </a:r>
            <a:r>
              <a:rPr sz="1350" b="1" spc="15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Dish</a:t>
            </a:r>
            <a:r>
              <a:rPr sz="1350" b="1" spc="20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Oil</a:t>
            </a:r>
            <a:r>
              <a:rPr sz="1350" b="1" spc="15" dirty="0">
                <a:latin typeface="Arial"/>
                <a:cs typeface="Arial"/>
              </a:rPr>
              <a:t> </a:t>
            </a:r>
            <a:r>
              <a:rPr sz="1350" b="1" spc="-10" dirty="0">
                <a:latin typeface="Arial"/>
                <a:cs typeface="Arial"/>
              </a:rPr>
              <a:t>Burner</a:t>
            </a:r>
            <a:endParaRPr sz="13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89081" y="3538574"/>
            <a:ext cx="1205230" cy="2292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00" b="1" dirty="0">
                <a:latin typeface="Arial"/>
                <a:cs typeface="Arial"/>
              </a:rPr>
              <a:t>SKU: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AOD</a:t>
            </a:r>
            <a:r>
              <a:rPr sz="1300" b="1" spc="50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-</a:t>
            </a:r>
            <a:r>
              <a:rPr sz="1300" b="1" spc="50" dirty="0">
                <a:latin typeface="Arial"/>
                <a:cs typeface="Arial"/>
              </a:rPr>
              <a:t> </a:t>
            </a:r>
            <a:r>
              <a:rPr sz="1300" b="1" spc="-25" dirty="0">
                <a:latin typeface="Arial"/>
                <a:cs typeface="Arial"/>
              </a:rPr>
              <a:t>02</a:t>
            </a:r>
            <a:endParaRPr sz="13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541964" y="3521328"/>
            <a:ext cx="1276985" cy="272415"/>
          </a:xfrm>
          <a:custGeom>
            <a:avLst/>
            <a:gdLst/>
            <a:ahLst/>
            <a:cxnLst/>
            <a:rect l="l" t="t" r="r" b="b"/>
            <a:pathLst>
              <a:path w="1276985" h="272414">
                <a:moveTo>
                  <a:pt x="1276413" y="271894"/>
                </a:moveTo>
                <a:lnTo>
                  <a:pt x="0" y="271894"/>
                </a:lnTo>
                <a:lnTo>
                  <a:pt x="0" y="0"/>
                </a:lnTo>
                <a:lnTo>
                  <a:pt x="1276413" y="0"/>
                </a:lnTo>
                <a:lnTo>
                  <a:pt x="1276413" y="271894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007599" y="3034093"/>
            <a:ext cx="2345690" cy="2374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350" b="1" dirty="0">
                <a:latin typeface="Arial"/>
                <a:cs typeface="Arial"/>
              </a:rPr>
              <a:t>Natural</a:t>
            </a:r>
            <a:r>
              <a:rPr sz="1350" b="1" spc="50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Shape</a:t>
            </a:r>
            <a:r>
              <a:rPr sz="1350" b="1" spc="55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Small</a:t>
            </a:r>
            <a:r>
              <a:rPr sz="1350" b="1" spc="50" dirty="0">
                <a:latin typeface="Arial"/>
                <a:cs typeface="Arial"/>
              </a:rPr>
              <a:t> </a:t>
            </a:r>
            <a:r>
              <a:rPr sz="1350" b="1" spc="-10" dirty="0">
                <a:latin typeface="Arial"/>
                <a:cs typeface="Arial"/>
              </a:rPr>
              <a:t>Burner</a:t>
            </a:r>
            <a:endParaRPr sz="13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797545" y="3521328"/>
            <a:ext cx="1276985" cy="272415"/>
          </a:xfrm>
          <a:prstGeom prst="rect">
            <a:avLst/>
          </a:prstGeom>
          <a:solidFill>
            <a:srgbClr val="EEA587"/>
          </a:solidFill>
          <a:ln w="12700">
            <a:solidFill>
              <a:srgbClr val="000000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59690">
              <a:lnSpc>
                <a:spcPct val="100000"/>
              </a:lnSpc>
              <a:spcBef>
                <a:spcPts val="270"/>
              </a:spcBef>
            </a:pPr>
            <a:r>
              <a:rPr sz="1300" b="1" dirty="0">
                <a:latin typeface="Arial"/>
                <a:cs typeface="Arial"/>
              </a:rPr>
              <a:t>SKU: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AOD</a:t>
            </a:r>
            <a:r>
              <a:rPr sz="1300" b="1" spc="50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-</a:t>
            </a:r>
            <a:r>
              <a:rPr sz="1300" b="1" spc="50" dirty="0">
                <a:latin typeface="Arial"/>
                <a:cs typeface="Arial"/>
              </a:rPr>
              <a:t> </a:t>
            </a:r>
            <a:r>
              <a:rPr sz="1300" b="1" spc="-25" dirty="0">
                <a:latin typeface="Arial"/>
                <a:cs typeface="Arial"/>
              </a:rPr>
              <a:t>03</a:t>
            </a:r>
            <a:endParaRPr sz="13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154976" y="3034080"/>
            <a:ext cx="2562225" cy="2374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350" b="1" dirty="0">
                <a:latin typeface="Arial"/>
                <a:cs typeface="Arial"/>
              </a:rPr>
              <a:t>Natural</a:t>
            </a:r>
            <a:r>
              <a:rPr sz="1350" b="1" spc="110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Shape</a:t>
            </a:r>
            <a:r>
              <a:rPr sz="1350" b="1" spc="110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Medium</a:t>
            </a:r>
            <a:r>
              <a:rPr sz="1350" b="1" spc="110" dirty="0">
                <a:latin typeface="Arial"/>
                <a:cs typeface="Arial"/>
              </a:rPr>
              <a:t> </a:t>
            </a:r>
            <a:r>
              <a:rPr sz="1350" b="1" spc="-10" dirty="0">
                <a:latin typeface="Arial"/>
                <a:cs typeface="Arial"/>
              </a:rPr>
              <a:t>Burner</a:t>
            </a:r>
            <a:endParaRPr sz="1350">
              <a:latin typeface="Arial"/>
              <a:cs typeface="Arial"/>
            </a:endParaRPr>
          </a:p>
        </p:txBody>
      </p:sp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7316" y="889558"/>
            <a:ext cx="2339649" cy="2339657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74667" y="1192745"/>
            <a:ext cx="2010981" cy="2010981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72718" y="934453"/>
            <a:ext cx="2326068" cy="2326068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1319580" y="6288582"/>
            <a:ext cx="1276985" cy="272415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46990">
              <a:lnSpc>
                <a:spcPct val="100000"/>
              </a:lnSpc>
              <a:spcBef>
                <a:spcPts val="270"/>
              </a:spcBef>
            </a:pPr>
            <a:r>
              <a:rPr sz="1300" b="1" dirty="0">
                <a:latin typeface="Arial"/>
                <a:cs typeface="Arial"/>
              </a:rPr>
              <a:t>SKU: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AOD</a:t>
            </a:r>
            <a:r>
              <a:rPr sz="1300" b="1" spc="50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-</a:t>
            </a:r>
            <a:r>
              <a:rPr sz="1300" b="1" spc="50" dirty="0">
                <a:latin typeface="Arial"/>
                <a:cs typeface="Arial"/>
              </a:rPr>
              <a:t> </a:t>
            </a:r>
            <a:r>
              <a:rPr sz="1300" b="1" spc="-25" dirty="0">
                <a:latin typeface="Arial"/>
                <a:cs typeface="Arial"/>
              </a:rPr>
              <a:t>04</a:t>
            </a:r>
            <a:endParaRPr sz="13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85204" y="5801359"/>
            <a:ext cx="2345690" cy="2374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350" b="1" dirty="0">
                <a:latin typeface="Arial"/>
                <a:cs typeface="Arial"/>
              </a:rPr>
              <a:t>Natural</a:t>
            </a:r>
            <a:r>
              <a:rPr sz="1350" b="1" spc="50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Shape</a:t>
            </a:r>
            <a:r>
              <a:rPr sz="1350" b="1" spc="55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Small</a:t>
            </a:r>
            <a:r>
              <a:rPr sz="1350" b="1" spc="50" dirty="0">
                <a:latin typeface="Arial"/>
                <a:cs typeface="Arial"/>
              </a:rPr>
              <a:t> </a:t>
            </a:r>
            <a:r>
              <a:rPr sz="1350" b="1" spc="-10" dirty="0">
                <a:latin typeface="Arial"/>
                <a:cs typeface="Arial"/>
              </a:rPr>
              <a:t>Burner</a:t>
            </a:r>
            <a:endParaRPr sz="13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564075" y="6288582"/>
            <a:ext cx="1276985" cy="272415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46990">
              <a:lnSpc>
                <a:spcPct val="100000"/>
              </a:lnSpc>
              <a:spcBef>
                <a:spcPts val="270"/>
              </a:spcBef>
            </a:pPr>
            <a:r>
              <a:rPr sz="1300" b="1" dirty="0">
                <a:latin typeface="Arial"/>
                <a:cs typeface="Arial"/>
              </a:rPr>
              <a:t>SKU: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AOD</a:t>
            </a:r>
            <a:r>
              <a:rPr sz="1300" b="1" spc="50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-</a:t>
            </a:r>
            <a:r>
              <a:rPr sz="1300" b="1" spc="50" dirty="0">
                <a:latin typeface="Arial"/>
                <a:cs typeface="Arial"/>
              </a:rPr>
              <a:t> </a:t>
            </a:r>
            <a:r>
              <a:rPr sz="1300" b="1" spc="-25" dirty="0">
                <a:latin typeface="Arial"/>
                <a:cs typeface="Arial"/>
              </a:rPr>
              <a:t>05</a:t>
            </a:r>
            <a:endParaRPr sz="13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29697" y="5801359"/>
            <a:ext cx="2345690" cy="2374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350" b="1" dirty="0">
                <a:latin typeface="Arial"/>
                <a:cs typeface="Arial"/>
              </a:rPr>
              <a:t>Natural</a:t>
            </a:r>
            <a:r>
              <a:rPr sz="1350" b="1" spc="50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Shape</a:t>
            </a:r>
            <a:r>
              <a:rPr sz="1350" b="1" spc="55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Small</a:t>
            </a:r>
            <a:r>
              <a:rPr sz="1350" b="1" spc="50" dirty="0">
                <a:latin typeface="Arial"/>
                <a:cs typeface="Arial"/>
              </a:rPr>
              <a:t> </a:t>
            </a:r>
            <a:r>
              <a:rPr sz="1350" b="1" spc="-10" dirty="0">
                <a:latin typeface="Arial"/>
                <a:cs typeface="Arial"/>
              </a:rPr>
              <a:t>Burner</a:t>
            </a:r>
            <a:endParaRPr sz="13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819656" y="6288582"/>
            <a:ext cx="1276985" cy="272415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59690">
              <a:lnSpc>
                <a:spcPct val="100000"/>
              </a:lnSpc>
              <a:spcBef>
                <a:spcPts val="270"/>
              </a:spcBef>
            </a:pPr>
            <a:r>
              <a:rPr sz="1300" b="1" dirty="0">
                <a:latin typeface="Arial"/>
                <a:cs typeface="Arial"/>
              </a:rPr>
              <a:t>SKU: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AOD</a:t>
            </a:r>
            <a:r>
              <a:rPr sz="1300" b="1" spc="50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-</a:t>
            </a:r>
            <a:r>
              <a:rPr sz="1300" b="1" spc="50" dirty="0">
                <a:latin typeface="Arial"/>
                <a:cs typeface="Arial"/>
              </a:rPr>
              <a:t> </a:t>
            </a:r>
            <a:r>
              <a:rPr sz="1300" b="1" spc="-25" dirty="0">
                <a:latin typeface="Arial"/>
                <a:cs typeface="Arial"/>
              </a:rPr>
              <a:t>06</a:t>
            </a:r>
            <a:endParaRPr sz="13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177075" y="5801347"/>
            <a:ext cx="2562225" cy="2374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350" b="1" dirty="0">
                <a:latin typeface="Arial"/>
                <a:cs typeface="Arial"/>
              </a:rPr>
              <a:t>Natural</a:t>
            </a:r>
            <a:r>
              <a:rPr sz="1350" b="1" spc="110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Shape</a:t>
            </a:r>
            <a:r>
              <a:rPr sz="1350" b="1" spc="110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Medium</a:t>
            </a:r>
            <a:r>
              <a:rPr sz="1350" b="1" spc="110" dirty="0">
                <a:latin typeface="Arial"/>
                <a:cs typeface="Arial"/>
              </a:rPr>
              <a:t> </a:t>
            </a:r>
            <a:r>
              <a:rPr sz="1350" b="1" spc="-10" dirty="0">
                <a:latin typeface="Arial"/>
                <a:cs typeface="Arial"/>
              </a:rPr>
              <a:t>Burner</a:t>
            </a:r>
            <a:endParaRPr sz="1350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854678" y="3657282"/>
            <a:ext cx="8594090" cy="2456180"/>
            <a:chOff x="854678" y="3657282"/>
            <a:chExt cx="8594090" cy="2456180"/>
          </a:xfrm>
        </p:grpSpPr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4678" y="3863098"/>
              <a:ext cx="2118753" cy="211875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75646" y="3657282"/>
              <a:ext cx="2455913" cy="2455913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22768" y="3909491"/>
              <a:ext cx="2025967" cy="2025967"/>
            </a:xfrm>
            <a:prstGeom prst="rect">
              <a:avLst/>
            </a:prstGeom>
          </p:spPr>
        </p:pic>
      </p:grp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2952800" y="645472"/>
            <a:ext cx="4786630" cy="5689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1824989" algn="l"/>
                <a:tab pos="2687955" algn="l"/>
              </a:tabLst>
            </a:pPr>
            <a:r>
              <a:rPr spc="270" dirty="0"/>
              <a:t>Aroma</a:t>
            </a:r>
            <a:r>
              <a:rPr dirty="0"/>
              <a:t>	</a:t>
            </a:r>
            <a:r>
              <a:rPr spc="130" dirty="0"/>
              <a:t>Oil</a:t>
            </a:r>
            <a:r>
              <a:rPr dirty="0"/>
              <a:t>	</a:t>
            </a:r>
            <a:r>
              <a:rPr spc="315" dirty="0"/>
              <a:t>Diffuser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E292F3-3387-0BD0-C370-309700FB67A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299" y="39915"/>
            <a:ext cx="2117781" cy="960362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954972"/>
            <a:ext cx="0" cy="953135"/>
          </a:xfrm>
          <a:custGeom>
            <a:avLst/>
            <a:gdLst/>
            <a:ahLst/>
            <a:cxnLst/>
            <a:rect l="l" t="t" r="r" b="b"/>
            <a:pathLst>
              <a:path h="953135">
                <a:moveTo>
                  <a:pt x="0" y="0"/>
                </a:moveTo>
                <a:lnTo>
                  <a:pt x="0" y="952868"/>
                </a:lnTo>
                <a:lnTo>
                  <a:pt x="0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5726620"/>
            <a:ext cx="0" cy="953135"/>
          </a:xfrm>
          <a:custGeom>
            <a:avLst/>
            <a:gdLst/>
            <a:ahLst/>
            <a:cxnLst/>
            <a:rect l="l" t="t" r="r" b="b"/>
            <a:pathLst>
              <a:path h="953134">
                <a:moveTo>
                  <a:pt x="0" y="0"/>
                </a:moveTo>
                <a:lnTo>
                  <a:pt x="0" y="952868"/>
                </a:lnTo>
                <a:lnTo>
                  <a:pt x="0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62905" y="423086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69122" y="1480001"/>
            <a:ext cx="1924316" cy="187391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984872" y="3763251"/>
            <a:ext cx="1235075" cy="263525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7940" rIns="0" bIns="0" rtlCol="0">
            <a:spAutoFit/>
          </a:bodyPr>
          <a:lstStyle/>
          <a:p>
            <a:pPr marL="81915">
              <a:lnSpc>
                <a:spcPct val="100000"/>
              </a:lnSpc>
              <a:spcBef>
                <a:spcPts val="220"/>
              </a:spcBef>
            </a:pPr>
            <a:r>
              <a:rPr sz="1300" b="1" dirty="0">
                <a:latin typeface="Arial"/>
                <a:cs typeface="Arial"/>
              </a:rPr>
              <a:t>SKU:</a:t>
            </a:r>
            <a:r>
              <a:rPr sz="1300" b="1" spc="-30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ICH</a:t>
            </a:r>
            <a:r>
              <a:rPr sz="1300" b="1" spc="-30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-</a:t>
            </a:r>
            <a:r>
              <a:rPr sz="1300" b="1" spc="-30" dirty="0">
                <a:latin typeface="Arial"/>
                <a:cs typeface="Arial"/>
              </a:rPr>
              <a:t> </a:t>
            </a:r>
            <a:r>
              <a:rPr sz="1300" b="1" spc="-25" dirty="0">
                <a:latin typeface="Arial"/>
                <a:cs typeface="Arial"/>
              </a:rPr>
              <a:t>01</a:t>
            </a:r>
            <a:endParaRPr sz="13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68027" y="3494703"/>
            <a:ext cx="2068830" cy="2305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50" b="1" dirty="0">
                <a:latin typeface="Arial"/>
                <a:cs typeface="Arial"/>
              </a:rPr>
              <a:t>Sunflower</a:t>
            </a:r>
            <a:r>
              <a:rPr sz="1350" b="1" spc="-55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Candle</a:t>
            </a:r>
            <a:r>
              <a:rPr sz="1350" b="1" spc="-50" dirty="0">
                <a:latin typeface="Arial"/>
                <a:cs typeface="Arial"/>
              </a:rPr>
              <a:t> </a:t>
            </a:r>
            <a:r>
              <a:rPr sz="1350" b="1" spc="-10" dirty="0">
                <a:latin typeface="Arial"/>
                <a:cs typeface="Arial"/>
              </a:rPr>
              <a:t>Holder</a:t>
            </a:r>
            <a:endParaRPr sz="13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556495" y="3775900"/>
            <a:ext cx="1235075" cy="263525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7940" rIns="0" bIns="0" rtlCol="0">
            <a:spAutoFit/>
          </a:bodyPr>
          <a:lstStyle/>
          <a:p>
            <a:pPr marL="57785">
              <a:lnSpc>
                <a:spcPct val="100000"/>
              </a:lnSpc>
              <a:spcBef>
                <a:spcPts val="220"/>
              </a:spcBef>
            </a:pPr>
            <a:r>
              <a:rPr sz="1300" b="1" dirty="0">
                <a:latin typeface="Arial"/>
                <a:cs typeface="Arial"/>
              </a:rPr>
              <a:t>SKU:</a:t>
            </a:r>
            <a:r>
              <a:rPr sz="1300" b="1" spc="-30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ICH</a:t>
            </a:r>
            <a:r>
              <a:rPr sz="1300" b="1" spc="-30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-</a:t>
            </a:r>
            <a:r>
              <a:rPr sz="1300" b="1" spc="-30" dirty="0">
                <a:latin typeface="Arial"/>
                <a:cs typeface="Arial"/>
              </a:rPr>
              <a:t> </a:t>
            </a:r>
            <a:r>
              <a:rPr sz="1300" b="1" spc="-25" dirty="0">
                <a:latin typeface="Arial"/>
                <a:cs typeface="Arial"/>
              </a:rPr>
              <a:t>02</a:t>
            </a:r>
            <a:endParaRPr sz="13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132454" y="3507352"/>
            <a:ext cx="2083435" cy="2305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50" b="1" spc="-10" dirty="0">
                <a:latin typeface="Arial"/>
                <a:cs typeface="Arial"/>
              </a:rPr>
              <a:t>Girl</a:t>
            </a:r>
            <a:r>
              <a:rPr sz="1350" b="1" spc="-65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Shape</a:t>
            </a:r>
            <a:r>
              <a:rPr sz="1350" b="1" spc="-65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Candle</a:t>
            </a:r>
            <a:r>
              <a:rPr sz="1350" b="1" spc="-60" dirty="0">
                <a:latin typeface="Arial"/>
                <a:cs typeface="Arial"/>
              </a:rPr>
              <a:t> </a:t>
            </a:r>
            <a:r>
              <a:rPr sz="1350" b="1" spc="-10" dirty="0">
                <a:latin typeface="Arial"/>
                <a:cs typeface="Arial"/>
              </a:rPr>
              <a:t>Holder</a:t>
            </a:r>
            <a:endParaRPr sz="13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008242" y="3788536"/>
            <a:ext cx="1235075" cy="263525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7940" rIns="0" bIns="0" rtlCol="0">
            <a:spAutoFit/>
          </a:bodyPr>
          <a:lstStyle/>
          <a:p>
            <a:pPr marL="69850">
              <a:lnSpc>
                <a:spcPct val="100000"/>
              </a:lnSpc>
              <a:spcBef>
                <a:spcPts val="220"/>
              </a:spcBef>
            </a:pPr>
            <a:r>
              <a:rPr sz="1300" b="1" dirty="0">
                <a:latin typeface="Arial"/>
                <a:cs typeface="Arial"/>
              </a:rPr>
              <a:t>SKU:</a:t>
            </a:r>
            <a:r>
              <a:rPr sz="1300" b="1" spc="-30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ICH</a:t>
            </a:r>
            <a:r>
              <a:rPr sz="1300" b="1" spc="-30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-</a:t>
            </a:r>
            <a:r>
              <a:rPr sz="1300" b="1" spc="-30" dirty="0">
                <a:latin typeface="Arial"/>
                <a:cs typeface="Arial"/>
              </a:rPr>
              <a:t> </a:t>
            </a:r>
            <a:r>
              <a:rPr sz="1300" b="1" spc="-25" dirty="0">
                <a:latin typeface="Arial"/>
                <a:cs typeface="Arial"/>
              </a:rPr>
              <a:t>03</a:t>
            </a:r>
            <a:endParaRPr sz="13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580456" y="3519989"/>
            <a:ext cx="2090420" cy="2305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50" b="1" dirty="0">
                <a:latin typeface="Arial"/>
                <a:cs typeface="Arial"/>
              </a:rPr>
              <a:t>Abstract</a:t>
            </a:r>
            <a:r>
              <a:rPr sz="1350" b="1" spc="-5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2 Candle</a:t>
            </a:r>
            <a:r>
              <a:rPr sz="1350" b="1" spc="-5" dirty="0">
                <a:latin typeface="Arial"/>
                <a:cs typeface="Arial"/>
              </a:rPr>
              <a:t> </a:t>
            </a:r>
            <a:r>
              <a:rPr sz="1350" b="1" spc="-10" dirty="0">
                <a:latin typeface="Arial"/>
                <a:cs typeface="Arial"/>
              </a:rPr>
              <a:t>Holder</a:t>
            </a:r>
            <a:endParaRPr sz="13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438807" y="3788524"/>
            <a:ext cx="1235075" cy="263525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7940" rIns="0" bIns="0" rtlCol="0">
            <a:spAutoFit/>
          </a:bodyPr>
          <a:lstStyle/>
          <a:p>
            <a:pPr marL="69850">
              <a:lnSpc>
                <a:spcPct val="100000"/>
              </a:lnSpc>
              <a:spcBef>
                <a:spcPts val="220"/>
              </a:spcBef>
            </a:pPr>
            <a:r>
              <a:rPr sz="1300" b="1" dirty="0">
                <a:latin typeface="Arial"/>
                <a:cs typeface="Arial"/>
              </a:rPr>
              <a:t>SKU:</a:t>
            </a:r>
            <a:r>
              <a:rPr sz="1300" b="1" spc="-30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ICH</a:t>
            </a:r>
            <a:r>
              <a:rPr sz="1300" b="1" spc="-30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-</a:t>
            </a:r>
            <a:r>
              <a:rPr sz="1300" b="1" spc="-30" dirty="0">
                <a:latin typeface="Arial"/>
                <a:cs typeface="Arial"/>
              </a:rPr>
              <a:t> </a:t>
            </a:r>
            <a:r>
              <a:rPr sz="1300" b="1" spc="-25" dirty="0">
                <a:latin typeface="Arial"/>
                <a:cs typeface="Arial"/>
              </a:rPr>
              <a:t>04</a:t>
            </a:r>
            <a:endParaRPr sz="13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943240" y="3519989"/>
            <a:ext cx="2226310" cy="2305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50" b="1" dirty="0">
                <a:latin typeface="Arial"/>
                <a:cs typeface="Arial"/>
              </a:rPr>
              <a:t>Cone</a:t>
            </a:r>
            <a:r>
              <a:rPr sz="1350" b="1" spc="-50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Shape</a:t>
            </a:r>
            <a:r>
              <a:rPr sz="1350" b="1" spc="-50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Candle</a:t>
            </a:r>
            <a:r>
              <a:rPr sz="1350" b="1" spc="-45" dirty="0">
                <a:latin typeface="Arial"/>
                <a:cs typeface="Arial"/>
              </a:rPr>
              <a:t> </a:t>
            </a:r>
            <a:r>
              <a:rPr sz="1350" b="1" spc="-10" dirty="0">
                <a:latin typeface="Arial"/>
                <a:cs typeface="Arial"/>
              </a:rPr>
              <a:t>Holder</a:t>
            </a:r>
            <a:endParaRPr sz="135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430288" y="1041590"/>
            <a:ext cx="2367280" cy="2367280"/>
            <a:chOff x="430288" y="1041590"/>
            <a:chExt cx="2367280" cy="2367280"/>
          </a:xfrm>
        </p:grpSpPr>
        <p:sp>
          <p:nvSpPr>
            <p:cNvPr id="18" name="object 18"/>
            <p:cNvSpPr/>
            <p:nvPr/>
          </p:nvSpPr>
          <p:spPr>
            <a:xfrm>
              <a:off x="684809" y="2677007"/>
              <a:ext cx="1831339" cy="564515"/>
            </a:xfrm>
            <a:custGeom>
              <a:avLst/>
              <a:gdLst/>
              <a:ahLst/>
              <a:cxnLst/>
              <a:rect l="l" t="t" r="r" b="b"/>
              <a:pathLst>
                <a:path w="1831339" h="564514">
                  <a:moveTo>
                    <a:pt x="915416" y="0"/>
                  </a:moveTo>
                  <a:lnTo>
                    <a:pt x="843876" y="848"/>
                  </a:lnTo>
                  <a:lnTo>
                    <a:pt x="773842" y="3352"/>
                  </a:lnTo>
                  <a:lnTo>
                    <a:pt x="705518" y="7448"/>
                  </a:lnTo>
                  <a:lnTo>
                    <a:pt x="639106" y="13075"/>
                  </a:lnTo>
                  <a:lnTo>
                    <a:pt x="574812" y="20168"/>
                  </a:lnTo>
                  <a:lnTo>
                    <a:pt x="512837" y="28667"/>
                  </a:lnTo>
                  <a:lnTo>
                    <a:pt x="453386" y="38506"/>
                  </a:lnTo>
                  <a:lnTo>
                    <a:pt x="396662" y="49625"/>
                  </a:lnTo>
                  <a:lnTo>
                    <a:pt x="342868" y="61960"/>
                  </a:lnTo>
                  <a:lnTo>
                    <a:pt x="292208" y="75449"/>
                  </a:lnTo>
                  <a:lnTo>
                    <a:pt x="244886" y="90029"/>
                  </a:lnTo>
                  <a:lnTo>
                    <a:pt x="201105" y="105637"/>
                  </a:lnTo>
                  <a:lnTo>
                    <a:pt x="161068" y="122210"/>
                  </a:lnTo>
                  <a:lnTo>
                    <a:pt x="124980" y="139686"/>
                  </a:lnTo>
                  <a:lnTo>
                    <a:pt x="65461" y="177096"/>
                  </a:lnTo>
                  <a:lnTo>
                    <a:pt x="24176" y="217364"/>
                  </a:lnTo>
                  <a:lnTo>
                    <a:pt x="2754" y="259989"/>
                  </a:lnTo>
                  <a:lnTo>
                    <a:pt x="0" y="282028"/>
                  </a:lnTo>
                  <a:lnTo>
                    <a:pt x="2754" y="304071"/>
                  </a:lnTo>
                  <a:lnTo>
                    <a:pt x="24176" y="346701"/>
                  </a:lnTo>
                  <a:lnTo>
                    <a:pt x="65461" y="386971"/>
                  </a:lnTo>
                  <a:lnTo>
                    <a:pt x="124980" y="424382"/>
                  </a:lnTo>
                  <a:lnTo>
                    <a:pt x="161068" y="441858"/>
                  </a:lnTo>
                  <a:lnTo>
                    <a:pt x="201105" y="458431"/>
                  </a:lnTo>
                  <a:lnTo>
                    <a:pt x="244886" y="474038"/>
                  </a:lnTo>
                  <a:lnTo>
                    <a:pt x="292208" y="488617"/>
                  </a:lnTo>
                  <a:lnTo>
                    <a:pt x="342868" y="502104"/>
                  </a:lnTo>
                  <a:lnTo>
                    <a:pt x="396662" y="514438"/>
                  </a:lnTo>
                  <a:lnTo>
                    <a:pt x="453386" y="525556"/>
                  </a:lnTo>
                  <a:lnTo>
                    <a:pt x="512837" y="535395"/>
                  </a:lnTo>
                  <a:lnTo>
                    <a:pt x="574812" y="543892"/>
                  </a:lnTo>
                  <a:lnTo>
                    <a:pt x="639106" y="550984"/>
                  </a:lnTo>
                  <a:lnTo>
                    <a:pt x="705518" y="556610"/>
                  </a:lnTo>
                  <a:lnTo>
                    <a:pt x="773842" y="560705"/>
                  </a:lnTo>
                  <a:lnTo>
                    <a:pt x="843876" y="563209"/>
                  </a:lnTo>
                  <a:lnTo>
                    <a:pt x="915416" y="564057"/>
                  </a:lnTo>
                  <a:lnTo>
                    <a:pt x="986954" y="563209"/>
                  </a:lnTo>
                  <a:lnTo>
                    <a:pt x="1056986" y="560705"/>
                  </a:lnTo>
                  <a:lnTo>
                    <a:pt x="1125309" y="556610"/>
                  </a:lnTo>
                  <a:lnTo>
                    <a:pt x="1191720" y="550984"/>
                  </a:lnTo>
                  <a:lnTo>
                    <a:pt x="1256014" y="543892"/>
                  </a:lnTo>
                  <a:lnTo>
                    <a:pt x="1317988" y="535395"/>
                  </a:lnTo>
                  <a:lnTo>
                    <a:pt x="1377440" y="525556"/>
                  </a:lnTo>
                  <a:lnTo>
                    <a:pt x="1434164" y="514438"/>
                  </a:lnTo>
                  <a:lnTo>
                    <a:pt x="1487958" y="502104"/>
                  </a:lnTo>
                  <a:lnTo>
                    <a:pt x="1538618" y="488617"/>
                  </a:lnTo>
                  <a:lnTo>
                    <a:pt x="1585941" y="474038"/>
                  </a:lnTo>
                  <a:lnTo>
                    <a:pt x="1629722" y="458431"/>
                  </a:lnTo>
                  <a:lnTo>
                    <a:pt x="1669759" y="441858"/>
                  </a:lnTo>
                  <a:lnTo>
                    <a:pt x="1705848" y="424382"/>
                  </a:lnTo>
                  <a:lnTo>
                    <a:pt x="1765369" y="386971"/>
                  </a:lnTo>
                  <a:lnTo>
                    <a:pt x="1806654" y="346701"/>
                  </a:lnTo>
                  <a:lnTo>
                    <a:pt x="1828077" y="304071"/>
                  </a:lnTo>
                  <a:lnTo>
                    <a:pt x="1830832" y="282028"/>
                  </a:lnTo>
                  <a:lnTo>
                    <a:pt x="1828077" y="259989"/>
                  </a:lnTo>
                  <a:lnTo>
                    <a:pt x="1806654" y="217364"/>
                  </a:lnTo>
                  <a:lnTo>
                    <a:pt x="1765369" y="177096"/>
                  </a:lnTo>
                  <a:lnTo>
                    <a:pt x="1705848" y="139686"/>
                  </a:lnTo>
                  <a:lnTo>
                    <a:pt x="1669759" y="122210"/>
                  </a:lnTo>
                  <a:lnTo>
                    <a:pt x="1629722" y="105637"/>
                  </a:lnTo>
                  <a:lnTo>
                    <a:pt x="1585941" y="90029"/>
                  </a:lnTo>
                  <a:lnTo>
                    <a:pt x="1538618" y="75449"/>
                  </a:lnTo>
                  <a:lnTo>
                    <a:pt x="1487958" y="61960"/>
                  </a:lnTo>
                  <a:lnTo>
                    <a:pt x="1434164" y="49625"/>
                  </a:lnTo>
                  <a:lnTo>
                    <a:pt x="1377440" y="38506"/>
                  </a:lnTo>
                  <a:lnTo>
                    <a:pt x="1317988" y="28667"/>
                  </a:lnTo>
                  <a:lnTo>
                    <a:pt x="1256014" y="20168"/>
                  </a:lnTo>
                  <a:lnTo>
                    <a:pt x="1191720" y="13075"/>
                  </a:lnTo>
                  <a:lnTo>
                    <a:pt x="1125309" y="7448"/>
                  </a:lnTo>
                  <a:lnTo>
                    <a:pt x="1056986" y="3352"/>
                  </a:lnTo>
                  <a:lnTo>
                    <a:pt x="986954" y="848"/>
                  </a:lnTo>
                  <a:lnTo>
                    <a:pt x="915416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0288" y="1041590"/>
              <a:ext cx="2367166" cy="2367178"/>
            </a:xfrm>
            <a:prstGeom prst="rect">
              <a:avLst/>
            </a:prstGeom>
          </p:spPr>
        </p:pic>
      </p:grpSp>
      <p:grpSp>
        <p:nvGrpSpPr>
          <p:cNvPr id="20" name="object 20"/>
          <p:cNvGrpSpPr/>
          <p:nvPr/>
        </p:nvGrpSpPr>
        <p:grpSpPr>
          <a:xfrm>
            <a:off x="3038817" y="1178483"/>
            <a:ext cx="2093595" cy="2093595"/>
            <a:chOff x="3038817" y="1178483"/>
            <a:chExt cx="2093595" cy="2093595"/>
          </a:xfrm>
        </p:grpSpPr>
        <p:sp>
          <p:nvSpPr>
            <p:cNvPr id="21" name="object 21"/>
            <p:cNvSpPr/>
            <p:nvPr/>
          </p:nvSpPr>
          <p:spPr>
            <a:xfrm>
              <a:off x="3192614" y="2677007"/>
              <a:ext cx="1831339" cy="564515"/>
            </a:xfrm>
            <a:custGeom>
              <a:avLst/>
              <a:gdLst/>
              <a:ahLst/>
              <a:cxnLst/>
              <a:rect l="l" t="t" r="r" b="b"/>
              <a:pathLst>
                <a:path w="1831339" h="564514">
                  <a:moveTo>
                    <a:pt x="915416" y="0"/>
                  </a:moveTo>
                  <a:lnTo>
                    <a:pt x="843876" y="848"/>
                  </a:lnTo>
                  <a:lnTo>
                    <a:pt x="773842" y="3352"/>
                  </a:lnTo>
                  <a:lnTo>
                    <a:pt x="705518" y="7448"/>
                  </a:lnTo>
                  <a:lnTo>
                    <a:pt x="639106" y="13075"/>
                  </a:lnTo>
                  <a:lnTo>
                    <a:pt x="574812" y="20168"/>
                  </a:lnTo>
                  <a:lnTo>
                    <a:pt x="512837" y="28667"/>
                  </a:lnTo>
                  <a:lnTo>
                    <a:pt x="453386" y="38506"/>
                  </a:lnTo>
                  <a:lnTo>
                    <a:pt x="396662" y="49625"/>
                  </a:lnTo>
                  <a:lnTo>
                    <a:pt x="342868" y="61960"/>
                  </a:lnTo>
                  <a:lnTo>
                    <a:pt x="292208" y="75449"/>
                  </a:lnTo>
                  <a:lnTo>
                    <a:pt x="244886" y="90029"/>
                  </a:lnTo>
                  <a:lnTo>
                    <a:pt x="201105" y="105637"/>
                  </a:lnTo>
                  <a:lnTo>
                    <a:pt x="161068" y="122210"/>
                  </a:lnTo>
                  <a:lnTo>
                    <a:pt x="124980" y="139686"/>
                  </a:lnTo>
                  <a:lnTo>
                    <a:pt x="65461" y="177096"/>
                  </a:lnTo>
                  <a:lnTo>
                    <a:pt x="24176" y="217364"/>
                  </a:lnTo>
                  <a:lnTo>
                    <a:pt x="2754" y="259989"/>
                  </a:lnTo>
                  <a:lnTo>
                    <a:pt x="0" y="282028"/>
                  </a:lnTo>
                  <a:lnTo>
                    <a:pt x="2754" y="304071"/>
                  </a:lnTo>
                  <a:lnTo>
                    <a:pt x="24176" y="346701"/>
                  </a:lnTo>
                  <a:lnTo>
                    <a:pt x="65461" y="386971"/>
                  </a:lnTo>
                  <a:lnTo>
                    <a:pt x="124980" y="424382"/>
                  </a:lnTo>
                  <a:lnTo>
                    <a:pt x="161068" y="441858"/>
                  </a:lnTo>
                  <a:lnTo>
                    <a:pt x="201105" y="458431"/>
                  </a:lnTo>
                  <a:lnTo>
                    <a:pt x="244886" y="474038"/>
                  </a:lnTo>
                  <a:lnTo>
                    <a:pt x="292208" y="488617"/>
                  </a:lnTo>
                  <a:lnTo>
                    <a:pt x="342868" y="502104"/>
                  </a:lnTo>
                  <a:lnTo>
                    <a:pt x="396662" y="514438"/>
                  </a:lnTo>
                  <a:lnTo>
                    <a:pt x="453386" y="525556"/>
                  </a:lnTo>
                  <a:lnTo>
                    <a:pt x="512837" y="535395"/>
                  </a:lnTo>
                  <a:lnTo>
                    <a:pt x="574812" y="543892"/>
                  </a:lnTo>
                  <a:lnTo>
                    <a:pt x="639106" y="550984"/>
                  </a:lnTo>
                  <a:lnTo>
                    <a:pt x="705518" y="556610"/>
                  </a:lnTo>
                  <a:lnTo>
                    <a:pt x="773842" y="560705"/>
                  </a:lnTo>
                  <a:lnTo>
                    <a:pt x="843876" y="563209"/>
                  </a:lnTo>
                  <a:lnTo>
                    <a:pt x="915416" y="564057"/>
                  </a:lnTo>
                  <a:lnTo>
                    <a:pt x="986954" y="563209"/>
                  </a:lnTo>
                  <a:lnTo>
                    <a:pt x="1056986" y="560705"/>
                  </a:lnTo>
                  <a:lnTo>
                    <a:pt x="1125309" y="556610"/>
                  </a:lnTo>
                  <a:lnTo>
                    <a:pt x="1191720" y="550984"/>
                  </a:lnTo>
                  <a:lnTo>
                    <a:pt x="1256014" y="543892"/>
                  </a:lnTo>
                  <a:lnTo>
                    <a:pt x="1317988" y="535395"/>
                  </a:lnTo>
                  <a:lnTo>
                    <a:pt x="1377440" y="525556"/>
                  </a:lnTo>
                  <a:lnTo>
                    <a:pt x="1434164" y="514438"/>
                  </a:lnTo>
                  <a:lnTo>
                    <a:pt x="1487958" y="502104"/>
                  </a:lnTo>
                  <a:lnTo>
                    <a:pt x="1538618" y="488617"/>
                  </a:lnTo>
                  <a:lnTo>
                    <a:pt x="1585941" y="474038"/>
                  </a:lnTo>
                  <a:lnTo>
                    <a:pt x="1629722" y="458431"/>
                  </a:lnTo>
                  <a:lnTo>
                    <a:pt x="1669759" y="441858"/>
                  </a:lnTo>
                  <a:lnTo>
                    <a:pt x="1705848" y="424382"/>
                  </a:lnTo>
                  <a:lnTo>
                    <a:pt x="1765369" y="386971"/>
                  </a:lnTo>
                  <a:lnTo>
                    <a:pt x="1806654" y="346701"/>
                  </a:lnTo>
                  <a:lnTo>
                    <a:pt x="1828077" y="304071"/>
                  </a:lnTo>
                  <a:lnTo>
                    <a:pt x="1830832" y="282028"/>
                  </a:lnTo>
                  <a:lnTo>
                    <a:pt x="1828077" y="259989"/>
                  </a:lnTo>
                  <a:lnTo>
                    <a:pt x="1806654" y="217364"/>
                  </a:lnTo>
                  <a:lnTo>
                    <a:pt x="1765369" y="177096"/>
                  </a:lnTo>
                  <a:lnTo>
                    <a:pt x="1705848" y="139686"/>
                  </a:lnTo>
                  <a:lnTo>
                    <a:pt x="1669759" y="122210"/>
                  </a:lnTo>
                  <a:lnTo>
                    <a:pt x="1629722" y="105637"/>
                  </a:lnTo>
                  <a:lnTo>
                    <a:pt x="1585941" y="90029"/>
                  </a:lnTo>
                  <a:lnTo>
                    <a:pt x="1538618" y="75449"/>
                  </a:lnTo>
                  <a:lnTo>
                    <a:pt x="1487958" y="61960"/>
                  </a:lnTo>
                  <a:lnTo>
                    <a:pt x="1434164" y="49625"/>
                  </a:lnTo>
                  <a:lnTo>
                    <a:pt x="1377440" y="38506"/>
                  </a:lnTo>
                  <a:lnTo>
                    <a:pt x="1317988" y="28667"/>
                  </a:lnTo>
                  <a:lnTo>
                    <a:pt x="1256014" y="20168"/>
                  </a:lnTo>
                  <a:lnTo>
                    <a:pt x="1191720" y="13075"/>
                  </a:lnTo>
                  <a:lnTo>
                    <a:pt x="1125309" y="7448"/>
                  </a:lnTo>
                  <a:lnTo>
                    <a:pt x="1056986" y="3352"/>
                  </a:lnTo>
                  <a:lnTo>
                    <a:pt x="986954" y="848"/>
                  </a:lnTo>
                  <a:lnTo>
                    <a:pt x="915416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38817" y="1178483"/>
              <a:ext cx="2093404" cy="2093404"/>
            </a:xfrm>
            <a:prstGeom prst="rect">
              <a:avLst/>
            </a:prstGeom>
          </p:spPr>
        </p:pic>
      </p:grpSp>
      <p:grpSp>
        <p:nvGrpSpPr>
          <p:cNvPr id="23" name="object 23"/>
          <p:cNvGrpSpPr/>
          <p:nvPr/>
        </p:nvGrpSpPr>
        <p:grpSpPr>
          <a:xfrm>
            <a:off x="5601360" y="1138491"/>
            <a:ext cx="2103120" cy="2103120"/>
            <a:chOff x="5601360" y="1138491"/>
            <a:chExt cx="2103120" cy="2103120"/>
          </a:xfrm>
        </p:grpSpPr>
        <p:sp>
          <p:nvSpPr>
            <p:cNvPr id="24" name="object 24"/>
            <p:cNvSpPr/>
            <p:nvPr/>
          </p:nvSpPr>
          <p:spPr>
            <a:xfrm>
              <a:off x="5655398" y="2677007"/>
              <a:ext cx="1831339" cy="564515"/>
            </a:xfrm>
            <a:custGeom>
              <a:avLst/>
              <a:gdLst/>
              <a:ahLst/>
              <a:cxnLst/>
              <a:rect l="l" t="t" r="r" b="b"/>
              <a:pathLst>
                <a:path w="1831340" h="564514">
                  <a:moveTo>
                    <a:pt x="915415" y="0"/>
                  </a:moveTo>
                  <a:lnTo>
                    <a:pt x="843876" y="848"/>
                  </a:lnTo>
                  <a:lnTo>
                    <a:pt x="773842" y="3352"/>
                  </a:lnTo>
                  <a:lnTo>
                    <a:pt x="705518" y="7448"/>
                  </a:lnTo>
                  <a:lnTo>
                    <a:pt x="639106" y="13075"/>
                  </a:lnTo>
                  <a:lnTo>
                    <a:pt x="574812" y="20168"/>
                  </a:lnTo>
                  <a:lnTo>
                    <a:pt x="512837" y="28667"/>
                  </a:lnTo>
                  <a:lnTo>
                    <a:pt x="453386" y="38506"/>
                  </a:lnTo>
                  <a:lnTo>
                    <a:pt x="396662" y="49625"/>
                  </a:lnTo>
                  <a:lnTo>
                    <a:pt x="342868" y="61960"/>
                  </a:lnTo>
                  <a:lnTo>
                    <a:pt x="292208" y="75449"/>
                  </a:lnTo>
                  <a:lnTo>
                    <a:pt x="244886" y="90029"/>
                  </a:lnTo>
                  <a:lnTo>
                    <a:pt x="201105" y="105637"/>
                  </a:lnTo>
                  <a:lnTo>
                    <a:pt x="161068" y="122210"/>
                  </a:lnTo>
                  <a:lnTo>
                    <a:pt x="124980" y="139686"/>
                  </a:lnTo>
                  <a:lnTo>
                    <a:pt x="65461" y="177096"/>
                  </a:lnTo>
                  <a:lnTo>
                    <a:pt x="24176" y="217364"/>
                  </a:lnTo>
                  <a:lnTo>
                    <a:pt x="2754" y="259989"/>
                  </a:lnTo>
                  <a:lnTo>
                    <a:pt x="0" y="282028"/>
                  </a:lnTo>
                  <a:lnTo>
                    <a:pt x="2754" y="304071"/>
                  </a:lnTo>
                  <a:lnTo>
                    <a:pt x="24176" y="346701"/>
                  </a:lnTo>
                  <a:lnTo>
                    <a:pt x="65461" y="386971"/>
                  </a:lnTo>
                  <a:lnTo>
                    <a:pt x="124980" y="424382"/>
                  </a:lnTo>
                  <a:lnTo>
                    <a:pt x="161068" y="441858"/>
                  </a:lnTo>
                  <a:lnTo>
                    <a:pt x="201105" y="458431"/>
                  </a:lnTo>
                  <a:lnTo>
                    <a:pt x="244886" y="474038"/>
                  </a:lnTo>
                  <a:lnTo>
                    <a:pt x="292208" y="488617"/>
                  </a:lnTo>
                  <a:lnTo>
                    <a:pt x="342868" y="502104"/>
                  </a:lnTo>
                  <a:lnTo>
                    <a:pt x="396662" y="514438"/>
                  </a:lnTo>
                  <a:lnTo>
                    <a:pt x="453386" y="525556"/>
                  </a:lnTo>
                  <a:lnTo>
                    <a:pt x="512837" y="535395"/>
                  </a:lnTo>
                  <a:lnTo>
                    <a:pt x="574812" y="543892"/>
                  </a:lnTo>
                  <a:lnTo>
                    <a:pt x="639106" y="550984"/>
                  </a:lnTo>
                  <a:lnTo>
                    <a:pt x="705518" y="556610"/>
                  </a:lnTo>
                  <a:lnTo>
                    <a:pt x="773842" y="560705"/>
                  </a:lnTo>
                  <a:lnTo>
                    <a:pt x="843876" y="563209"/>
                  </a:lnTo>
                  <a:lnTo>
                    <a:pt x="915415" y="564057"/>
                  </a:lnTo>
                  <a:lnTo>
                    <a:pt x="986954" y="563209"/>
                  </a:lnTo>
                  <a:lnTo>
                    <a:pt x="1056986" y="560705"/>
                  </a:lnTo>
                  <a:lnTo>
                    <a:pt x="1125309" y="556610"/>
                  </a:lnTo>
                  <a:lnTo>
                    <a:pt x="1191720" y="550984"/>
                  </a:lnTo>
                  <a:lnTo>
                    <a:pt x="1256014" y="543892"/>
                  </a:lnTo>
                  <a:lnTo>
                    <a:pt x="1317988" y="535395"/>
                  </a:lnTo>
                  <a:lnTo>
                    <a:pt x="1377440" y="525556"/>
                  </a:lnTo>
                  <a:lnTo>
                    <a:pt x="1434164" y="514438"/>
                  </a:lnTo>
                  <a:lnTo>
                    <a:pt x="1487958" y="502104"/>
                  </a:lnTo>
                  <a:lnTo>
                    <a:pt x="1538618" y="488617"/>
                  </a:lnTo>
                  <a:lnTo>
                    <a:pt x="1585941" y="474038"/>
                  </a:lnTo>
                  <a:lnTo>
                    <a:pt x="1629722" y="458431"/>
                  </a:lnTo>
                  <a:lnTo>
                    <a:pt x="1669759" y="441858"/>
                  </a:lnTo>
                  <a:lnTo>
                    <a:pt x="1705848" y="424382"/>
                  </a:lnTo>
                  <a:lnTo>
                    <a:pt x="1765369" y="386971"/>
                  </a:lnTo>
                  <a:lnTo>
                    <a:pt x="1806654" y="346701"/>
                  </a:lnTo>
                  <a:lnTo>
                    <a:pt x="1828077" y="304071"/>
                  </a:lnTo>
                  <a:lnTo>
                    <a:pt x="1830831" y="282028"/>
                  </a:lnTo>
                  <a:lnTo>
                    <a:pt x="1828077" y="259989"/>
                  </a:lnTo>
                  <a:lnTo>
                    <a:pt x="1806654" y="217364"/>
                  </a:lnTo>
                  <a:lnTo>
                    <a:pt x="1765369" y="177096"/>
                  </a:lnTo>
                  <a:lnTo>
                    <a:pt x="1705848" y="139686"/>
                  </a:lnTo>
                  <a:lnTo>
                    <a:pt x="1669759" y="122210"/>
                  </a:lnTo>
                  <a:lnTo>
                    <a:pt x="1629722" y="105637"/>
                  </a:lnTo>
                  <a:lnTo>
                    <a:pt x="1585941" y="90029"/>
                  </a:lnTo>
                  <a:lnTo>
                    <a:pt x="1538618" y="75449"/>
                  </a:lnTo>
                  <a:lnTo>
                    <a:pt x="1487958" y="61960"/>
                  </a:lnTo>
                  <a:lnTo>
                    <a:pt x="1434164" y="49625"/>
                  </a:lnTo>
                  <a:lnTo>
                    <a:pt x="1377440" y="38506"/>
                  </a:lnTo>
                  <a:lnTo>
                    <a:pt x="1317988" y="28667"/>
                  </a:lnTo>
                  <a:lnTo>
                    <a:pt x="1256014" y="20168"/>
                  </a:lnTo>
                  <a:lnTo>
                    <a:pt x="1191720" y="13075"/>
                  </a:lnTo>
                  <a:lnTo>
                    <a:pt x="1125309" y="7448"/>
                  </a:lnTo>
                  <a:lnTo>
                    <a:pt x="1056986" y="3352"/>
                  </a:lnTo>
                  <a:lnTo>
                    <a:pt x="986954" y="848"/>
                  </a:lnTo>
                  <a:lnTo>
                    <a:pt x="915415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01360" y="1138491"/>
              <a:ext cx="2102586" cy="2102586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1083221" y="6526580"/>
            <a:ext cx="1235075" cy="276225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7940" rIns="0" bIns="0" rtlCol="0">
            <a:spAutoFit/>
          </a:bodyPr>
          <a:lstStyle/>
          <a:p>
            <a:pPr marL="69850">
              <a:lnSpc>
                <a:spcPct val="100000"/>
              </a:lnSpc>
              <a:spcBef>
                <a:spcPts val="220"/>
              </a:spcBef>
            </a:pPr>
            <a:r>
              <a:rPr sz="1300" b="1" dirty="0">
                <a:latin typeface="Arial"/>
                <a:cs typeface="Arial"/>
              </a:rPr>
              <a:t>SKU:</a:t>
            </a:r>
            <a:r>
              <a:rPr sz="1300" b="1" spc="-30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ICH</a:t>
            </a:r>
            <a:r>
              <a:rPr sz="1300" b="1" spc="-30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-</a:t>
            </a:r>
            <a:r>
              <a:rPr sz="1300" b="1" spc="-30" dirty="0">
                <a:latin typeface="Arial"/>
                <a:cs typeface="Arial"/>
              </a:rPr>
              <a:t> </a:t>
            </a:r>
            <a:r>
              <a:rPr sz="1300" b="1" spc="-25" dirty="0">
                <a:latin typeface="Arial"/>
                <a:cs typeface="Arial"/>
              </a:rPr>
              <a:t>05</a:t>
            </a:r>
            <a:endParaRPr sz="13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55625" y="6219929"/>
            <a:ext cx="2290445" cy="2305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50" b="1" dirty="0">
                <a:latin typeface="Arial"/>
                <a:cs typeface="Arial"/>
              </a:rPr>
              <a:t>Half</a:t>
            </a:r>
            <a:r>
              <a:rPr sz="1350" b="1" spc="-50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D</a:t>
            </a:r>
            <a:r>
              <a:rPr sz="1350" b="1" spc="-45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Shape</a:t>
            </a:r>
            <a:r>
              <a:rPr sz="1350" b="1" spc="-45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Candle</a:t>
            </a:r>
            <a:r>
              <a:rPr sz="1350" b="1" spc="-45" dirty="0">
                <a:latin typeface="Arial"/>
                <a:cs typeface="Arial"/>
              </a:rPr>
              <a:t> </a:t>
            </a:r>
            <a:r>
              <a:rPr sz="1350" b="1" spc="-10" dirty="0">
                <a:latin typeface="Arial"/>
                <a:cs typeface="Arial"/>
              </a:rPr>
              <a:t>Holder</a:t>
            </a:r>
            <a:endParaRPr sz="13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563899" y="6539217"/>
            <a:ext cx="1235075" cy="276225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7940" rIns="0" bIns="0" rtlCol="0">
            <a:spAutoFit/>
          </a:bodyPr>
          <a:lstStyle/>
          <a:p>
            <a:pPr marL="69850">
              <a:lnSpc>
                <a:spcPct val="100000"/>
              </a:lnSpc>
              <a:spcBef>
                <a:spcPts val="220"/>
              </a:spcBef>
            </a:pPr>
            <a:r>
              <a:rPr sz="1300" b="1" dirty="0">
                <a:latin typeface="Arial"/>
                <a:cs typeface="Arial"/>
              </a:rPr>
              <a:t>SKU:</a:t>
            </a:r>
            <a:r>
              <a:rPr sz="1300" b="1" spc="-30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ICH</a:t>
            </a:r>
            <a:r>
              <a:rPr sz="1300" b="1" spc="-30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-</a:t>
            </a:r>
            <a:r>
              <a:rPr sz="1300" b="1" spc="-30" dirty="0">
                <a:latin typeface="Arial"/>
                <a:cs typeface="Arial"/>
              </a:rPr>
              <a:t> </a:t>
            </a:r>
            <a:r>
              <a:rPr sz="1300" b="1" spc="-25" dirty="0">
                <a:latin typeface="Arial"/>
                <a:cs typeface="Arial"/>
              </a:rPr>
              <a:t>06</a:t>
            </a:r>
            <a:endParaRPr sz="13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117659" y="6232579"/>
            <a:ext cx="2127885" cy="2305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50" b="1" dirty="0">
                <a:latin typeface="Arial"/>
                <a:cs typeface="Arial"/>
              </a:rPr>
              <a:t>Cup</a:t>
            </a:r>
            <a:r>
              <a:rPr sz="1350" b="1" spc="-60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Shape</a:t>
            </a:r>
            <a:r>
              <a:rPr sz="1350" b="1" spc="-60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Candle</a:t>
            </a:r>
            <a:r>
              <a:rPr sz="1350" b="1" spc="-60" dirty="0">
                <a:latin typeface="Arial"/>
                <a:cs typeface="Arial"/>
              </a:rPr>
              <a:t> </a:t>
            </a:r>
            <a:r>
              <a:rPr sz="1350" b="1" spc="-10" dirty="0">
                <a:latin typeface="Arial"/>
                <a:cs typeface="Arial"/>
              </a:rPr>
              <a:t>Holder</a:t>
            </a:r>
            <a:endParaRPr sz="13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970485" y="6551866"/>
            <a:ext cx="1235075" cy="276225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7940" rIns="0" bIns="0" rtlCol="0">
            <a:spAutoFit/>
          </a:bodyPr>
          <a:lstStyle/>
          <a:p>
            <a:pPr marL="81915">
              <a:lnSpc>
                <a:spcPct val="100000"/>
              </a:lnSpc>
              <a:spcBef>
                <a:spcPts val="220"/>
              </a:spcBef>
            </a:pPr>
            <a:r>
              <a:rPr sz="1300" b="1" dirty="0">
                <a:latin typeface="Arial"/>
                <a:cs typeface="Arial"/>
              </a:rPr>
              <a:t>SKU:</a:t>
            </a:r>
            <a:r>
              <a:rPr sz="1300" b="1" spc="-30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ICH</a:t>
            </a:r>
            <a:r>
              <a:rPr sz="1300" b="1" spc="-30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-</a:t>
            </a:r>
            <a:r>
              <a:rPr sz="1300" b="1" spc="-30" dirty="0">
                <a:latin typeface="Arial"/>
                <a:cs typeface="Arial"/>
              </a:rPr>
              <a:t> </a:t>
            </a:r>
            <a:r>
              <a:rPr sz="1300" b="1" spc="-25" dirty="0">
                <a:latin typeface="Arial"/>
                <a:cs typeface="Arial"/>
              </a:rPr>
              <a:t>07</a:t>
            </a:r>
            <a:endParaRPr sz="13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655995" y="6245206"/>
            <a:ext cx="1864360" cy="2305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50" b="1" dirty="0">
                <a:latin typeface="Arial"/>
                <a:cs typeface="Arial"/>
              </a:rPr>
              <a:t>Tea</a:t>
            </a:r>
            <a:r>
              <a:rPr sz="1350" b="1" spc="-25" dirty="0">
                <a:latin typeface="Arial"/>
                <a:cs typeface="Arial"/>
              </a:rPr>
              <a:t> </a:t>
            </a:r>
            <a:r>
              <a:rPr sz="1350" b="1" spc="-20" dirty="0">
                <a:latin typeface="Arial"/>
                <a:cs typeface="Arial"/>
              </a:rPr>
              <a:t>Light Biggle </a:t>
            </a:r>
            <a:r>
              <a:rPr sz="1350" b="1" spc="-10" dirty="0">
                <a:latin typeface="Arial"/>
                <a:cs typeface="Arial"/>
              </a:rPr>
              <a:t>Stand</a:t>
            </a:r>
            <a:endParaRPr sz="13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453577" y="6526568"/>
            <a:ext cx="1235075" cy="276225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7940" rIns="0" bIns="0" rtlCol="0">
            <a:spAutoFit/>
          </a:bodyPr>
          <a:lstStyle/>
          <a:p>
            <a:pPr marL="81915">
              <a:lnSpc>
                <a:spcPct val="100000"/>
              </a:lnSpc>
              <a:spcBef>
                <a:spcPts val="220"/>
              </a:spcBef>
            </a:pPr>
            <a:r>
              <a:rPr sz="1300" b="1" dirty="0">
                <a:latin typeface="Arial"/>
                <a:cs typeface="Arial"/>
              </a:rPr>
              <a:t>SKU:</a:t>
            </a:r>
            <a:r>
              <a:rPr sz="1300" b="1" spc="-30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ICH</a:t>
            </a:r>
            <a:r>
              <a:rPr sz="1300" b="1" spc="-30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-</a:t>
            </a:r>
            <a:r>
              <a:rPr sz="1300" b="1" spc="-30" dirty="0">
                <a:latin typeface="Arial"/>
                <a:cs typeface="Arial"/>
              </a:rPr>
              <a:t> </a:t>
            </a:r>
            <a:r>
              <a:rPr sz="1300" b="1" spc="-25" dirty="0">
                <a:latin typeface="Arial"/>
                <a:cs typeface="Arial"/>
              </a:rPr>
              <a:t>08</a:t>
            </a:r>
            <a:endParaRPr sz="13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169122" y="6219929"/>
            <a:ext cx="1804035" cy="2305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50" b="1" dirty="0">
                <a:latin typeface="Arial"/>
                <a:cs typeface="Arial"/>
              </a:rPr>
              <a:t>Tea</a:t>
            </a:r>
            <a:r>
              <a:rPr sz="1350" b="1" spc="10" dirty="0">
                <a:latin typeface="Arial"/>
                <a:cs typeface="Arial"/>
              </a:rPr>
              <a:t> </a:t>
            </a:r>
            <a:r>
              <a:rPr sz="1350" b="1" spc="-20" dirty="0">
                <a:latin typeface="Arial"/>
                <a:cs typeface="Arial"/>
              </a:rPr>
              <a:t>Light</a:t>
            </a:r>
            <a:r>
              <a:rPr sz="1350" b="1" spc="15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Heart</a:t>
            </a:r>
            <a:r>
              <a:rPr sz="1350" b="1" spc="15" dirty="0">
                <a:latin typeface="Arial"/>
                <a:cs typeface="Arial"/>
              </a:rPr>
              <a:t> </a:t>
            </a:r>
            <a:r>
              <a:rPr sz="1350" b="1" spc="-10" dirty="0">
                <a:latin typeface="Arial"/>
                <a:cs typeface="Arial"/>
              </a:rPr>
              <a:t>Stand</a:t>
            </a:r>
            <a:endParaRPr sz="1350">
              <a:latin typeface="Arial"/>
              <a:cs typeface="Arial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580712" y="4416158"/>
            <a:ext cx="1935480" cy="1925320"/>
            <a:chOff x="580712" y="4416158"/>
            <a:chExt cx="1935480" cy="1925320"/>
          </a:xfrm>
        </p:grpSpPr>
        <p:sp>
          <p:nvSpPr>
            <p:cNvPr id="35" name="object 35"/>
            <p:cNvSpPr/>
            <p:nvPr/>
          </p:nvSpPr>
          <p:spPr>
            <a:xfrm>
              <a:off x="684809" y="5402237"/>
              <a:ext cx="1831339" cy="564515"/>
            </a:xfrm>
            <a:custGeom>
              <a:avLst/>
              <a:gdLst/>
              <a:ahLst/>
              <a:cxnLst/>
              <a:rect l="l" t="t" r="r" b="b"/>
              <a:pathLst>
                <a:path w="1831339" h="564514">
                  <a:moveTo>
                    <a:pt x="915416" y="0"/>
                  </a:moveTo>
                  <a:lnTo>
                    <a:pt x="843876" y="848"/>
                  </a:lnTo>
                  <a:lnTo>
                    <a:pt x="773842" y="3352"/>
                  </a:lnTo>
                  <a:lnTo>
                    <a:pt x="705518" y="7448"/>
                  </a:lnTo>
                  <a:lnTo>
                    <a:pt x="639106" y="13075"/>
                  </a:lnTo>
                  <a:lnTo>
                    <a:pt x="574812" y="20168"/>
                  </a:lnTo>
                  <a:lnTo>
                    <a:pt x="512837" y="28667"/>
                  </a:lnTo>
                  <a:lnTo>
                    <a:pt x="453386" y="38506"/>
                  </a:lnTo>
                  <a:lnTo>
                    <a:pt x="396662" y="49625"/>
                  </a:lnTo>
                  <a:lnTo>
                    <a:pt x="342868" y="61960"/>
                  </a:lnTo>
                  <a:lnTo>
                    <a:pt x="292208" y="75449"/>
                  </a:lnTo>
                  <a:lnTo>
                    <a:pt x="244886" y="90029"/>
                  </a:lnTo>
                  <a:lnTo>
                    <a:pt x="201105" y="105637"/>
                  </a:lnTo>
                  <a:lnTo>
                    <a:pt x="161068" y="122210"/>
                  </a:lnTo>
                  <a:lnTo>
                    <a:pt x="124980" y="139686"/>
                  </a:lnTo>
                  <a:lnTo>
                    <a:pt x="65461" y="177096"/>
                  </a:lnTo>
                  <a:lnTo>
                    <a:pt x="24176" y="217364"/>
                  </a:lnTo>
                  <a:lnTo>
                    <a:pt x="2754" y="259989"/>
                  </a:lnTo>
                  <a:lnTo>
                    <a:pt x="0" y="282028"/>
                  </a:lnTo>
                  <a:lnTo>
                    <a:pt x="2754" y="304071"/>
                  </a:lnTo>
                  <a:lnTo>
                    <a:pt x="24176" y="346701"/>
                  </a:lnTo>
                  <a:lnTo>
                    <a:pt x="65461" y="386971"/>
                  </a:lnTo>
                  <a:lnTo>
                    <a:pt x="124980" y="424382"/>
                  </a:lnTo>
                  <a:lnTo>
                    <a:pt x="161068" y="441858"/>
                  </a:lnTo>
                  <a:lnTo>
                    <a:pt x="201105" y="458431"/>
                  </a:lnTo>
                  <a:lnTo>
                    <a:pt x="244886" y="474038"/>
                  </a:lnTo>
                  <a:lnTo>
                    <a:pt x="292208" y="488617"/>
                  </a:lnTo>
                  <a:lnTo>
                    <a:pt x="342868" y="502104"/>
                  </a:lnTo>
                  <a:lnTo>
                    <a:pt x="396662" y="514438"/>
                  </a:lnTo>
                  <a:lnTo>
                    <a:pt x="453386" y="525556"/>
                  </a:lnTo>
                  <a:lnTo>
                    <a:pt x="512837" y="535395"/>
                  </a:lnTo>
                  <a:lnTo>
                    <a:pt x="574812" y="543892"/>
                  </a:lnTo>
                  <a:lnTo>
                    <a:pt x="639106" y="550984"/>
                  </a:lnTo>
                  <a:lnTo>
                    <a:pt x="705518" y="556610"/>
                  </a:lnTo>
                  <a:lnTo>
                    <a:pt x="773842" y="560705"/>
                  </a:lnTo>
                  <a:lnTo>
                    <a:pt x="843876" y="563209"/>
                  </a:lnTo>
                  <a:lnTo>
                    <a:pt x="915416" y="564057"/>
                  </a:lnTo>
                  <a:lnTo>
                    <a:pt x="986954" y="563209"/>
                  </a:lnTo>
                  <a:lnTo>
                    <a:pt x="1056986" y="560705"/>
                  </a:lnTo>
                  <a:lnTo>
                    <a:pt x="1125309" y="556610"/>
                  </a:lnTo>
                  <a:lnTo>
                    <a:pt x="1191720" y="550984"/>
                  </a:lnTo>
                  <a:lnTo>
                    <a:pt x="1256014" y="543892"/>
                  </a:lnTo>
                  <a:lnTo>
                    <a:pt x="1317988" y="535395"/>
                  </a:lnTo>
                  <a:lnTo>
                    <a:pt x="1377440" y="525556"/>
                  </a:lnTo>
                  <a:lnTo>
                    <a:pt x="1434164" y="514438"/>
                  </a:lnTo>
                  <a:lnTo>
                    <a:pt x="1487958" y="502104"/>
                  </a:lnTo>
                  <a:lnTo>
                    <a:pt x="1538618" y="488617"/>
                  </a:lnTo>
                  <a:lnTo>
                    <a:pt x="1585941" y="474038"/>
                  </a:lnTo>
                  <a:lnTo>
                    <a:pt x="1629722" y="458431"/>
                  </a:lnTo>
                  <a:lnTo>
                    <a:pt x="1669759" y="441858"/>
                  </a:lnTo>
                  <a:lnTo>
                    <a:pt x="1705848" y="424382"/>
                  </a:lnTo>
                  <a:lnTo>
                    <a:pt x="1765369" y="386971"/>
                  </a:lnTo>
                  <a:lnTo>
                    <a:pt x="1806654" y="346701"/>
                  </a:lnTo>
                  <a:lnTo>
                    <a:pt x="1828077" y="304071"/>
                  </a:lnTo>
                  <a:lnTo>
                    <a:pt x="1830832" y="282028"/>
                  </a:lnTo>
                  <a:lnTo>
                    <a:pt x="1828077" y="259989"/>
                  </a:lnTo>
                  <a:lnTo>
                    <a:pt x="1806654" y="217364"/>
                  </a:lnTo>
                  <a:lnTo>
                    <a:pt x="1765369" y="177096"/>
                  </a:lnTo>
                  <a:lnTo>
                    <a:pt x="1705848" y="139686"/>
                  </a:lnTo>
                  <a:lnTo>
                    <a:pt x="1669759" y="122210"/>
                  </a:lnTo>
                  <a:lnTo>
                    <a:pt x="1629722" y="105637"/>
                  </a:lnTo>
                  <a:lnTo>
                    <a:pt x="1585941" y="90029"/>
                  </a:lnTo>
                  <a:lnTo>
                    <a:pt x="1538618" y="75449"/>
                  </a:lnTo>
                  <a:lnTo>
                    <a:pt x="1487958" y="61960"/>
                  </a:lnTo>
                  <a:lnTo>
                    <a:pt x="1434164" y="49625"/>
                  </a:lnTo>
                  <a:lnTo>
                    <a:pt x="1377440" y="38506"/>
                  </a:lnTo>
                  <a:lnTo>
                    <a:pt x="1317988" y="28667"/>
                  </a:lnTo>
                  <a:lnTo>
                    <a:pt x="1256014" y="20168"/>
                  </a:lnTo>
                  <a:lnTo>
                    <a:pt x="1191720" y="13075"/>
                  </a:lnTo>
                  <a:lnTo>
                    <a:pt x="1125309" y="7448"/>
                  </a:lnTo>
                  <a:lnTo>
                    <a:pt x="1056986" y="3352"/>
                  </a:lnTo>
                  <a:lnTo>
                    <a:pt x="986954" y="848"/>
                  </a:lnTo>
                  <a:lnTo>
                    <a:pt x="915416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0712" y="4416158"/>
              <a:ext cx="1925111" cy="1925110"/>
            </a:xfrm>
            <a:prstGeom prst="rect">
              <a:avLst/>
            </a:prstGeom>
          </p:spPr>
        </p:pic>
      </p:grpSp>
      <p:grpSp>
        <p:nvGrpSpPr>
          <p:cNvPr id="37" name="object 37"/>
          <p:cNvGrpSpPr/>
          <p:nvPr/>
        </p:nvGrpSpPr>
        <p:grpSpPr>
          <a:xfrm>
            <a:off x="3103270" y="4210494"/>
            <a:ext cx="1964689" cy="1964689"/>
            <a:chOff x="3103270" y="4210494"/>
            <a:chExt cx="1964689" cy="1964689"/>
          </a:xfrm>
        </p:grpSpPr>
        <p:sp>
          <p:nvSpPr>
            <p:cNvPr id="38" name="object 38"/>
            <p:cNvSpPr/>
            <p:nvPr/>
          </p:nvSpPr>
          <p:spPr>
            <a:xfrm>
              <a:off x="3192614" y="5402237"/>
              <a:ext cx="1831339" cy="564515"/>
            </a:xfrm>
            <a:custGeom>
              <a:avLst/>
              <a:gdLst/>
              <a:ahLst/>
              <a:cxnLst/>
              <a:rect l="l" t="t" r="r" b="b"/>
              <a:pathLst>
                <a:path w="1831339" h="564514">
                  <a:moveTo>
                    <a:pt x="915416" y="0"/>
                  </a:moveTo>
                  <a:lnTo>
                    <a:pt x="843876" y="848"/>
                  </a:lnTo>
                  <a:lnTo>
                    <a:pt x="773842" y="3352"/>
                  </a:lnTo>
                  <a:lnTo>
                    <a:pt x="705518" y="7448"/>
                  </a:lnTo>
                  <a:lnTo>
                    <a:pt x="639106" y="13075"/>
                  </a:lnTo>
                  <a:lnTo>
                    <a:pt x="574812" y="20168"/>
                  </a:lnTo>
                  <a:lnTo>
                    <a:pt x="512837" y="28667"/>
                  </a:lnTo>
                  <a:lnTo>
                    <a:pt x="453386" y="38506"/>
                  </a:lnTo>
                  <a:lnTo>
                    <a:pt x="396662" y="49625"/>
                  </a:lnTo>
                  <a:lnTo>
                    <a:pt x="342868" y="61960"/>
                  </a:lnTo>
                  <a:lnTo>
                    <a:pt x="292208" y="75449"/>
                  </a:lnTo>
                  <a:lnTo>
                    <a:pt x="244886" y="90029"/>
                  </a:lnTo>
                  <a:lnTo>
                    <a:pt x="201105" y="105637"/>
                  </a:lnTo>
                  <a:lnTo>
                    <a:pt x="161068" y="122210"/>
                  </a:lnTo>
                  <a:lnTo>
                    <a:pt x="124980" y="139686"/>
                  </a:lnTo>
                  <a:lnTo>
                    <a:pt x="65461" y="177096"/>
                  </a:lnTo>
                  <a:lnTo>
                    <a:pt x="24176" y="217364"/>
                  </a:lnTo>
                  <a:lnTo>
                    <a:pt x="2754" y="259989"/>
                  </a:lnTo>
                  <a:lnTo>
                    <a:pt x="0" y="282028"/>
                  </a:lnTo>
                  <a:lnTo>
                    <a:pt x="2754" y="304071"/>
                  </a:lnTo>
                  <a:lnTo>
                    <a:pt x="24176" y="346701"/>
                  </a:lnTo>
                  <a:lnTo>
                    <a:pt x="65461" y="386971"/>
                  </a:lnTo>
                  <a:lnTo>
                    <a:pt x="124980" y="424382"/>
                  </a:lnTo>
                  <a:lnTo>
                    <a:pt x="161068" y="441858"/>
                  </a:lnTo>
                  <a:lnTo>
                    <a:pt x="201105" y="458431"/>
                  </a:lnTo>
                  <a:lnTo>
                    <a:pt x="244886" y="474038"/>
                  </a:lnTo>
                  <a:lnTo>
                    <a:pt x="292208" y="488617"/>
                  </a:lnTo>
                  <a:lnTo>
                    <a:pt x="342868" y="502104"/>
                  </a:lnTo>
                  <a:lnTo>
                    <a:pt x="396662" y="514438"/>
                  </a:lnTo>
                  <a:lnTo>
                    <a:pt x="453386" y="525556"/>
                  </a:lnTo>
                  <a:lnTo>
                    <a:pt x="512837" y="535395"/>
                  </a:lnTo>
                  <a:lnTo>
                    <a:pt x="574812" y="543892"/>
                  </a:lnTo>
                  <a:lnTo>
                    <a:pt x="639106" y="550984"/>
                  </a:lnTo>
                  <a:lnTo>
                    <a:pt x="705518" y="556610"/>
                  </a:lnTo>
                  <a:lnTo>
                    <a:pt x="773842" y="560705"/>
                  </a:lnTo>
                  <a:lnTo>
                    <a:pt x="843876" y="563209"/>
                  </a:lnTo>
                  <a:lnTo>
                    <a:pt x="915416" y="564057"/>
                  </a:lnTo>
                  <a:lnTo>
                    <a:pt x="986954" y="563209"/>
                  </a:lnTo>
                  <a:lnTo>
                    <a:pt x="1056986" y="560705"/>
                  </a:lnTo>
                  <a:lnTo>
                    <a:pt x="1125309" y="556610"/>
                  </a:lnTo>
                  <a:lnTo>
                    <a:pt x="1191720" y="550984"/>
                  </a:lnTo>
                  <a:lnTo>
                    <a:pt x="1256014" y="543892"/>
                  </a:lnTo>
                  <a:lnTo>
                    <a:pt x="1317988" y="535395"/>
                  </a:lnTo>
                  <a:lnTo>
                    <a:pt x="1377440" y="525556"/>
                  </a:lnTo>
                  <a:lnTo>
                    <a:pt x="1434164" y="514438"/>
                  </a:lnTo>
                  <a:lnTo>
                    <a:pt x="1487958" y="502104"/>
                  </a:lnTo>
                  <a:lnTo>
                    <a:pt x="1538618" y="488617"/>
                  </a:lnTo>
                  <a:lnTo>
                    <a:pt x="1585941" y="474038"/>
                  </a:lnTo>
                  <a:lnTo>
                    <a:pt x="1629722" y="458431"/>
                  </a:lnTo>
                  <a:lnTo>
                    <a:pt x="1669759" y="441858"/>
                  </a:lnTo>
                  <a:lnTo>
                    <a:pt x="1705848" y="424382"/>
                  </a:lnTo>
                  <a:lnTo>
                    <a:pt x="1765369" y="386971"/>
                  </a:lnTo>
                  <a:lnTo>
                    <a:pt x="1806654" y="346701"/>
                  </a:lnTo>
                  <a:lnTo>
                    <a:pt x="1828077" y="304071"/>
                  </a:lnTo>
                  <a:lnTo>
                    <a:pt x="1830832" y="282028"/>
                  </a:lnTo>
                  <a:lnTo>
                    <a:pt x="1828077" y="259989"/>
                  </a:lnTo>
                  <a:lnTo>
                    <a:pt x="1806654" y="217364"/>
                  </a:lnTo>
                  <a:lnTo>
                    <a:pt x="1765369" y="177096"/>
                  </a:lnTo>
                  <a:lnTo>
                    <a:pt x="1705848" y="139686"/>
                  </a:lnTo>
                  <a:lnTo>
                    <a:pt x="1669759" y="122210"/>
                  </a:lnTo>
                  <a:lnTo>
                    <a:pt x="1629722" y="105637"/>
                  </a:lnTo>
                  <a:lnTo>
                    <a:pt x="1585941" y="90029"/>
                  </a:lnTo>
                  <a:lnTo>
                    <a:pt x="1538618" y="75449"/>
                  </a:lnTo>
                  <a:lnTo>
                    <a:pt x="1487958" y="61960"/>
                  </a:lnTo>
                  <a:lnTo>
                    <a:pt x="1434164" y="49625"/>
                  </a:lnTo>
                  <a:lnTo>
                    <a:pt x="1377440" y="38506"/>
                  </a:lnTo>
                  <a:lnTo>
                    <a:pt x="1317988" y="28667"/>
                  </a:lnTo>
                  <a:lnTo>
                    <a:pt x="1256014" y="20168"/>
                  </a:lnTo>
                  <a:lnTo>
                    <a:pt x="1191720" y="13075"/>
                  </a:lnTo>
                  <a:lnTo>
                    <a:pt x="1125309" y="7448"/>
                  </a:lnTo>
                  <a:lnTo>
                    <a:pt x="1056986" y="3352"/>
                  </a:lnTo>
                  <a:lnTo>
                    <a:pt x="986954" y="848"/>
                  </a:lnTo>
                  <a:lnTo>
                    <a:pt x="915416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03270" y="4210494"/>
              <a:ext cx="1964486" cy="1964486"/>
            </a:xfrm>
            <a:prstGeom prst="rect">
              <a:avLst/>
            </a:prstGeom>
          </p:spPr>
        </p:pic>
      </p:grpSp>
      <p:grpSp>
        <p:nvGrpSpPr>
          <p:cNvPr id="40" name="object 40"/>
          <p:cNvGrpSpPr/>
          <p:nvPr/>
        </p:nvGrpSpPr>
        <p:grpSpPr>
          <a:xfrm>
            <a:off x="5548655" y="4298975"/>
            <a:ext cx="1938020" cy="1761489"/>
            <a:chOff x="5548655" y="4298975"/>
            <a:chExt cx="1938020" cy="1761489"/>
          </a:xfrm>
        </p:grpSpPr>
        <p:sp>
          <p:nvSpPr>
            <p:cNvPr id="41" name="object 41"/>
            <p:cNvSpPr/>
            <p:nvPr/>
          </p:nvSpPr>
          <p:spPr>
            <a:xfrm>
              <a:off x="5655398" y="5402237"/>
              <a:ext cx="1831339" cy="564515"/>
            </a:xfrm>
            <a:custGeom>
              <a:avLst/>
              <a:gdLst/>
              <a:ahLst/>
              <a:cxnLst/>
              <a:rect l="l" t="t" r="r" b="b"/>
              <a:pathLst>
                <a:path w="1831340" h="564514">
                  <a:moveTo>
                    <a:pt x="915415" y="0"/>
                  </a:moveTo>
                  <a:lnTo>
                    <a:pt x="843876" y="848"/>
                  </a:lnTo>
                  <a:lnTo>
                    <a:pt x="773842" y="3352"/>
                  </a:lnTo>
                  <a:lnTo>
                    <a:pt x="705518" y="7448"/>
                  </a:lnTo>
                  <a:lnTo>
                    <a:pt x="639106" y="13075"/>
                  </a:lnTo>
                  <a:lnTo>
                    <a:pt x="574812" y="20168"/>
                  </a:lnTo>
                  <a:lnTo>
                    <a:pt x="512837" y="28667"/>
                  </a:lnTo>
                  <a:lnTo>
                    <a:pt x="453386" y="38506"/>
                  </a:lnTo>
                  <a:lnTo>
                    <a:pt x="396662" y="49625"/>
                  </a:lnTo>
                  <a:lnTo>
                    <a:pt x="342868" y="61960"/>
                  </a:lnTo>
                  <a:lnTo>
                    <a:pt x="292208" y="75449"/>
                  </a:lnTo>
                  <a:lnTo>
                    <a:pt x="244886" y="90029"/>
                  </a:lnTo>
                  <a:lnTo>
                    <a:pt x="201105" y="105637"/>
                  </a:lnTo>
                  <a:lnTo>
                    <a:pt x="161068" y="122210"/>
                  </a:lnTo>
                  <a:lnTo>
                    <a:pt x="124980" y="139686"/>
                  </a:lnTo>
                  <a:lnTo>
                    <a:pt x="65461" y="177096"/>
                  </a:lnTo>
                  <a:lnTo>
                    <a:pt x="24176" y="217364"/>
                  </a:lnTo>
                  <a:lnTo>
                    <a:pt x="2754" y="259989"/>
                  </a:lnTo>
                  <a:lnTo>
                    <a:pt x="0" y="282028"/>
                  </a:lnTo>
                  <a:lnTo>
                    <a:pt x="2754" y="304071"/>
                  </a:lnTo>
                  <a:lnTo>
                    <a:pt x="24176" y="346701"/>
                  </a:lnTo>
                  <a:lnTo>
                    <a:pt x="65461" y="386971"/>
                  </a:lnTo>
                  <a:lnTo>
                    <a:pt x="124980" y="424382"/>
                  </a:lnTo>
                  <a:lnTo>
                    <a:pt x="161068" y="441858"/>
                  </a:lnTo>
                  <a:lnTo>
                    <a:pt x="201105" y="458431"/>
                  </a:lnTo>
                  <a:lnTo>
                    <a:pt x="244886" y="474038"/>
                  </a:lnTo>
                  <a:lnTo>
                    <a:pt x="292208" y="488617"/>
                  </a:lnTo>
                  <a:lnTo>
                    <a:pt x="342868" y="502104"/>
                  </a:lnTo>
                  <a:lnTo>
                    <a:pt x="396662" y="514438"/>
                  </a:lnTo>
                  <a:lnTo>
                    <a:pt x="453386" y="525556"/>
                  </a:lnTo>
                  <a:lnTo>
                    <a:pt x="512837" y="535395"/>
                  </a:lnTo>
                  <a:lnTo>
                    <a:pt x="574812" y="543892"/>
                  </a:lnTo>
                  <a:lnTo>
                    <a:pt x="639106" y="550984"/>
                  </a:lnTo>
                  <a:lnTo>
                    <a:pt x="705518" y="556610"/>
                  </a:lnTo>
                  <a:lnTo>
                    <a:pt x="773842" y="560705"/>
                  </a:lnTo>
                  <a:lnTo>
                    <a:pt x="843876" y="563209"/>
                  </a:lnTo>
                  <a:lnTo>
                    <a:pt x="915415" y="564057"/>
                  </a:lnTo>
                  <a:lnTo>
                    <a:pt x="986954" y="563209"/>
                  </a:lnTo>
                  <a:lnTo>
                    <a:pt x="1056986" y="560705"/>
                  </a:lnTo>
                  <a:lnTo>
                    <a:pt x="1125309" y="556610"/>
                  </a:lnTo>
                  <a:lnTo>
                    <a:pt x="1191720" y="550984"/>
                  </a:lnTo>
                  <a:lnTo>
                    <a:pt x="1256014" y="543892"/>
                  </a:lnTo>
                  <a:lnTo>
                    <a:pt x="1317988" y="535395"/>
                  </a:lnTo>
                  <a:lnTo>
                    <a:pt x="1377440" y="525556"/>
                  </a:lnTo>
                  <a:lnTo>
                    <a:pt x="1434164" y="514438"/>
                  </a:lnTo>
                  <a:lnTo>
                    <a:pt x="1487958" y="502104"/>
                  </a:lnTo>
                  <a:lnTo>
                    <a:pt x="1538618" y="488617"/>
                  </a:lnTo>
                  <a:lnTo>
                    <a:pt x="1585941" y="474038"/>
                  </a:lnTo>
                  <a:lnTo>
                    <a:pt x="1629722" y="458431"/>
                  </a:lnTo>
                  <a:lnTo>
                    <a:pt x="1669759" y="441858"/>
                  </a:lnTo>
                  <a:lnTo>
                    <a:pt x="1705848" y="424382"/>
                  </a:lnTo>
                  <a:lnTo>
                    <a:pt x="1765369" y="386971"/>
                  </a:lnTo>
                  <a:lnTo>
                    <a:pt x="1806654" y="346701"/>
                  </a:lnTo>
                  <a:lnTo>
                    <a:pt x="1828077" y="304071"/>
                  </a:lnTo>
                  <a:lnTo>
                    <a:pt x="1830831" y="282028"/>
                  </a:lnTo>
                  <a:lnTo>
                    <a:pt x="1828077" y="259989"/>
                  </a:lnTo>
                  <a:lnTo>
                    <a:pt x="1806654" y="217364"/>
                  </a:lnTo>
                  <a:lnTo>
                    <a:pt x="1765369" y="177096"/>
                  </a:lnTo>
                  <a:lnTo>
                    <a:pt x="1705848" y="139686"/>
                  </a:lnTo>
                  <a:lnTo>
                    <a:pt x="1669759" y="122210"/>
                  </a:lnTo>
                  <a:lnTo>
                    <a:pt x="1629722" y="105637"/>
                  </a:lnTo>
                  <a:lnTo>
                    <a:pt x="1585941" y="90029"/>
                  </a:lnTo>
                  <a:lnTo>
                    <a:pt x="1538618" y="75449"/>
                  </a:lnTo>
                  <a:lnTo>
                    <a:pt x="1487958" y="61960"/>
                  </a:lnTo>
                  <a:lnTo>
                    <a:pt x="1434164" y="49625"/>
                  </a:lnTo>
                  <a:lnTo>
                    <a:pt x="1377440" y="38506"/>
                  </a:lnTo>
                  <a:lnTo>
                    <a:pt x="1317988" y="28667"/>
                  </a:lnTo>
                  <a:lnTo>
                    <a:pt x="1256014" y="20168"/>
                  </a:lnTo>
                  <a:lnTo>
                    <a:pt x="1191720" y="13075"/>
                  </a:lnTo>
                  <a:lnTo>
                    <a:pt x="1125309" y="7448"/>
                  </a:lnTo>
                  <a:lnTo>
                    <a:pt x="1056986" y="3352"/>
                  </a:lnTo>
                  <a:lnTo>
                    <a:pt x="986954" y="848"/>
                  </a:lnTo>
                  <a:lnTo>
                    <a:pt x="915415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48655" y="4298975"/>
              <a:ext cx="1761210" cy="1761210"/>
            </a:xfrm>
            <a:prstGeom prst="rect">
              <a:avLst/>
            </a:prstGeom>
          </p:spPr>
        </p:pic>
      </p:grpSp>
      <p:pic>
        <p:nvPicPr>
          <p:cNvPr id="43" name="object 4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154123" y="4229468"/>
            <a:ext cx="1849780" cy="1824926"/>
          </a:xfrm>
          <a:prstGeom prst="rect">
            <a:avLst/>
          </a:prstGeom>
        </p:spPr>
      </p:pic>
      <p:sp>
        <p:nvSpPr>
          <p:cNvPr id="44" name="object 44"/>
          <p:cNvSpPr txBox="1">
            <a:spLocks noGrp="1"/>
          </p:cNvSpPr>
          <p:nvPr>
            <p:ph type="title"/>
          </p:nvPr>
        </p:nvSpPr>
        <p:spPr>
          <a:xfrm>
            <a:off x="2363547" y="223653"/>
            <a:ext cx="5421553" cy="761426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1181100" algn="l"/>
                <a:tab pos="3105150" algn="l"/>
              </a:tabLst>
            </a:pPr>
            <a:r>
              <a:rPr spc="210" dirty="0"/>
              <a:t>Iron</a:t>
            </a:r>
            <a:r>
              <a:rPr dirty="0"/>
              <a:t>	</a:t>
            </a:r>
            <a:r>
              <a:rPr spc="265" dirty="0"/>
              <a:t>Candle</a:t>
            </a:r>
            <a:r>
              <a:rPr dirty="0"/>
              <a:t>	</a:t>
            </a:r>
            <a:r>
              <a:rPr spc="275" dirty="0"/>
              <a:t>Holders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43941D-1D7E-7DFC-2228-C8680542922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299" y="39915"/>
            <a:ext cx="2117781" cy="960362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134639"/>
            <a:ext cx="10675264" cy="442536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62322" y="423061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54136" y="901629"/>
            <a:ext cx="4563745" cy="604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800" spc="-80" dirty="0"/>
              <a:t>Health</a:t>
            </a:r>
            <a:r>
              <a:rPr sz="3800" spc="-235" dirty="0"/>
              <a:t> </a:t>
            </a:r>
            <a:r>
              <a:rPr sz="3800" spc="-100" dirty="0"/>
              <a:t>And</a:t>
            </a:r>
            <a:r>
              <a:rPr sz="3800" spc="-229" dirty="0"/>
              <a:t> </a:t>
            </a:r>
            <a:r>
              <a:rPr sz="3800" spc="-75" dirty="0"/>
              <a:t>Wellness</a:t>
            </a:r>
            <a:endParaRPr sz="3800"/>
          </a:p>
        </p:txBody>
      </p:sp>
      <p:sp>
        <p:nvSpPr>
          <p:cNvPr id="7" name="object 7"/>
          <p:cNvSpPr txBox="1"/>
          <p:nvPr/>
        </p:nvSpPr>
        <p:spPr>
          <a:xfrm>
            <a:off x="346229" y="1548718"/>
            <a:ext cx="9311640" cy="13595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01295">
              <a:lnSpc>
                <a:spcPct val="134700"/>
              </a:lnSpc>
              <a:spcBef>
                <a:spcPts val="95"/>
              </a:spcBef>
            </a:pPr>
            <a:r>
              <a:rPr sz="1300" spc="170" dirty="0">
                <a:latin typeface="Lucida Sans Unicode"/>
                <a:cs typeface="Lucida Sans Unicode"/>
              </a:rPr>
              <a:t>Packed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100" dirty="0">
                <a:latin typeface="Lucida Sans Unicode"/>
                <a:cs typeface="Lucida Sans Unicode"/>
              </a:rPr>
              <a:t>with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145" dirty="0">
                <a:latin typeface="Lucida Sans Unicode"/>
                <a:cs typeface="Lucida Sans Unicode"/>
              </a:rPr>
              <a:t>essential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145" dirty="0">
                <a:latin typeface="Lucida Sans Unicode"/>
                <a:cs typeface="Lucida Sans Unicode"/>
              </a:rPr>
              <a:t>minerals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60" dirty="0">
                <a:latin typeface="Lucida Sans Unicode"/>
                <a:cs typeface="Lucida Sans Unicode"/>
              </a:rPr>
              <a:t>like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150" dirty="0">
                <a:latin typeface="Lucida Sans Unicode"/>
                <a:cs typeface="Lucida Sans Unicode"/>
              </a:rPr>
              <a:t>calcium,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135" dirty="0">
                <a:latin typeface="Lucida Sans Unicode"/>
                <a:cs typeface="Lucida Sans Unicode"/>
              </a:rPr>
              <a:t>potassium,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170" dirty="0">
                <a:latin typeface="Lucida Sans Unicode"/>
                <a:cs typeface="Lucida Sans Unicode"/>
              </a:rPr>
              <a:t>and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155" dirty="0">
                <a:latin typeface="Lucida Sans Unicode"/>
                <a:cs typeface="Lucida Sans Unicode"/>
              </a:rPr>
              <a:t>magnesium,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dirty="0">
                <a:latin typeface="Lucida Sans Unicode"/>
                <a:cs typeface="Lucida Sans Unicode"/>
              </a:rPr>
              <a:t>it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105" dirty="0">
                <a:latin typeface="Lucida Sans Unicode"/>
                <a:cs typeface="Lucida Sans Unicode"/>
              </a:rPr>
              <a:t>offers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160" dirty="0">
                <a:latin typeface="Lucida Sans Unicode"/>
                <a:cs typeface="Lucida Sans Unicode"/>
              </a:rPr>
              <a:t>a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135" dirty="0">
                <a:latin typeface="Lucida Sans Unicode"/>
                <a:cs typeface="Lucida Sans Unicode"/>
              </a:rPr>
              <a:t>natural </a:t>
            </a:r>
            <a:r>
              <a:rPr sz="1300" spc="150" dirty="0">
                <a:latin typeface="Lucida Sans Unicode"/>
                <a:cs typeface="Lucida Sans Unicode"/>
              </a:rPr>
              <a:t>alternative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70" dirty="0">
                <a:latin typeface="Lucida Sans Unicode"/>
                <a:cs typeface="Lucida Sans Unicode"/>
              </a:rPr>
              <a:t>to</a:t>
            </a:r>
            <a:r>
              <a:rPr sz="1300" spc="220" dirty="0">
                <a:latin typeface="Lucida Sans Unicode"/>
                <a:cs typeface="Lucida Sans Unicode"/>
              </a:rPr>
              <a:t> </a:t>
            </a:r>
            <a:r>
              <a:rPr sz="1300" spc="135" dirty="0">
                <a:latin typeface="Lucida Sans Unicode"/>
                <a:cs typeface="Lucida Sans Unicode"/>
              </a:rPr>
              <a:t>traditional</a:t>
            </a:r>
            <a:r>
              <a:rPr sz="1300" spc="220" dirty="0">
                <a:latin typeface="Lucida Sans Unicode"/>
                <a:cs typeface="Lucida Sans Unicode"/>
              </a:rPr>
              <a:t> </a:t>
            </a:r>
            <a:r>
              <a:rPr sz="1300" spc="150" dirty="0">
                <a:latin typeface="Lucida Sans Unicode"/>
                <a:cs typeface="Lucida Sans Unicode"/>
              </a:rPr>
              <a:t>table</a:t>
            </a:r>
            <a:r>
              <a:rPr sz="1300" spc="220" dirty="0">
                <a:latin typeface="Lucida Sans Unicode"/>
                <a:cs typeface="Lucida Sans Unicode"/>
              </a:rPr>
              <a:t> </a:t>
            </a:r>
            <a:r>
              <a:rPr sz="1300" spc="95" dirty="0">
                <a:latin typeface="Lucida Sans Unicode"/>
                <a:cs typeface="Lucida Sans Unicode"/>
              </a:rPr>
              <a:t>salt.</a:t>
            </a:r>
            <a:r>
              <a:rPr sz="1300" spc="220" dirty="0">
                <a:latin typeface="Lucida Sans Unicode"/>
                <a:cs typeface="Lucida Sans Unicode"/>
              </a:rPr>
              <a:t> </a:t>
            </a:r>
            <a:r>
              <a:rPr sz="1300" spc="160" dirty="0">
                <a:latin typeface="Lucida Sans Unicode"/>
                <a:cs typeface="Lucida Sans Unicode"/>
              </a:rPr>
              <a:t>Beyond</a:t>
            </a:r>
            <a:r>
              <a:rPr sz="1300" spc="220" dirty="0">
                <a:latin typeface="Lucida Sans Unicode"/>
                <a:cs typeface="Lucida Sans Unicode"/>
              </a:rPr>
              <a:t> </a:t>
            </a:r>
            <a:r>
              <a:rPr sz="1300" spc="65" dirty="0">
                <a:latin typeface="Lucida Sans Unicode"/>
                <a:cs typeface="Lucida Sans Unicode"/>
              </a:rPr>
              <a:t>its</a:t>
            </a:r>
            <a:r>
              <a:rPr sz="1300" spc="220" dirty="0">
                <a:latin typeface="Lucida Sans Unicode"/>
                <a:cs typeface="Lucida Sans Unicode"/>
              </a:rPr>
              <a:t> </a:t>
            </a:r>
            <a:r>
              <a:rPr sz="1300" spc="140" dirty="0">
                <a:latin typeface="Lucida Sans Unicode"/>
                <a:cs typeface="Lucida Sans Unicode"/>
              </a:rPr>
              <a:t>culinary</a:t>
            </a:r>
            <a:r>
              <a:rPr sz="1300" spc="220" dirty="0">
                <a:latin typeface="Lucida Sans Unicode"/>
                <a:cs typeface="Lucida Sans Unicode"/>
              </a:rPr>
              <a:t> </a:t>
            </a:r>
            <a:r>
              <a:rPr sz="1300" spc="95" dirty="0">
                <a:latin typeface="Lucida Sans Unicode"/>
                <a:cs typeface="Lucida Sans Unicode"/>
              </a:rPr>
              <a:t>uses,</a:t>
            </a:r>
            <a:r>
              <a:rPr lang="en-US" sz="1300" spc="215" dirty="0">
                <a:latin typeface="Lucida Sans Unicode"/>
                <a:cs typeface="Lucida Sans Unicode"/>
              </a:rPr>
              <a:t> Aura </a:t>
            </a:r>
            <a:r>
              <a:rPr sz="1300" dirty="0">
                <a:latin typeface="Lucida Sans Unicode"/>
                <a:cs typeface="Lucida Sans Unicode"/>
              </a:rPr>
              <a:t>is</a:t>
            </a:r>
            <a:r>
              <a:rPr sz="1300" spc="220" dirty="0">
                <a:latin typeface="Lucida Sans Unicode"/>
                <a:cs typeface="Lucida Sans Unicode"/>
              </a:rPr>
              <a:t> </a:t>
            </a:r>
            <a:r>
              <a:rPr sz="1300" spc="195" dirty="0">
                <a:latin typeface="Lucida Sans Unicode"/>
                <a:cs typeface="Lucida Sans Unicode"/>
              </a:rPr>
              <a:t>embraced</a:t>
            </a:r>
            <a:r>
              <a:rPr sz="1300" spc="220" dirty="0">
                <a:latin typeface="Lucida Sans Unicode"/>
                <a:cs typeface="Lucida Sans Unicode"/>
              </a:rPr>
              <a:t> </a:t>
            </a:r>
            <a:r>
              <a:rPr sz="1300" spc="-25" dirty="0">
                <a:latin typeface="Lucida Sans Unicode"/>
                <a:cs typeface="Lucida Sans Unicode"/>
              </a:rPr>
              <a:t>in </a:t>
            </a:r>
            <a:r>
              <a:rPr sz="1300" spc="130" dirty="0">
                <a:latin typeface="Lucida Sans Unicode"/>
                <a:cs typeface="Lucida Sans Unicode"/>
              </a:rPr>
              <a:t>wellness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165" dirty="0">
                <a:latin typeface="Lucida Sans Unicode"/>
                <a:cs typeface="Lucida Sans Unicode"/>
              </a:rPr>
              <a:t>practices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40" dirty="0">
                <a:latin typeface="Lucida Sans Unicode"/>
                <a:cs typeface="Lucida Sans Unicode"/>
              </a:rPr>
              <a:t>such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150" dirty="0">
                <a:latin typeface="Lucida Sans Unicode"/>
                <a:cs typeface="Lucida Sans Unicode"/>
              </a:rPr>
              <a:t>as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25" dirty="0">
                <a:latin typeface="Lucida Sans Unicode"/>
                <a:cs typeface="Lucida Sans Unicode"/>
              </a:rPr>
              <a:t>salt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155" dirty="0">
                <a:latin typeface="Lucida Sans Unicode"/>
                <a:cs typeface="Lucida Sans Unicode"/>
              </a:rPr>
              <a:t>therapy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70" dirty="0">
                <a:latin typeface="Lucida Sans Unicode"/>
                <a:cs typeface="Lucida Sans Unicode"/>
              </a:rPr>
              <a:t>and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125" dirty="0">
                <a:latin typeface="Lucida Sans Unicode"/>
                <a:cs typeface="Lucida Sans Unicode"/>
              </a:rPr>
              <a:t>detoxification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95" dirty="0">
                <a:latin typeface="Lucida Sans Unicode"/>
                <a:cs typeface="Lucida Sans Unicode"/>
              </a:rPr>
              <a:t>rituals.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125" dirty="0">
                <a:latin typeface="Lucida Sans Unicode"/>
                <a:cs typeface="Lucida Sans Unicode"/>
              </a:rPr>
              <a:t>With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65" dirty="0">
                <a:latin typeface="Lucida Sans Unicode"/>
                <a:cs typeface="Lucida Sans Unicode"/>
              </a:rPr>
              <a:t>its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125" dirty="0">
                <a:latin typeface="Lucida Sans Unicode"/>
                <a:cs typeface="Lucida Sans Unicode"/>
              </a:rPr>
              <a:t>ability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70" dirty="0">
                <a:latin typeface="Lucida Sans Unicode"/>
                <a:cs typeface="Lucida Sans Unicode"/>
              </a:rPr>
              <a:t>to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180" dirty="0">
                <a:latin typeface="Lucida Sans Unicode"/>
                <a:cs typeface="Lucida Sans Unicode"/>
              </a:rPr>
              <a:t>balance </a:t>
            </a:r>
            <a:endParaRPr sz="1300" dirty="0">
              <a:latin typeface="Lucida Sans Unicode"/>
              <a:cs typeface="Lucida Sans Unicode"/>
            </a:endParaRPr>
          </a:p>
          <a:p>
            <a:pPr marL="12700" marR="5080">
              <a:lnSpc>
                <a:spcPct val="134700"/>
              </a:lnSpc>
            </a:pPr>
            <a:r>
              <a:rPr sz="1300" spc="140" dirty="0">
                <a:latin typeface="Lucida Sans Unicode"/>
                <a:cs typeface="Lucida Sans Unicode"/>
              </a:rPr>
              <a:t>electrolytes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70" dirty="0">
                <a:latin typeface="Lucida Sans Unicode"/>
                <a:cs typeface="Lucida Sans Unicode"/>
              </a:rPr>
              <a:t>and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85" dirty="0">
                <a:latin typeface="Lucida Sans Unicode"/>
                <a:cs typeface="Lucida Sans Unicode"/>
              </a:rPr>
              <a:t>enhance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20" dirty="0">
                <a:latin typeface="Lucida Sans Unicode"/>
                <a:cs typeface="Lucida Sans Unicode"/>
              </a:rPr>
              <a:t>hydration,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170" dirty="0">
                <a:latin typeface="Lucida Sans Unicode"/>
                <a:cs typeface="Lucida Sans Unicode"/>
              </a:rPr>
              <a:t>Himalayan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25" dirty="0">
                <a:latin typeface="Lucida Sans Unicode"/>
                <a:cs typeface="Lucida Sans Unicode"/>
              </a:rPr>
              <a:t>salt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65" dirty="0">
                <a:latin typeface="Lucida Sans Unicode"/>
                <a:cs typeface="Lucida Sans Unicode"/>
              </a:rPr>
              <a:t>emerges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50" dirty="0">
                <a:latin typeface="Lucida Sans Unicode"/>
                <a:cs typeface="Lucida Sans Unicode"/>
              </a:rPr>
              <a:t>as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160" dirty="0">
                <a:latin typeface="Lucida Sans Unicode"/>
                <a:cs typeface="Lucida Sans Unicode"/>
              </a:rPr>
              <a:t>a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35" dirty="0">
                <a:latin typeface="Lucida Sans Unicode"/>
                <a:cs typeface="Lucida Sans Unicode"/>
              </a:rPr>
              <a:t>versatile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95" dirty="0">
                <a:latin typeface="Lucida Sans Unicode"/>
                <a:cs typeface="Lucida Sans Unicode"/>
              </a:rPr>
              <a:t>tool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60" dirty="0">
                <a:latin typeface="Lucida Sans Unicode"/>
                <a:cs typeface="Lucida Sans Unicode"/>
              </a:rPr>
              <a:t>for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125" dirty="0">
                <a:latin typeface="Lucida Sans Unicode"/>
                <a:cs typeface="Lucida Sans Unicode"/>
              </a:rPr>
              <a:t>promoting </a:t>
            </a:r>
            <a:r>
              <a:rPr sz="1300" spc="135" dirty="0">
                <a:latin typeface="Lucida Sans Unicode"/>
                <a:cs typeface="Lucida Sans Unicode"/>
              </a:rPr>
              <a:t>overall</a:t>
            </a:r>
            <a:r>
              <a:rPr sz="1300" spc="200" dirty="0">
                <a:latin typeface="Lucida Sans Unicode"/>
                <a:cs typeface="Lucida Sans Unicode"/>
              </a:rPr>
              <a:t> </a:t>
            </a:r>
            <a:r>
              <a:rPr sz="1300" spc="145" dirty="0">
                <a:latin typeface="Lucida Sans Unicode"/>
                <a:cs typeface="Lucida Sans Unicode"/>
              </a:rPr>
              <a:t>health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170" dirty="0">
                <a:latin typeface="Lucida Sans Unicode"/>
                <a:cs typeface="Lucida Sans Unicode"/>
              </a:rPr>
              <a:t>and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100" dirty="0">
                <a:latin typeface="Lucida Sans Unicode"/>
                <a:cs typeface="Lucida Sans Unicode"/>
              </a:rPr>
              <a:t>vitality. </a:t>
            </a:r>
            <a:endParaRPr sz="1300" dirty="0">
              <a:latin typeface="Lucida Sans Unicode"/>
              <a:cs typeface="Lucida Sans Unicod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96947C-1F01-5A7D-E247-7C880DD32E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299" y="39915"/>
            <a:ext cx="2117781" cy="960362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3" cy="756000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58539" y="456741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solidFill>
                  <a:srgbClr val="FFFFFF"/>
                </a:solidFill>
                <a:latin typeface="Lucida Sans Unicode"/>
                <a:cs typeface="Lucida Sans Unicode"/>
              </a:rPr>
              <a:t>Product</a:t>
            </a:r>
            <a:r>
              <a:rPr sz="1050" spc="18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50" spc="80" dirty="0">
                <a:solidFill>
                  <a:srgbClr val="FFFFFF"/>
                </a:solidFill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214452" y="793097"/>
            <a:ext cx="3959225" cy="3253776"/>
          </a:xfrm>
          <a:prstGeom prst="rect">
            <a:avLst/>
          </a:prstGeom>
        </p:spPr>
        <p:txBody>
          <a:bodyPr vert="horz" wrap="square" lIns="0" tIns="163195" rIns="0" bIns="0" rtlCol="0">
            <a:spAutoFit/>
          </a:bodyPr>
          <a:lstStyle/>
          <a:p>
            <a:pPr marL="720090" marR="5080" indent="-542925" algn="r">
              <a:lnSpc>
                <a:spcPts val="5800"/>
              </a:lnSpc>
              <a:spcBef>
                <a:spcPts val="1285"/>
              </a:spcBef>
            </a:pPr>
            <a:r>
              <a:rPr lang="en-US" sz="5800" spc="50" dirty="0">
                <a:solidFill>
                  <a:srgbClr val="FFFFFF"/>
                </a:solidFill>
              </a:rPr>
              <a:t>Aura</a:t>
            </a:r>
            <a:br>
              <a:rPr lang="en-US" sz="5800" spc="50" dirty="0">
                <a:solidFill>
                  <a:srgbClr val="FFFFFF"/>
                </a:solidFill>
              </a:rPr>
            </a:br>
            <a:r>
              <a:rPr sz="5800" spc="50" dirty="0">
                <a:solidFill>
                  <a:srgbClr val="FFFFFF"/>
                </a:solidFill>
              </a:rPr>
              <a:t> </a:t>
            </a:r>
            <a:r>
              <a:rPr sz="5800" spc="95" dirty="0">
                <a:solidFill>
                  <a:srgbClr val="FFFFFF"/>
                </a:solidFill>
              </a:rPr>
              <a:t>Massage </a:t>
            </a:r>
            <a:r>
              <a:rPr sz="5800" spc="-10" dirty="0">
                <a:solidFill>
                  <a:srgbClr val="FFFFFF"/>
                </a:solidFill>
              </a:rPr>
              <a:t>Stones</a:t>
            </a:r>
            <a:endParaRPr sz="5800" dirty="0"/>
          </a:p>
          <a:p>
            <a:pPr marL="900430" marR="5080" indent="-888365">
              <a:lnSpc>
                <a:spcPct val="134700"/>
              </a:lnSpc>
              <a:spcBef>
                <a:spcPts val="625"/>
              </a:spcBef>
            </a:pPr>
            <a:r>
              <a:rPr sz="1300" i="1" spc="140" dirty="0">
                <a:solidFill>
                  <a:srgbClr val="FFFFFF"/>
                </a:solidFill>
                <a:latin typeface="Arial"/>
                <a:cs typeface="Arial"/>
              </a:rPr>
              <a:t>Infuse</a:t>
            </a:r>
            <a:r>
              <a:rPr sz="1300" i="1" spc="2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i="1" spc="114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1300" i="1" spc="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i="1" spc="110" dirty="0">
                <a:solidFill>
                  <a:srgbClr val="FFFFFF"/>
                </a:solidFill>
                <a:latin typeface="Arial"/>
                <a:cs typeface="Arial"/>
              </a:rPr>
              <a:t>Body</a:t>
            </a:r>
            <a:r>
              <a:rPr sz="1300" i="1" spc="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i="1" spc="145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1300" i="1" spc="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i="1" spc="180" dirty="0">
                <a:solidFill>
                  <a:srgbClr val="FFFFFF"/>
                </a:solidFill>
                <a:latin typeface="Arial"/>
                <a:cs typeface="Arial"/>
              </a:rPr>
              <a:t>Natural</a:t>
            </a:r>
            <a:r>
              <a:rPr sz="1300" i="1" spc="2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i="1" spc="135" dirty="0">
                <a:solidFill>
                  <a:srgbClr val="FFFFFF"/>
                </a:solidFill>
                <a:latin typeface="Arial"/>
                <a:cs typeface="Arial"/>
              </a:rPr>
              <a:t>Wellness </a:t>
            </a:r>
            <a:r>
              <a:rPr sz="1300" i="1" spc="7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lang="en-US" sz="1300" i="1" spc="254" dirty="0">
                <a:solidFill>
                  <a:srgbClr val="FFFFFF"/>
                </a:solidFill>
                <a:latin typeface="Arial"/>
                <a:cs typeface="Arial"/>
              </a:rPr>
              <a:t> aura </a:t>
            </a:r>
            <a:r>
              <a:rPr sz="1300" i="1" spc="180" dirty="0">
                <a:solidFill>
                  <a:srgbClr val="FFFFFF"/>
                </a:solidFill>
                <a:latin typeface="Arial"/>
                <a:cs typeface="Arial"/>
              </a:rPr>
              <a:t>Massage</a:t>
            </a:r>
            <a:r>
              <a:rPr sz="1300" i="1" spc="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i="1" spc="120" dirty="0">
                <a:solidFill>
                  <a:srgbClr val="FFFFFF"/>
                </a:solidFill>
                <a:latin typeface="Arial"/>
                <a:cs typeface="Arial"/>
              </a:rPr>
              <a:t>Stones </a:t>
            </a:r>
            <a:endParaRPr sz="13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20683" y="913177"/>
            <a:ext cx="5056238" cy="56105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2400935" algn="l"/>
              </a:tabLst>
            </a:pPr>
            <a:r>
              <a:rPr spc="290" dirty="0"/>
              <a:t>Massage</a:t>
            </a:r>
            <a:r>
              <a:rPr lang="en-US" spc="290" dirty="0"/>
              <a:t> </a:t>
            </a:r>
            <a:r>
              <a:rPr spc="265" dirty="0"/>
              <a:t>Stones 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66054" y="441349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 dirty="0">
              <a:latin typeface="Arial Black"/>
              <a:cs typeface="Arial Blac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44410" y="3840060"/>
            <a:ext cx="1276985" cy="272415"/>
          </a:xfrm>
          <a:prstGeom prst="rect">
            <a:avLst/>
          </a:prstGeom>
          <a:solidFill>
            <a:srgbClr val="EEA587"/>
          </a:solidFill>
          <a:ln w="12700">
            <a:solidFill>
              <a:srgbClr val="000000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110489">
              <a:lnSpc>
                <a:spcPct val="100000"/>
              </a:lnSpc>
              <a:spcBef>
                <a:spcPts val="270"/>
              </a:spcBef>
            </a:pPr>
            <a:r>
              <a:rPr sz="1300" b="1" dirty="0">
                <a:latin typeface="Arial"/>
                <a:cs typeface="Arial"/>
              </a:rPr>
              <a:t>SKU: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MS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-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spc="-25" dirty="0">
                <a:latin typeface="Arial"/>
                <a:cs typeface="Arial"/>
              </a:rPr>
              <a:t>01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42541" y="3352838"/>
            <a:ext cx="1740535" cy="2374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350" b="1" dirty="0">
                <a:latin typeface="Arial"/>
                <a:cs typeface="Arial"/>
              </a:rPr>
              <a:t>Salt</a:t>
            </a:r>
            <a:r>
              <a:rPr sz="1350" b="1" spc="130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Deodorant</a:t>
            </a:r>
            <a:r>
              <a:rPr sz="1350" b="1" spc="130" dirty="0">
                <a:latin typeface="Arial"/>
                <a:cs typeface="Arial"/>
              </a:rPr>
              <a:t> </a:t>
            </a:r>
            <a:r>
              <a:rPr sz="1350" b="1" spc="-10" dirty="0">
                <a:latin typeface="Arial"/>
                <a:cs typeface="Arial"/>
              </a:rPr>
              <a:t>stick</a:t>
            </a:r>
            <a:endParaRPr sz="135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511727" y="3853141"/>
            <a:ext cx="1276985" cy="272415"/>
          </a:xfrm>
          <a:prstGeom prst="rect">
            <a:avLst/>
          </a:prstGeom>
          <a:solidFill>
            <a:srgbClr val="EEA587"/>
          </a:solidFill>
          <a:ln w="12700">
            <a:solidFill>
              <a:srgbClr val="000000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110489">
              <a:lnSpc>
                <a:spcPct val="100000"/>
              </a:lnSpc>
              <a:spcBef>
                <a:spcPts val="270"/>
              </a:spcBef>
            </a:pPr>
            <a:r>
              <a:rPr sz="1300" b="1" dirty="0">
                <a:latin typeface="Arial"/>
                <a:cs typeface="Arial"/>
              </a:rPr>
              <a:t>SKU: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MS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-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spc="-25" dirty="0">
                <a:latin typeface="Arial"/>
                <a:cs typeface="Arial"/>
              </a:rPr>
              <a:t>02</a:t>
            </a:r>
            <a:endParaRPr sz="13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046996" y="3365906"/>
            <a:ext cx="2205990" cy="2374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350" b="1" dirty="0">
                <a:latin typeface="Arial"/>
                <a:cs typeface="Arial"/>
              </a:rPr>
              <a:t>Salt</a:t>
            </a:r>
            <a:r>
              <a:rPr sz="1350" b="1" spc="125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Heart</a:t>
            </a:r>
            <a:r>
              <a:rPr sz="1350" b="1" spc="125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Massage</a:t>
            </a:r>
            <a:r>
              <a:rPr sz="1350" b="1" spc="125" dirty="0">
                <a:latin typeface="Arial"/>
                <a:cs typeface="Arial"/>
              </a:rPr>
              <a:t> </a:t>
            </a:r>
            <a:r>
              <a:rPr sz="1350" b="1" spc="-10" dirty="0">
                <a:latin typeface="Arial"/>
                <a:cs typeface="Arial"/>
              </a:rPr>
              <a:t>Stone</a:t>
            </a:r>
            <a:endParaRPr sz="13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125044" y="3883442"/>
            <a:ext cx="1082675" cy="2292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00" b="1" dirty="0">
                <a:latin typeface="Arial"/>
                <a:cs typeface="Arial"/>
              </a:rPr>
              <a:t>SKU: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MS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-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spc="-25" dirty="0">
                <a:latin typeface="Arial"/>
                <a:cs typeface="Arial"/>
              </a:rPr>
              <a:t>03</a:t>
            </a:r>
            <a:endParaRPr sz="13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027102" y="3866210"/>
            <a:ext cx="1276985" cy="272415"/>
          </a:xfrm>
          <a:custGeom>
            <a:avLst/>
            <a:gdLst/>
            <a:ahLst/>
            <a:cxnLst/>
            <a:rect l="l" t="t" r="r" b="b"/>
            <a:pathLst>
              <a:path w="1276984" h="272414">
                <a:moveTo>
                  <a:pt x="1276413" y="271894"/>
                </a:moveTo>
                <a:lnTo>
                  <a:pt x="0" y="271894"/>
                </a:lnTo>
                <a:lnTo>
                  <a:pt x="0" y="0"/>
                </a:lnTo>
                <a:lnTo>
                  <a:pt x="1276413" y="0"/>
                </a:lnTo>
                <a:lnTo>
                  <a:pt x="1276413" y="271894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653811" y="3378974"/>
            <a:ext cx="2023110" cy="2374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350" b="1" dirty="0">
                <a:latin typeface="Arial"/>
                <a:cs typeface="Arial"/>
              </a:rPr>
              <a:t>Imperial</a:t>
            </a:r>
            <a:r>
              <a:rPr sz="1350" b="1" spc="130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Massage</a:t>
            </a:r>
            <a:r>
              <a:rPr sz="1350" b="1" spc="135" dirty="0">
                <a:latin typeface="Arial"/>
                <a:cs typeface="Arial"/>
              </a:rPr>
              <a:t> </a:t>
            </a:r>
            <a:r>
              <a:rPr sz="1350" b="1" spc="-20" dirty="0">
                <a:latin typeface="Arial"/>
                <a:cs typeface="Arial"/>
              </a:rPr>
              <a:t>stone</a:t>
            </a:r>
            <a:endParaRPr sz="13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647709" y="3883442"/>
            <a:ext cx="1082675" cy="2292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00" b="1" dirty="0">
                <a:latin typeface="Arial"/>
                <a:cs typeface="Arial"/>
              </a:rPr>
              <a:t>SKU: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MS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-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spc="-25" dirty="0">
                <a:latin typeface="Arial"/>
                <a:cs typeface="Arial"/>
              </a:rPr>
              <a:t>04</a:t>
            </a:r>
            <a:endParaRPr sz="13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549792" y="3866197"/>
            <a:ext cx="1276985" cy="272415"/>
          </a:xfrm>
          <a:custGeom>
            <a:avLst/>
            <a:gdLst/>
            <a:ahLst/>
            <a:cxnLst/>
            <a:rect l="l" t="t" r="r" b="b"/>
            <a:pathLst>
              <a:path w="1276984" h="272414">
                <a:moveTo>
                  <a:pt x="1276413" y="271894"/>
                </a:moveTo>
                <a:lnTo>
                  <a:pt x="0" y="271894"/>
                </a:lnTo>
                <a:lnTo>
                  <a:pt x="0" y="0"/>
                </a:lnTo>
                <a:lnTo>
                  <a:pt x="1276413" y="0"/>
                </a:lnTo>
                <a:lnTo>
                  <a:pt x="1276413" y="271894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8037931" y="3378974"/>
            <a:ext cx="2300605" cy="2374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350" b="1" dirty="0">
                <a:latin typeface="Arial"/>
                <a:cs typeface="Arial"/>
              </a:rPr>
              <a:t>Cone</a:t>
            </a:r>
            <a:r>
              <a:rPr sz="1350" b="1" spc="80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Shape</a:t>
            </a:r>
            <a:r>
              <a:rPr sz="1350" b="1" spc="80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Candle</a:t>
            </a:r>
            <a:r>
              <a:rPr sz="1350" b="1" spc="80" dirty="0">
                <a:latin typeface="Arial"/>
                <a:cs typeface="Arial"/>
              </a:rPr>
              <a:t> </a:t>
            </a:r>
            <a:r>
              <a:rPr sz="1350" b="1" spc="-10" dirty="0">
                <a:latin typeface="Arial"/>
                <a:cs typeface="Arial"/>
              </a:rPr>
              <a:t>Holder</a:t>
            </a:r>
            <a:endParaRPr sz="135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393291" y="901954"/>
            <a:ext cx="10219082" cy="5846711"/>
            <a:chOff x="393291" y="901954"/>
            <a:chExt cx="10219082" cy="5846711"/>
          </a:xfrm>
        </p:grpSpPr>
        <p:pic>
          <p:nvPicPr>
            <p:cNvPr id="17" name="object 1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63611" y="3899903"/>
              <a:ext cx="2848762" cy="284876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3291" y="1181887"/>
              <a:ext cx="2178659" cy="217865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38336" y="901954"/>
              <a:ext cx="2938119" cy="293811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46940" y="1461274"/>
              <a:ext cx="2256980" cy="225698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83521" y="4336313"/>
              <a:ext cx="1778825" cy="177882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31848" y="1381467"/>
              <a:ext cx="1979066" cy="197907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31637" y="4052455"/>
              <a:ext cx="2227529" cy="222752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87335" y="4217288"/>
              <a:ext cx="1897849" cy="1897849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825233" y="6537032"/>
            <a:ext cx="1276985" cy="272415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110489">
              <a:lnSpc>
                <a:spcPct val="100000"/>
              </a:lnSpc>
              <a:spcBef>
                <a:spcPts val="270"/>
              </a:spcBef>
            </a:pPr>
            <a:r>
              <a:rPr sz="1300" b="1" dirty="0">
                <a:latin typeface="Arial"/>
                <a:cs typeface="Arial"/>
              </a:rPr>
              <a:t>SKU: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MS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-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spc="-25" dirty="0">
                <a:latin typeface="Arial"/>
                <a:cs typeface="Arial"/>
              </a:rPr>
              <a:t>05</a:t>
            </a:r>
            <a:endParaRPr sz="13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43359" y="6049797"/>
            <a:ext cx="2202815" cy="2374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350" b="1" dirty="0">
                <a:latin typeface="Arial"/>
                <a:cs typeface="Arial"/>
              </a:rPr>
              <a:t>Round</a:t>
            </a:r>
            <a:r>
              <a:rPr sz="1350" b="1" spc="-10" dirty="0">
                <a:latin typeface="Arial"/>
                <a:cs typeface="Arial"/>
              </a:rPr>
              <a:t> </a:t>
            </a:r>
            <a:r>
              <a:rPr sz="1350" b="1" spc="-20" dirty="0">
                <a:latin typeface="Arial"/>
                <a:cs typeface="Arial"/>
              </a:rPr>
              <a:t>Balls</a:t>
            </a:r>
            <a:r>
              <a:rPr sz="1350" b="1" spc="-10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With</a:t>
            </a:r>
            <a:r>
              <a:rPr sz="1350" b="1" spc="-10" dirty="0">
                <a:latin typeface="Arial"/>
                <a:cs typeface="Arial"/>
              </a:rPr>
              <a:t> Wooden</a:t>
            </a:r>
            <a:endParaRPr sz="13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486048" y="6537400"/>
            <a:ext cx="1276985" cy="272415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110489">
              <a:lnSpc>
                <a:spcPct val="100000"/>
              </a:lnSpc>
              <a:spcBef>
                <a:spcPts val="270"/>
              </a:spcBef>
            </a:pPr>
            <a:r>
              <a:rPr sz="1300" b="1" dirty="0">
                <a:latin typeface="Arial"/>
                <a:cs typeface="Arial"/>
              </a:rPr>
              <a:t>SKU: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MS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-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spc="-25" dirty="0">
                <a:latin typeface="Arial"/>
                <a:cs typeface="Arial"/>
              </a:rPr>
              <a:t>06</a:t>
            </a:r>
            <a:endParaRPr sz="13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013201" y="6050178"/>
            <a:ext cx="2314575" cy="2374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350" b="1" dirty="0">
                <a:latin typeface="Arial"/>
                <a:cs typeface="Arial"/>
              </a:rPr>
              <a:t>Leaf</a:t>
            </a:r>
            <a:r>
              <a:rPr sz="1350" b="1" spc="105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Shape</a:t>
            </a:r>
            <a:r>
              <a:rPr sz="1350" b="1" spc="105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Massage</a:t>
            </a:r>
            <a:r>
              <a:rPr sz="1350" b="1" spc="105" dirty="0">
                <a:latin typeface="Arial"/>
                <a:cs typeface="Arial"/>
              </a:rPr>
              <a:t> </a:t>
            </a:r>
            <a:r>
              <a:rPr sz="1350" b="1" spc="-10" dirty="0">
                <a:latin typeface="Arial"/>
                <a:cs typeface="Arial"/>
              </a:rPr>
              <a:t>Stone</a:t>
            </a:r>
            <a:endParaRPr sz="13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075641" y="6537782"/>
            <a:ext cx="1276985" cy="272415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110489">
              <a:lnSpc>
                <a:spcPct val="100000"/>
              </a:lnSpc>
              <a:spcBef>
                <a:spcPts val="270"/>
              </a:spcBef>
            </a:pPr>
            <a:r>
              <a:rPr sz="1300" b="1" dirty="0">
                <a:latin typeface="Arial"/>
                <a:cs typeface="Arial"/>
              </a:rPr>
              <a:t>SKU: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MS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-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spc="-25" dirty="0">
                <a:latin typeface="Arial"/>
                <a:cs typeface="Arial"/>
              </a:rPr>
              <a:t>07</a:t>
            </a:r>
            <a:endParaRPr sz="13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799670" y="6050534"/>
            <a:ext cx="1860550" cy="2374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350" b="1" dirty="0">
                <a:latin typeface="Arial"/>
                <a:cs typeface="Arial"/>
              </a:rPr>
              <a:t>Massage</a:t>
            </a:r>
            <a:r>
              <a:rPr sz="1350" b="1" spc="75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Roller</a:t>
            </a:r>
            <a:r>
              <a:rPr sz="1350" b="1" spc="80" dirty="0">
                <a:latin typeface="Arial"/>
                <a:cs typeface="Arial"/>
              </a:rPr>
              <a:t> </a:t>
            </a:r>
            <a:r>
              <a:rPr sz="1350" b="1" spc="-10" dirty="0">
                <a:latin typeface="Arial"/>
                <a:cs typeface="Arial"/>
              </a:rPr>
              <a:t>Stone</a:t>
            </a:r>
            <a:endParaRPr sz="13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554287" y="6563538"/>
            <a:ext cx="1276985" cy="272415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110489">
              <a:lnSpc>
                <a:spcPct val="100000"/>
              </a:lnSpc>
              <a:spcBef>
                <a:spcPts val="270"/>
              </a:spcBef>
            </a:pPr>
            <a:r>
              <a:rPr sz="1300" b="1" dirty="0">
                <a:latin typeface="Arial"/>
                <a:cs typeface="Arial"/>
              </a:rPr>
              <a:t>SKU: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MS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-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spc="-25" dirty="0">
                <a:latin typeface="Arial"/>
                <a:cs typeface="Arial"/>
              </a:rPr>
              <a:t>08</a:t>
            </a:r>
            <a:endParaRPr sz="13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338159" y="6076302"/>
            <a:ext cx="1684655" cy="2374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350" b="1" dirty="0">
                <a:latin typeface="Arial"/>
                <a:cs typeface="Arial"/>
              </a:rPr>
              <a:t>Salt</a:t>
            </a:r>
            <a:r>
              <a:rPr sz="1350" b="1" spc="100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Massage</a:t>
            </a:r>
            <a:r>
              <a:rPr sz="1350" b="1" spc="100" dirty="0">
                <a:latin typeface="Arial"/>
                <a:cs typeface="Arial"/>
              </a:rPr>
              <a:t> </a:t>
            </a:r>
            <a:r>
              <a:rPr sz="1350" b="1" spc="-20" dirty="0">
                <a:latin typeface="Arial"/>
                <a:cs typeface="Arial"/>
              </a:rPr>
              <a:t>Wand</a:t>
            </a:r>
            <a:endParaRPr sz="1350">
              <a:latin typeface="Arial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F75459-D5EB-9DFE-4076-02FE280BF53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299" y="39915"/>
            <a:ext cx="2117781" cy="960362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object 3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51281" y="0"/>
            <a:ext cx="3940721" cy="4336249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5905969"/>
            <a:ext cx="7620" cy="1137920"/>
          </a:xfrm>
          <a:custGeom>
            <a:avLst/>
            <a:gdLst/>
            <a:ahLst/>
            <a:cxnLst/>
            <a:rect l="l" t="t" r="r" b="b"/>
            <a:pathLst>
              <a:path w="7620" h="1137920">
                <a:moveTo>
                  <a:pt x="7137" y="0"/>
                </a:moveTo>
                <a:lnTo>
                  <a:pt x="0" y="0"/>
                </a:lnTo>
                <a:lnTo>
                  <a:pt x="0" y="1137297"/>
                </a:lnTo>
                <a:lnTo>
                  <a:pt x="7137" y="1137297"/>
                </a:lnTo>
                <a:lnTo>
                  <a:pt x="7137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198952"/>
            <a:ext cx="10692130" cy="1137920"/>
          </a:xfrm>
          <a:custGeom>
            <a:avLst/>
            <a:gdLst/>
            <a:ahLst/>
            <a:cxnLst/>
            <a:rect l="l" t="t" r="r" b="b"/>
            <a:pathLst>
              <a:path w="10692130" h="1137920">
                <a:moveTo>
                  <a:pt x="10692003" y="0"/>
                </a:moveTo>
                <a:lnTo>
                  <a:pt x="1282" y="0"/>
                </a:lnTo>
                <a:lnTo>
                  <a:pt x="0" y="76"/>
                </a:lnTo>
                <a:lnTo>
                  <a:pt x="0" y="1137361"/>
                </a:lnTo>
                <a:lnTo>
                  <a:pt x="7137" y="1137361"/>
                </a:lnTo>
                <a:lnTo>
                  <a:pt x="10692003" y="1137297"/>
                </a:lnTo>
                <a:lnTo>
                  <a:pt x="10692003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64145" y="422832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407347" y="7145546"/>
            <a:ext cx="897890" cy="224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00" spc="175" dirty="0">
                <a:latin typeface="Lucida Sans Unicode"/>
                <a:cs typeface="Lucida Sans Unicode"/>
              </a:rPr>
              <a:t>Page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b="1" spc="50" dirty="0">
                <a:latin typeface="Arial"/>
                <a:cs typeface="Arial"/>
              </a:rPr>
              <a:t>001 </a:t>
            </a:r>
            <a:endParaRPr sz="13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282" y="5905906"/>
            <a:ext cx="10690860" cy="1137920"/>
          </a:xfrm>
          <a:custGeom>
            <a:avLst/>
            <a:gdLst/>
            <a:ahLst/>
            <a:cxnLst/>
            <a:rect l="l" t="t" r="r" b="b"/>
            <a:pathLst>
              <a:path w="10690860" h="1137920">
                <a:moveTo>
                  <a:pt x="10690720" y="0"/>
                </a:moveTo>
                <a:lnTo>
                  <a:pt x="0" y="0"/>
                </a:lnTo>
                <a:lnTo>
                  <a:pt x="0" y="1137297"/>
                </a:lnTo>
                <a:lnTo>
                  <a:pt x="10690720" y="1137297"/>
                </a:lnTo>
                <a:lnTo>
                  <a:pt x="10690720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259556" y="930930"/>
            <a:ext cx="4175760" cy="5689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2400935" algn="l"/>
              </a:tabLst>
            </a:pPr>
            <a:r>
              <a:rPr spc="290" dirty="0"/>
              <a:t>Massage</a:t>
            </a:r>
            <a:r>
              <a:rPr dirty="0"/>
              <a:t>	</a:t>
            </a:r>
            <a:r>
              <a:rPr spc="265" dirty="0"/>
              <a:t>Stones 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35595" y="3883392"/>
            <a:ext cx="1082675" cy="2292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00" b="1" dirty="0">
                <a:latin typeface="Arial"/>
                <a:cs typeface="Arial"/>
              </a:rPr>
              <a:t>SKU: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MS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-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spc="-25" dirty="0">
                <a:latin typeface="Arial"/>
                <a:cs typeface="Arial"/>
              </a:rPr>
              <a:t>09</a:t>
            </a:r>
            <a:endParaRPr sz="13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37691" y="3866146"/>
            <a:ext cx="1276985" cy="272415"/>
          </a:xfrm>
          <a:custGeom>
            <a:avLst/>
            <a:gdLst/>
            <a:ahLst/>
            <a:cxnLst/>
            <a:rect l="l" t="t" r="r" b="b"/>
            <a:pathLst>
              <a:path w="1276985" h="272414">
                <a:moveTo>
                  <a:pt x="1276413" y="271894"/>
                </a:moveTo>
                <a:lnTo>
                  <a:pt x="0" y="271894"/>
                </a:lnTo>
                <a:lnTo>
                  <a:pt x="0" y="0"/>
                </a:lnTo>
                <a:lnTo>
                  <a:pt x="1276413" y="0"/>
                </a:lnTo>
                <a:lnTo>
                  <a:pt x="1276413" y="271894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24545" y="3378923"/>
            <a:ext cx="1496060" cy="2374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350" b="1" dirty="0">
                <a:latin typeface="Arial"/>
                <a:cs typeface="Arial"/>
              </a:rPr>
              <a:t>Salt</a:t>
            </a:r>
            <a:r>
              <a:rPr sz="1350" b="1" spc="65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Heel</a:t>
            </a:r>
            <a:r>
              <a:rPr sz="1350" b="1" spc="70" dirty="0">
                <a:latin typeface="Arial"/>
                <a:cs typeface="Arial"/>
              </a:rPr>
              <a:t> </a:t>
            </a:r>
            <a:r>
              <a:rPr sz="1350" b="1" spc="-10" dirty="0">
                <a:latin typeface="Arial"/>
                <a:cs typeface="Arial"/>
              </a:rPr>
              <a:t>Scraper</a:t>
            </a:r>
            <a:endParaRPr sz="13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503282" y="3883392"/>
            <a:ext cx="1082675" cy="2292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00" b="1" dirty="0">
                <a:latin typeface="Arial"/>
                <a:cs typeface="Arial"/>
              </a:rPr>
              <a:t>SKU: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MS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-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spc="-25" dirty="0">
                <a:latin typeface="Arial"/>
                <a:cs typeface="Arial"/>
              </a:rPr>
              <a:t>10</a:t>
            </a:r>
            <a:endParaRPr sz="13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405365" y="3866146"/>
            <a:ext cx="1276985" cy="272415"/>
          </a:xfrm>
          <a:custGeom>
            <a:avLst/>
            <a:gdLst/>
            <a:ahLst/>
            <a:cxnLst/>
            <a:rect l="l" t="t" r="r" b="b"/>
            <a:pathLst>
              <a:path w="1276985" h="272414">
                <a:moveTo>
                  <a:pt x="1276413" y="271894"/>
                </a:moveTo>
                <a:lnTo>
                  <a:pt x="0" y="271894"/>
                </a:lnTo>
                <a:lnTo>
                  <a:pt x="0" y="0"/>
                </a:lnTo>
                <a:lnTo>
                  <a:pt x="1276413" y="0"/>
                </a:lnTo>
                <a:lnTo>
                  <a:pt x="1276413" y="271894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147301" y="3378923"/>
            <a:ext cx="1753870" cy="2374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350" b="1" dirty="0">
                <a:latin typeface="Arial"/>
                <a:cs typeface="Arial"/>
              </a:rPr>
              <a:t>Coin</a:t>
            </a:r>
            <a:r>
              <a:rPr sz="1350" b="1" spc="80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Massage</a:t>
            </a:r>
            <a:r>
              <a:rPr sz="1350" b="1" spc="80" dirty="0">
                <a:latin typeface="Arial"/>
                <a:cs typeface="Arial"/>
              </a:rPr>
              <a:t> </a:t>
            </a:r>
            <a:r>
              <a:rPr sz="1350" b="1" spc="-20" dirty="0">
                <a:latin typeface="Arial"/>
                <a:cs typeface="Arial"/>
              </a:rPr>
              <a:t>Stone</a:t>
            </a:r>
            <a:endParaRPr sz="13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097904" y="3883379"/>
            <a:ext cx="1082675" cy="2292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00" b="1" dirty="0">
                <a:latin typeface="Arial"/>
                <a:cs typeface="Arial"/>
              </a:rPr>
              <a:t>SKU: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MS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-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spc="-25" dirty="0">
                <a:latin typeface="Arial"/>
                <a:cs typeface="Arial"/>
              </a:rPr>
              <a:t>11</a:t>
            </a:r>
            <a:endParaRPr sz="13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999988" y="3866146"/>
            <a:ext cx="1276985" cy="272415"/>
          </a:xfrm>
          <a:custGeom>
            <a:avLst/>
            <a:gdLst/>
            <a:ahLst/>
            <a:cxnLst/>
            <a:rect l="l" t="t" r="r" b="b"/>
            <a:pathLst>
              <a:path w="1276984" h="272414">
                <a:moveTo>
                  <a:pt x="1276413" y="271894"/>
                </a:moveTo>
                <a:lnTo>
                  <a:pt x="0" y="271894"/>
                </a:lnTo>
                <a:lnTo>
                  <a:pt x="0" y="0"/>
                </a:lnTo>
                <a:lnTo>
                  <a:pt x="1276413" y="0"/>
                </a:lnTo>
                <a:lnTo>
                  <a:pt x="1276413" y="271894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5800623" y="3378911"/>
            <a:ext cx="1672589" cy="2374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350" b="1" dirty="0">
                <a:latin typeface="Arial"/>
                <a:cs typeface="Arial"/>
              </a:rPr>
              <a:t>Rods</a:t>
            </a:r>
            <a:r>
              <a:rPr sz="1350" b="1" spc="-25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For</a:t>
            </a:r>
            <a:r>
              <a:rPr sz="1350" b="1" spc="-25" dirty="0">
                <a:latin typeface="Arial"/>
                <a:cs typeface="Arial"/>
              </a:rPr>
              <a:t> </a:t>
            </a:r>
            <a:r>
              <a:rPr sz="1350" b="1" spc="-10" dirty="0">
                <a:latin typeface="Arial"/>
                <a:cs typeface="Arial"/>
              </a:rPr>
              <a:t>Underarm</a:t>
            </a:r>
            <a:endParaRPr sz="13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543505" y="3883392"/>
            <a:ext cx="1082675" cy="2292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00" b="1" dirty="0">
                <a:latin typeface="Arial"/>
                <a:cs typeface="Arial"/>
              </a:rPr>
              <a:t>SKU: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MS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-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spc="-25" dirty="0">
                <a:latin typeface="Arial"/>
                <a:cs typeface="Arial"/>
              </a:rPr>
              <a:t>12</a:t>
            </a:r>
            <a:endParaRPr sz="13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445589" y="3866146"/>
            <a:ext cx="1276985" cy="272415"/>
          </a:xfrm>
          <a:custGeom>
            <a:avLst/>
            <a:gdLst/>
            <a:ahLst/>
            <a:cxnLst/>
            <a:rect l="l" t="t" r="r" b="b"/>
            <a:pathLst>
              <a:path w="1276984" h="272414">
                <a:moveTo>
                  <a:pt x="1276413" y="271894"/>
                </a:moveTo>
                <a:lnTo>
                  <a:pt x="0" y="271894"/>
                </a:lnTo>
                <a:lnTo>
                  <a:pt x="0" y="0"/>
                </a:lnTo>
                <a:lnTo>
                  <a:pt x="1276413" y="0"/>
                </a:lnTo>
                <a:lnTo>
                  <a:pt x="1276413" y="271894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8211210" y="3378923"/>
            <a:ext cx="1748789" cy="2374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350" b="1" dirty="0">
                <a:latin typeface="Arial"/>
                <a:cs typeface="Arial"/>
              </a:rPr>
              <a:t>Oval</a:t>
            </a:r>
            <a:r>
              <a:rPr sz="1350" b="1" spc="95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Massage</a:t>
            </a:r>
            <a:r>
              <a:rPr sz="1350" b="1" spc="95" dirty="0">
                <a:latin typeface="Arial"/>
                <a:cs typeface="Arial"/>
              </a:rPr>
              <a:t> </a:t>
            </a:r>
            <a:r>
              <a:rPr sz="1350" b="1" spc="-20" dirty="0">
                <a:latin typeface="Arial"/>
                <a:cs typeface="Arial"/>
              </a:rPr>
              <a:t>Stone</a:t>
            </a:r>
            <a:endParaRPr sz="13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08086" y="6617105"/>
            <a:ext cx="1082675" cy="2292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00" b="1" dirty="0">
                <a:latin typeface="Arial"/>
                <a:cs typeface="Arial"/>
              </a:rPr>
              <a:t>SKU: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MS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-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spc="-25" dirty="0">
                <a:latin typeface="Arial"/>
                <a:cs typeface="Arial"/>
              </a:rPr>
              <a:t>13</a:t>
            </a:r>
            <a:endParaRPr sz="13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10183" y="6599859"/>
            <a:ext cx="1276985" cy="272415"/>
          </a:xfrm>
          <a:custGeom>
            <a:avLst/>
            <a:gdLst/>
            <a:ahLst/>
            <a:cxnLst/>
            <a:rect l="l" t="t" r="r" b="b"/>
            <a:pathLst>
              <a:path w="1276985" h="272415">
                <a:moveTo>
                  <a:pt x="1276413" y="271894"/>
                </a:moveTo>
                <a:lnTo>
                  <a:pt x="0" y="271894"/>
                </a:lnTo>
                <a:lnTo>
                  <a:pt x="0" y="0"/>
                </a:lnTo>
                <a:lnTo>
                  <a:pt x="1276413" y="0"/>
                </a:lnTo>
                <a:lnTo>
                  <a:pt x="1276413" y="271894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542578" y="6112631"/>
            <a:ext cx="1776095" cy="2374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350" b="1" dirty="0">
                <a:latin typeface="Arial"/>
                <a:cs typeface="Arial"/>
              </a:rPr>
              <a:t>Face</a:t>
            </a:r>
            <a:r>
              <a:rPr sz="1350" b="1" spc="125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Massage</a:t>
            </a:r>
            <a:r>
              <a:rPr sz="1350" b="1" spc="125" dirty="0">
                <a:latin typeface="Arial"/>
                <a:cs typeface="Arial"/>
              </a:rPr>
              <a:t> </a:t>
            </a:r>
            <a:r>
              <a:rPr sz="1350" b="1" spc="-10" dirty="0">
                <a:latin typeface="Arial"/>
                <a:cs typeface="Arial"/>
              </a:rPr>
              <a:t>Stone</a:t>
            </a:r>
            <a:endParaRPr sz="13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568903" y="6617475"/>
            <a:ext cx="1082675" cy="2292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00" b="1" dirty="0">
                <a:latin typeface="Arial"/>
                <a:cs typeface="Arial"/>
              </a:rPr>
              <a:t>SKU: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MS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-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spc="-25" dirty="0">
                <a:latin typeface="Arial"/>
                <a:cs typeface="Arial"/>
              </a:rPr>
              <a:t>14</a:t>
            </a:r>
            <a:endParaRPr sz="13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470986" y="6600240"/>
            <a:ext cx="1276985" cy="272415"/>
          </a:xfrm>
          <a:custGeom>
            <a:avLst/>
            <a:gdLst/>
            <a:ahLst/>
            <a:cxnLst/>
            <a:rect l="l" t="t" r="r" b="b"/>
            <a:pathLst>
              <a:path w="1276985" h="272415">
                <a:moveTo>
                  <a:pt x="1276413" y="271894"/>
                </a:moveTo>
                <a:lnTo>
                  <a:pt x="0" y="271894"/>
                </a:lnTo>
                <a:lnTo>
                  <a:pt x="0" y="0"/>
                </a:lnTo>
                <a:lnTo>
                  <a:pt x="1276413" y="0"/>
                </a:lnTo>
                <a:lnTo>
                  <a:pt x="1276413" y="271894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2985427" y="6113004"/>
            <a:ext cx="2265045" cy="2374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350" b="1" dirty="0">
                <a:latin typeface="Arial"/>
                <a:cs typeface="Arial"/>
              </a:rPr>
              <a:t>Round</a:t>
            </a:r>
            <a:r>
              <a:rPr sz="1350" b="1" spc="10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Massage</a:t>
            </a:r>
            <a:r>
              <a:rPr sz="1350" b="1" spc="10" dirty="0">
                <a:latin typeface="Arial"/>
                <a:cs typeface="Arial"/>
              </a:rPr>
              <a:t> </a:t>
            </a:r>
            <a:r>
              <a:rPr sz="1350" b="1" spc="-10" dirty="0">
                <a:latin typeface="Arial"/>
                <a:cs typeface="Arial"/>
              </a:rPr>
              <a:t>Ball</a:t>
            </a:r>
            <a:r>
              <a:rPr sz="1350" b="1" spc="10" dirty="0">
                <a:latin typeface="Arial"/>
                <a:cs typeface="Arial"/>
              </a:rPr>
              <a:t> </a:t>
            </a:r>
            <a:r>
              <a:rPr sz="1350" b="1" spc="-10" dirty="0">
                <a:latin typeface="Arial"/>
                <a:cs typeface="Arial"/>
              </a:rPr>
              <a:t>Stone</a:t>
            </a:r>
            <a:endParaRPr sz="13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158509" y="6617836"/>
            <a:ext cx="1082675" cy="2292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00" b="1" dirty="0">
                <a:latin typeface="Arial"/>
                <a:cs typeface="Arial"/>
              </a:rPr>
              <a:t>SKU: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MS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-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spc="-25" dirty="0">
                <a:latin typeface="Arial"/>
                <a:cs typeface="Arial"/>
              </a:rPr>
              <a:t>15</a:t>
            </a:r>
            <a:endParaRPr sz="13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060592" y="6600608"/>
            <a:ext cx="1276985" cy="272415"/>
          </a:xfrm>
          <a:custGeom>
            <a:avLst/>
            <a:gdLst/>
            <a:ahLst/>
            <a:cxnLst/>
            <a:rect l="l" t="t" r="r" b="b"/>
            <a:pathLst>
              <a:path w="1276984" h="272415">
                <a:moveTo>
                  <a:pt x="1276413" y="271894"/>
                </a:moveTo>
                <a:lnTo>
                  <a:pt x="0" y="271894"/>
                </a:lnTo>
                <a:lnTo>
                  <a:pt x="0" y="0"/>
                </a:lnTo>
                <a:lnTo>
                  <a:pt x="1276413" y="0"/>
                </a:lnTo>
                <a:lnTo>
                  <a:pt x="1276413" y="271894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5949696" y="6113363"/>
            <a:ext cx="1463040" cy="2374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350" b="1" dirty="0">
                <a:latin typeface="Arial"/>
                <a:cs typeface="Arial"/>
              </a:rPr>
              <a:t>Rectangle</a:t>
            </a:r>
            <a:r>
              <a:rPr sz="1350" b="1" spc="60" dirty="0">
                <a:latin typeface="Arial"/>
                <a:cs typeface="Arial"/>
              </a:rPr>
              <a:t>  </a:t>
            </a:r>
            <a:r>
              <a:rPr sz="1350" b="1" spc="-10" dirty="0">
                <a:latin typeface="Arial"/>
                <a:cs typeface="Arial"/>
              </a:rPr>
              <a:t>Stone</a:t>
            </a:r>
            <a:endParaRPr sz="13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637143" y="6643620"/>
            <a:ext cx="1082675" cy="2292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00" b="1" dirty="0">
                <a:latin typeface="Arial"/>
                <a:cs typeface="Arial"/>
              </a:rPr>
              <a:t>SKU: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MS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-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spc="-25" dirty="0">
                <a:latin typeface="Arial"/>
                <a:cs typeface="Arial"/>
              </a:rPr>
              <a:t>16</a:t>
            </a:r>
            <a:endParaRPr sz="130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8539226" y="6626377"/>
            <a:ext cx="1276985" cy="272415"/>
          </a:xfrm>
          <a:custGeom>
            <a:avLst/>
            <a:gdLst/>
            <a:ahLst/>
            <a:cxnLst/>
            <a:rect l="l" t="t" r="r" b="b"/>
            <a:pathLst>
              <a:path w="1276984" h="272415">
                <a:moveTo>
                  <a:pt x="1276413" y="271894"/>
                </a:moveTo>
                <a:lnTo>
                  <a:pt x="0" y="271894"/>
                </a:lnTo>
                <a:lnTo>
                  <a:pt x="0" y="0"/>
                </a:lnTo>
                <a:lnTo>
                  <a:pt x="1276413" y="0"/>
                </a:lnTo>
                <a:lnTo>
                  <a:pt x="1276413" y="271894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8005584" y="6139148"/>
            <a:ext cx="2341880" cy="2374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350" b="1" dirty="0">
                <a:latin typeface="Arial"/>
                <a:cs typeface="Arial"/>
              </a:rPr>
              <a:t>Roller</a:t>
            </a:r>
            <a:r>
              <a:rPr sz="1350" b="1" spc="85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With</a:t>
            </a:r>
            <a:r>
              <a:rPr sz="1350" b="1" spc="85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Wooden</a:t>
            </a:r>
            <a:r>
              <a:rPr sz="1350" b="1" spc="90" dirty="0">
                <a:latin typeface="Arial"/>
                <a:cs typeface="Arial"/>
              </a:rPr>
              <a:t> </a:t>
            </a:r>
            <a:r>
              <a:rPr sz="1350" b="1" spc="-10" dirty="0">
                <a:latin typeface="Arial"/>
                <a:cs typeface="Arial"/>
              </a:rPr>
              <a:t>Handle</a:t>
            </a:r>
            <a:endParaRPr sz="1350">
              <a:latin typeface="Arial"/>
              <a:cs typeface="Arial"/>
            </a:endParaRPr>
          </a:p>
        </p:txBody>
      </p:sp>
      <p:pic>
        <p:nvPicPr>
          <p:cNvPr id="34" name="object 3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2665" y="1185824"/>
            <a:ext cx="2332117" cy="2332113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02953" y="1185824"/>
            <a:ext cx="2481237" cy="2481237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505157" y="1290675"/>
            <a:ext cx="2122424" cy="2122411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32749" y="4453470"/>
            <a:ext cx="1544396" cy="1544396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47153" y="2104097"/>
            <a:ext cx="6124094" cy="5455907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039463" y="2638107"/>
            <a:ext cx="5286082" cy="4921897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691348" y="3981107"/>
            <a:ext cx="2686232" cy="26862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3ECD14-167D-EBDF-155D-16950DCCAF7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299" y="39915"/>
            <a:ext cx="2117781" cy="96036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386D109-0A07-115D-68E6-FD717DE5CE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53" y="1144327"/>
            <a:ext cx="10287000" cy="578643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62756" y="423340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285947" y="1040258"/>
            <a:ext cx="4120515" cy="612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03705" algn="l"/>
              </a:tabLst>
            </a:pPr>
            <a:r>
              <a:rPr sz="3850" b="1" spc="210" dirty="0">
                <a:latin typeface="Arial"/>
                <a:cs typeface="Arial"/>
              </a:rPr>
              <a:t>Glass</a:t>
            </a:r>
            <a:r>
              <a:rPr sz="3850" b="1" dirty="0">
                <a:latin typeface="Arial"/>
                <a:cs typeface="Arial"/>
              </a:rPr>
              <a:t>	</a:t>
            </a:r>
            <a:r>
              <a:rPr sz="3850" b="1" spc="285" dirty="0">
                <a:latin typeface="Arial"/>
                <a:cs typeface="Arial"/>
              </a:rPr>
              <a:t>Grinders </a:t>
            </a:r>
            <a:endParaRPr sz="385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-1133841" y="404562"/>
            <a:ext cx="3276600" cy="509619"/>
          </a:xfrm>
          <a:prstGeom prst="rect">
            <a:avLst/>
          </a:prstGeom>
        </p:spPr>
        <p:txBody>
          <a:bodyPr vert="horz" wrap="square" lIns="0" tIns="207510" rIns="0" bIns="0" rtlCol="0">
            <a:spAutoFit/>
          </a:bodyPr>
          <a:lstStyle/>
          <a:p>
            <a:pPr marL="1451610">
              <a:lnSpc>
                <a:spcPct val="100000"/>
              </a:lnSpc>
              <a:spcBef>
                <a:spcPts val="95"/>
              </a:spcBef>
            </a:pPr>
            <a:r>
              <a:rPr sz="1950" dirty="0"/>
              <a:t>PRODUCT</a:t>
            </a:r>
            <a:r>
              <a:rPr sz="1950" spc="-45" dirty="0"/>
              <a:t> </a:t>
            </a:r>
            <a:r>
              <a:rPr sz="1950" spc="-10" dirty="0"/>
              <a:t>DETAIL</a:t>
            </a:r>
            <a:endParaRPr sz="1950" dirty="0"/>
          </a:p>
        </p:txBody>
      </p:sp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421055" y="6503465"/>
          <a:ext cx="2950210" cy="2012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7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7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72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72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01295">
                <a:tc>
                  <a:txBody>
                    <a:bodyPr/>
                    <a:lstStyle/>
                    <a:p>
                      <a:pPr marL="10985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GG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01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GG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02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77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GG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03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GG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O4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2700" marB="0">
                    <a:lnL w="1905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3175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object 13"/>
          <p:cNvGraphicFramePr>
            <a:graphicFrameLocks noGrp="1"/>
          </p:cNvGraphicFramePr>
          <p:nvPr/>
        </p:nvGraphicFramePr>
        <p:xfrm>
          <a:off x="504459" y="6186316"/>
          <a:ext cx="9543413" cy="2921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54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54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19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67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15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48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135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2011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2489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842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807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4737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48590">
                <a:tc>
                  <a:txBody>
                    <a:bodyPr/>
                    <a:lstStyle/>
                    <a:p>
                      <a:pPr marR="80645" algn="ctr">
                        <a:lnSpc>
                          <a:spcPts val="994"/>
                        </a:lnSpc>
                      </a:pPr>
                      <a:r>
                        <a:rPr sz="90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Light </a:t>
                      </a:r>
                      <a:r>
                        <a:rPr sz="900" spc="-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Pink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ts val="994"/>
                        </a:lnSpc>
                      </a:pPr>
                      <a:r>
                        <a:rPr sz="90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Dark </a:t>
                      </a:r>
                      <a:r>
                        <a:rPr sz="900" spc="-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Pink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7625" algn="ctr">
                        <a:lnSpc>
                          <a:spcPts val="1050"/>
                        </a:lnSpc>
                      </a:pPr>
                      <a:r>
                        <a:rPr sz="900" spc="-1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Black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4790">
                        <a:lnSpc>
                          <a:spcPts val="994"/>
                        </a:lnSpc>
                      </a:pPr>
                      <a:r>
                        <a:rPr sz="900" spc="-1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White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9245" algn="ctr">
                        <a:lnSpc>
                          <a:spcPts val="994"/>
                        </a:lnSpc>
                      </a:pPr>
                      <a:r>
                        <a:rPr sz="90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Light </a:t>
                      </a:r>
                      <a:r>
                        <a:rPr sz="900" spc="-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Pink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ts val="994"/>
                        </a:lnSpc>
                      </a:pPr>
                      <a:r>
                        <a:rPr sz="90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Dark </a:t>
                      </a:r>
                      <a:r>
                        <a:rPr sz="900" spc="-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Pink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3355">
                        <a:lnSpc>
                          <a:spcPts val="1050"/>
                        </a:lnSpc>
                      </a:pPr>
                      <a:r>
                        <a:rPr sz="900" spc="-1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Black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4790">
                        <a:lnSpc>
                          <a:spcPts val="994"/>
                        </a:lnSpc>
                      </a:pPr>
                      <a:r>
                        <a:rPr sz="900" spc="-1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White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3210" algn="ctr">
                        <a:lnSpc>
                          <a:spcPts val="994"/>
                        </a:lnSpc>
                      </a:pPr>
                      <a:r>
                        <a:rPr sz="90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Light </a:t>
                      </a:r>
                      <a:r>
                        <a:rPr sz="900" spc="-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Pink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ts val="994"/>
                        </a:lnSpc>
                      </a:pPr>
                      <a:r>
                        <a:rPr sz="90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Dark </a:t>
                      </a:r>
                      <a:r>
                        <a:rPr sz="900" spc="-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Pink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7625" algn="ctr">
                        <a:lnSpc>
                          <a:spcPts val="1050"/>
                        </a:lnSpc>
                      </a:pPr>
                      <a:r>
                        <a:rPr sz="900" spc="-1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Black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994"/>
                        </a:lnSpc>
                      </a:pPr>
                      <a:r>
                        <a:rPr sz="900" spc="-1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White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R="80645" algn="ctr">
                        <a:lnSpc>
                          <a:spcPts val="990"/>
                        </a:lnSpc>
                        <a:spcBef>
                          <a:spcPts val="45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ts val="990"/>
                        </a:lnSpc>
                        <a:spcBef>
                          <a:spcPts val="45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R="47625" algn="ctr">
                        <a:lnSpc>
                          <a:spcPts val="935"/>
                        </a:lnSpc>
                        <a:spcBef>
                          <a:spcPts val="100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12700" marB="0"/>
                </a:tc>
                <a:tc>
                  <a:txBody>
                    <a:bodyPr/>
                    <a:lstStyle/>
                    <a:p>
                      <a:pPr marL="227329">
                        <a:lnSpc>
                          <a:spcPts val="990"/>
                        </a:lnSpc>
                        <a:spcBef>
                          <a:spcPts val="45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L="309245" algn="ctr">
                        <a:lnSpc>
                          <a:spcPts val="990"/>
                        </a:lnSpc>
                        <a:spcBef>
                          <a:spcPts val="45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ts val="990"/>
                        </a:lnSpc>
                        <a:spcBef>
                          <a:spcPts val="45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L="169545">
                        <a:lnSpc>
                          <a:spcPts val="935"/>
                        </a:lnSpc>
                        <a:spcBef>
                          <a:spcPts val="100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12700" marB="0"/>
                </a:tc>
                <a:tc>
                  <a:txBody>
                    <a:bodyPr/>
                    <a:lstStyle/>
                    <a:p>
                      <a:pPr marL="227329">
                        <a:lnSpc>
                          <a:spcPts val="990"/>
                        </a:lnSpc>
                        <a:spcBef>
                          <a:spcPts val="45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L="283210" algn="ctr">
                        <a:lnSpc>
                          <a:spcPts val="990"/>
                        </a:lnSpc>
                        <a:spcBef>
                          <a:spcPts val="45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ts val="990"/>
                        </a:lnSpc>
                        <a:spcBef>
                          <a:spcPts val="45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R="47625" algn="ctr">
                        <a:lnSpc>
                          <a:spcPts val="935"/>
                        </a:lnSpc>
                        <a:spcBef>
                          <a:spcPts val="100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12700" marB="0"/>
                </a:tc>
                <a:tc>
                  <a:txBody>
                    <a:bodyPr/>
                    <a:lstStyle/>
                    <a:p>
                      <a:pPr marR="26034" algn="r">
                        <a:lnSpc>
                          <a:spcPts val="990"/>
                        </a:lnSpc>
                        <a:spcBef>
                          <a:spcPts val="45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571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97341" y="5807430"/>
            <a:ext cx="336715" cy="336702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37738" y="5800420"/>
            <a:ext cx="336702" cy="336715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65973" y="5800432"/>
            <a:ext cx="336702" cy="336715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21732" y="5800420"/>
            <a:ext cx="341448" cy="336715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1153219" y="5401682"/>
            <a:ext cx="1501775" cy="285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b="1" dirty="0">
                <a:solidFill>
                  <a:srgbClr val="161616"/>
                </a:solidFill>
                <a:latin typeface="Arial"/>
                <a:cs typeface="Arial"/>
              </a:rPr>
              <a:t>200</a:t>
            </a:r>
            <a:r>
              <a:rPr sz="1700" b="1" spc="-10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161616"/>
                </a:solidFill>
                <a:latin typeface="Arial"/>
                <a:cs typeface="Arial"/>
              </a:rPr>
              <a:t>gm</a:t>
            </a:r>
            <a:r>
              <a:rPr sz="1700" b="1" spc="-10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61616"/>
                </a:solidFill>
                <a:latin typeface="Arial MT"/>
                <a:cs typeface="Arial MT"/>
              </a:rPr>
              <a:t>/ 7.05</a:t>
            </a:r>
            <a:r>
              <a:rPr sz="1250" spc="-5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1250" spc="-25" dirty="0">
                <a:solidFill>
                  <a:srgbClr val="161616"/>
                </a:solidFill>
                <a:latin typeface="Arial MT"/>
                <a:cs typeface="Arial MT"/>
              </a:rPr>
              <a:t>oz.</a:t>
            </a:r>
            <a:endParaRPr sz="1250">
              <a:latin typeface="Arial MT"/>
              <a:cs typeface="Arial MT"/>
            </a:endParaRPr>
          </a:p>
        </p:txBody>
      </p:sp>
      <p:graphicFrame>
        <p:nvGraphicFramePr>
          <p:cNvPr id="19" name="object 19"/>
          <p:cNvGraphicFramePr>
            <a:graphicFrameLocks noGrp="1"/>
          </p:cNvGraphicFramePr>
          <p:nvPr/>
        </p:nvGraphicFramePr>
        <p:xfrm>
          <a:off x="3889159" y="6503465"/>
          <a:ext cx="2950210" cy="2012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7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7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72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72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01295">
                <a:tc>
                  <a:txBody>
                    <a:bodyPr/>
                    <a:lstStyle/>
                    <a:p>
                      <a:pPr marL="10985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GG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05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GG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06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77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GG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07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GG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O8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2700" marB="0">
                    <a:lnL w="1905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3175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0" name="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565444" y="5807430"/>
            <a:ext cx="336715" cy="336702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05842" y="5800420"/>
            <a:ext cx="336702" cy="336715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834077" y="5800432"/>
            <a:ext cx="336702" cy="336715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089831" y="5800420"/>
            <a:ext cx="341452" cy="336715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4621326" y="5401682"/>
            <a:ext cx="1501775" cy="285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b="1" dirty="0">
                <a:solidFill>
                  <a:srgbClr val="161616"/>
                </a:solidFill>
                <a:latin typeface="Arial"/>
                <a:cs typeface="Arial"/>
              </a:rPr>
              <a:t>200</a:t>
            </a:r>
            <a:r>
              <a:rPr sz="1700" b="1" spc="-10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161616"/>
                </a:solidFill>
                <a:latin typeface="Arial"/>
                <a:cs typeface="Arial"/>
              </a:rPr>
              <a:t>gm</a:t>
            </a:r>
            <a:r>
              <a:rPr sz="1700" b="1" spc="-10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61616"/>
                </a:solidFill>
                <a:latin typeface="Arial MT"/>
                <a:cs typeface="Arial MT"/>
              </a:rPr>
              <a:t>/ 7.05</a:t>
            </a:r>
            <a:r>
              <a:rPr sz="1250" spc="-5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1250" spc="-25" dirty="0">
                <a:solidFill>
                  <a:srgbClr val="161616"/>
                </a:solidFill>
                <a:latin typeface="Arial MT"/>
                <a:cs typeface="Arial MT"/>
              </a:rPr>
              <a:t>oz.</a:t>
            </a:r>
            <a:endParaRPr sz="1250">
              <a:latin typeface="Arial MT"/>
              <a:cs typeface="Arial MT"/>
            </a:endParaRPr>
          </a:p>
        </p:txBody>
      </p:sp>
      <p:graphicFrame>
        <p:nvGraphicFramePr>
          <p:cNvPr id="25" name="object 25"/>
          <p:cNvGraphicFramePr>
            <a:graphicFrameLocks noGrp="1"/>
          </p:cNvGraphicFramePr>
          <p:nvPr/>
        </p:nvGraphicFramePr>
        <p:xfrm>
          <a:off x="7304988" y="6503465"/>
          <a:ext cx="2950210" cy="2012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7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7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72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72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01295">
                <a:tc>
                  <a:txBody>
                    <a:bodyPr/>
                    <a:lstStyle/>
                    <a:p>
                      <a:pPr marL="10985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GG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09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GG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10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77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GG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11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GG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12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2700" marB="0">
                    <a:lnL w="1905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3175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6" name="object 2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981287" y="5807430"/>
            <a:ext cx="336702" cy="336702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721672" y="5800420"/>
            <a:ext cx="336702" cy="336715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249907" y="5800432"/>
            <a:ext cx="336715" cy="336715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505662" y="5800420"/>
            <a:ext cx="341452" cy="336715"/>
          </a:xfrm>
          <a:prstGeom prst="rect">
            <a:avLst/>
          </a:prstGeom>
        </p:spPr>
      </p:pic>
      <p:sp>
        <p:nvSpPr>
          <p:cNvPr id="30" name="object 30"/>
          <p:cNvSpPr txBox="1"/>
          <p:nvPr/>
        </p:nvSpPr>
        <p:spPr>
          <a:xfrm>
            <a:off x="8037156" y="5401682"/>
            <a:ext cx="1501775" cy="285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b="1" dirty="0">
                <a:solidFill>
                  <a:srgbClr val="161616"/>
                </a:solidFill>
                <a:latin typeface="Arial"/>
                <a:cs typeface="Arial"/>
              </a:rPr>
              <a:t>200</a:t>
            </a:r>
            <a:r>
              <a:rPr sz="1700" b="1" spc="-10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161616"/>
                </a:solidFill>
                <a:latin typeface="Arial"/>
                <a:cs typeface="Arial"/>
              </a:rPr>
              <a:t>gm</a:t>
            </a:r>
            <a:r>
              <a:rPr sz="1700" b="1" spc="-10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61616"/>
                </a:solidFill>
                <a:latin typeface="Arial MT"/>
                <a:cs typeface="Arial MT"/>
              </a:rPr>
              <a:t>/ 7.05</a:t>
            </a:r>
            <a:r>
              <a:rPr sz="1250" spc="-5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1250" spc="-25" dirty="0">
                <a:solidFill>
                  <a:srgbClr val="161616"/>
                </a:solidFill>
                <a:latin typeface="Arial MT"/>
                <a:cs typeface="Arial MT"/>
              </a:rPr>
              <a:t>oz.</a:t>
            </a:r>
            <a:endParaRPr sz="1250">
              <a:latin typeface="Arial MT"/>
              <a:cs typeface="Arial M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D809FF-C3F3-DFBF-DD4B-FDB318D8FA0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733" y="179768"/>
            <a:ext cx="1958259" cy="1391857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64232" y="441539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921" y="3180168"/>
            <a:ext cx="10689590" cy="3844290"/>
          </a:xfrm>
          <a:custGeom>
            <a:avLst/>
            <a:gdLst/>
            <a:ahLst/>
            <a:cxnLst/>
            <a:rect l="l" t="t" r="r" b="b"/>
            <a:pathLst>
              <a:path w="10689590" h="3844290">
                <a:moveTo>
                  <a:pt x="10689069" y="2706941"/>
                </a:moveTo>
                <a:lnTo>
                  <a:pt x="0" y="2706941"/>
                </a:lnTo>
                <a:lnTo>
                  <a:pt x="0" y="3844239"/>
                </a:lnTo>
                <a:lnTo>
                  <a:pt x="10689069" y="3844239"/>
                </a:lnTo>
                <a:lnTo>
                  <a:pt x="10689069" y="2706941"/>
                </a:lnTo>
                <a:close/>
              </a:path>
              <a:path w="10689590" h="3844290">
                <a:moveTo>
                  <a:pt x="10689069" y="0"/>
                </a:moveTo>
                <a:lnTo>
                  <a:pt x="0" y="0"/>
                </a:lnTo>
                <a:lnTo>
                  <a:pt x="0" y="1137285"/>
                </a:lnTo>
                <a:lnTo>
                  <a:pt x="10689069" y="1137285"/>
                </a:lnTo>
                <a:lnTo>
                  <a:pt x="10689069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526840" y="912134"/>
            <a:ext cx="3644900" cy="5689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1310005" algn="l"/>
              </a:tabLst>
            </a:pPr>
            <a:r>
              <a:rPr spc="225" dirty="0"/>
              <a:t>Foot</a:t>
            </a:r>
            <a:r>
              <a:rPr dirty="0"/>
              <a:t>	</a:t>
            </a:r>
            <a:r>
              <a:rPr spc="315" dirty="0"/>
              <a:t>Detoxers 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39342" y="3847350"/>
            <a:ext cx="1276985" cy="272415"/>
          </a:xfrm>
          <a:prstGeom prst="rect">
            <a:avLst/>
          </a:prstGeom>
          <a:solidFill>
            <a:srgbClr val="EEA587"/>
          </a:solidFill>
          <a:ln w="12700">
            <a:solidFill>
              <a:srgbClr val="000000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123189">
              <a:lnSpc>
                <a:spcPct val="100000"/>
              </a:lnSpc>
              <a:spcBef>
                <a:spcPts val="270"/>
              </a:spcBef>
            </a:pPr>
            <a:r>
              <a:rPr sz="1300" b="1" dirty="0">
                <a:latin typeface="Arial"/>
                <a:cs typeface="Arial"/>
              </a:rPr>
              <a:t>SKU:</a:t>
            </a:r>
            <a:r>
              <a:rPr sz="1300" b="1" spc="40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FD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-</a:t>
            </a:r>
            <a:r>
              <a:rPr sz="1300" b="1" spc="40" dirty="0">
                <a:latin typeface="Arial"/>
                <a:cs typeface="Arial"/>
              </a:rPr>
              <a:t> </a:t>
            </a:r>
            <a:r>
              <a:rPr sz="1300" b="1" spc="-25" dirty="0">
                <a:latin typeface="Arial"/>
                <a:cs typeface="Arial"/>
              </a:rPr>
              <a:t>01</a:t>
            </a:r>
            <a:endParaRPr sz="13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6806" y="3360115"/>
            <a:ext cx="2061845" cy="2374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350" b="1" dirty="0">
                <a:latin typeface="Arial"/>
                <a:cs typeface="Arial"/>
              </a:rPr>
              <a:t>Half</a:t>
            </a:r>
            <a:r>
              <a:rPr sz="1350" b="1" spc="60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Dome</a:t>
            </a:r>
            <a:r>
              <a:rPr sz="1350" b="1" spc="65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Foot</a:t>
            </a:r>
            <a:r>
              <a:rPr sz="1350" b="1" spc="65" dirty="0">
                <a:latin typeface="Arial"/>
                <a:cs typeface="Arial"/>
              </a:rPr>
              <a:t> </a:t>
            </a:r>
            <a:r>
              <a:rPr sz="1350" b="1" spc="-10" dirty="0">
                <a:latin typeface="Arial"/>
                <a:cs typeface="Arial"/>
              </a:rPr>
              <a:t>Detoxer</a:t>
            </a:r>
            <a:endParaRPr sz="13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504958" y="3864596"/>
            <a:ext cx="1054100" cy="2292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00" b="1" dirty="0">
                <a:latin typeface="Arial"/>
                <a:cs typeface="Arial"/>
              </a:rPr>
              <a:t>SKU:</a:t>
            </a:r>
            <a:r>
              <a:rPr sz="1300" b="1" spc="40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FD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-</a:t>
            </a:r>
            <a:r>
              <a:rPr sz="1300" b="1" spc="40" dirty="0">
                <a:latin typeface="Arial"/>
                <a:cs typeface="Arial"/>
              </a:rPr>
              <a:t> </a:t>
            </a:r>
            <a:r>
              <a:rPr sz="1300" b="1" spc="-25" dirty="0">
                <a:latin typeface="Arial"/>
                <a:cs typeface="Arial"/>
              </a:rPr>
              <a:t>02</a:t>
            </a:r>
            <a:endParaRPr sz="13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69982" y="1377708"/>
            <a:ext cx="9563735" cy="4528820"/>
            <a:chOff x="469982" y="1377708"/>
            <a:chExt cx="9563735" cy="4528820"/>
          </a:xfrm>
        </p:grpSpPr>
        <p:sp>
          <p:nvSpPr>
            <p:cNvPr id="11" name="object 11"/>
            <p:cNvSpPr/>
            <p:nvPr/>
          </p:nvSpPr>
          <p:spPr>
            <a:xfrm>
              <a:off x="3407029" y="3847350"/>
              <a:ext cx="1276985" cy="272415"/>
            </a:xfrm>
            <a:custGeom>
              <a:avLst/>
              <a:gdLst/>
              <a:ahLst/>
              <a:cxnLst/>
              <a:rect l="l" t="t" r="r" b="b"/>
              <a:pathLst>
                <a:path w="1276985" h="272414">
                  <a:moveTo>
                    <a:pt x="1276413" y="271894"/>
                  </a:moveTo>
                  <a:lnTo>
                    <a:pt x="0" y="271894"/>
                  </a:lnTo>
                  <a:lnTo>
                    <a:pt x="0" y="0"/>
                  </a:lnTo>
                  <a:lnTo>
                    <a:pt x="1276413" y="0"/>
                  </a:lnTo>
                  <a:lnTo>
                    <a:pt x="1276413" y="271894"/>
                  </a:lnTo>
                  <a:close/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9982" y="1377708"/>
              <a:ext cx="1979072" cy="197907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1308" y="4119245"/>
              <a:ext cx="1785001" cy="178501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27885" y="4200626"/>
              <a:ext cx="1705533" cy="1705546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3123577" y="3360115"/>
            <a:ext cx="1843405" cy="2374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350" b="1" dirty="0">
                <a:latin typeface="Arial"/>
                <a:cs typeface="Arial"/>
              </a:rPr>
              <a:t>Leaf</a:t>
            </a:r>
            <a:r>
              <a:rPr sz="1350" b="1" spc="120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Feet</a:t>
            </a:r>
            <a:r>
              <a:rPr sz="1350" b="1" spc="120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Detox</a:t>
            </a:r>
            <a:r>
              <a:rPr sz="1350" b="1" spc="120" dirty="0">
                <a:latin typeface="Arial"/>
                <a:cs typeface="Arial"/>
              </a:rPr>
              <a:t> </a:t>
            </a:r>
            <a:r>
              <a:rPr sz="1350" b="1" spc="-10" dirty="0">
                <a:latin typeface="Arial"/>
                <a:cs typeface="Arial"/>
              </a:rPr>
              <a:t>Plate</a:t>
            </a:r>
            <a:endParaRPr sz="13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001639" y="3847350"/>
            <a:ext cx="1276985" cy="272415"/>
          </a:xfrm>
          <a:prstGeom prst="rect">
            <a:avLst/>
          </a:prstGeom>
          <a:solidFill>
            <a:srgbClr val="EEA587"/>
          </a:solidFill>
          <a:ln w="12700">
            <a:solidFill>
              <a:srgbClr val="000000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123189">
              <a:lnSpc>
                <a:spcPct val="100000"/>
              </a:lnSpc>
              <a:spcBef>
                <a:spcPts val="270"/>
              </a:spcBef>
            </a:pPr>
            <a:r>
              <a:rPr sz="1300" b="1" dirty="0">
                <a:latin typeface="Arial"/>
                <a:cs typeface="Arial"/>
              </a:rPr>
              <a:t>SKU:</a:t>
            </a:r>
            <a:r>
              <a:rPr sz="1300" b="1" spc="40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FD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-</a:t>
            </a:r>
            <a:r>
              <a:rPr sz="1300" b="1" spc="40" dirty="0">
                <a:latin typeface="Arial"/>
                <a:cs typeface="Arial"/>
              </a:rPr>
              <a:t> </a:t>
            </a:r>
            <a:r>
              <a:rPr sz="1300" b="1" spc="-25" dirty="0">
                <a:latin typeface="Arial"/>
                <a:cs typeface="Arial"/>
              </a:rPr>
              <a:t>03</a:t>
            </a:r>
            <a:endParaRPr sz="13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903899" y="3360102"/>
            <a:ext cx="1472565" cy="2374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350" b="1" dirty="0">
                <a:latin typeface="Arial"/>
                <a:cs typeface="Arial"/>
              </a:rPr>
              <a:t>Feet</a:t>
            </a:r>
            <a:r>
              <a:rPr sz="1350" b="1" spc="90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Detox</a:t>
            </a:r>
            <a:r>
              <a:rPr sz="1350" b="1" spc="75" dirty="0">
                <a:latin typeface="Arial"/>
                <a:cs typeface="Arial"/>
              </a:rPr>
              <a:t>  </a:t>
            </a:r>
            <a:r>
              <a:rPr sz="1350" b="1" spc="-10" dirty="0">
                <a:latin typeface="Arial"/>
                <a:cs typeface="Arial"/>
              </a:rPr>
              <a:t>Plate</a:t>
            </a:r>
            <a:endParaRPr sz="13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447240" y="3847350"/>
            <a:ext cx="1276985" cy="272415"/>
          </a:xfrm>
          <a:prstGeom prst="rect">
            <a:avLst/>
          </a:prstGeom>
          <a:solidFill>
            <a:srgbClr val="EEA587"/>
          </a:solidFill>
          <a:ln w="12700">
            <a:solidFill>
              <a:srgbClr val="000000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123189">
              <a:lnSpc>
                <a:spcPct val="100000"/>
              </a:lnSpc>
              <a:spcBef>
                <a:spcPts val="270"/>
              </a:spcBef>
            </a:pPr>
            <a:r>
              <a:rPr sz="1300" b="1" dirty="0">
                <a:latin typeface="Arial"/>
                <a:cs typeface="Arial"/>
              </a:rPr>
              <a:t>SKU:</a:t>
            </a:r>
            <a:r>
              <a:rPr sz="1300" b="1" spc="40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FD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-</a:t>
            </a:r>
            <a:r>
              <a:rPr sz="1300" b="1" spc="40" dirty="0">
                <a:latin typeface="Arial"/>
                <a:cs typeface="Arial"/>
              </a:rPr>
              <a:t> </a:t>
            </a:r>
            <a:r>
              <a:rPr sz="1300" b="1" spc="-25" dirty="0">
                <a:latin typeface="Arial"/>
                <a:cs typeface="Arial"/>
              </a:rPr>
              <a:t>04</a:t>
            </a:r>
            <a:endParaRPr sz="13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085887" y="3360128"/>
            <a:ext cx="1999614" cy="2374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350" b="1" dirty="0">
                <a:latin typeface="Arial"/>
                <a:cs typeface="Arial"/>
              </a:rPr>
              <a:t>Rectangular</a:t>
            </a:r>
            <a:r>
              <a:rPr sz="1350" b="1" spc="80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Board</a:t>
            </a:r>
            <a:r>
              <a:rPr sz="1350" b="1" spc="85" dirty="0">
                <a:latin typeface="Arial"/>
                <a:cs typeface="Arial"/>
              </a:rPr>
              <a:t> </a:t>
            </a:r>
            <a:r>
              <a:rPr sz="1350" b="1" spc="-20" dirty="0">
                <a:latin typeface="Arial"/>
                <a:cs typeface="Arial"/>
              </a:rPr>
              <a:t>Line</a:t>
            </a:r>
            <a:endParaRPr sz="13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26871" y="6581064"/>
            <a:ext cx="1276985" cy="272415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123189">
              <a:lnSpc>
                <a:spcPct val="100000"/>
              </a:lnSpc>
              <a:spcBef>
                <a:spcPts val="270"/>
              </a:spcBef>
            </a:pPr>
            <a:r>
              <a:rPr sz="1300" b="1" dirty="0">
                <a:latin typeface="Arial"/>
                <a:cs typeface="Arial"/>
              </a:rPr>
              <a:t>SKU:</a:t>
            </a:r>
            <a:r>
              <a:rPr sz="1300" b="1" spc="40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FD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-</a:t>
            </a:r>
            <a:r>
              <a:rPr sz="1300" b="1" spc="40" dirty="0">
                <a:latin typeface="Arial"/>
                <a:cs typeface="Arial"/>
              </a:rPr>
              <a:t> </a:t>
            </a:r>
            <a:r>
              <a:rPr sz="1300" b="1" spc="-25" dirty="0">
                <a:latin typeface="Arial"/>
                <a:cs typeface="Arial"/>
              </a:rPr>
              <a:t>05</a:t>
            </a:r>
            <a:endParaRPr sz="13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04676" y="6093841"/>
            <a:ext cx="1521460" cy="2374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350" b="1" dirty="0">
                <a:latin typeface="Arial"/>
                <a:cs typeface="Arial"/>
              </a:rPr>
              <a:t>Round</a:t>
            </a:r>
            <a:r>
              <a:rPr sz="1350" b="1" spc="-15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Board</a:t>
            </a:r>
            <a:r>
              <a:rPr sz="1350" b="1" spc="-15" dirty="0">
                <a:latin typeface="Arial"/>
                <a:cs typeface="Arial"/>
              </a:rPr>
              <a:t> </a:t>
            </a:r>
            <a:r>
              <a:rPr sz="1350" b="1" spc="-20" dirty="0">
                <a:latin typeface="Arial"/>
                <a:cs typeface="Arial"/>
              </a:rPr>
              <a:t>Line</a:t>
            </a:r>
            <a:endParaRPr sz="13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461346" y="6581444"/>
            <a:ext cx="1276985" cy="272415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123189">
              <a:lnSpc>
                <a:spcPct val="100000"/>
              </a:lnSpc>
              <a:spcBef>
                <a:spcPts val="270"/>
              </a:spcBef>
            </a:pPr>
            <a:r>
              <a:rPr sz="1300" b="1" dirty="0">
                <a:latin typeface="Arial"/>
                <a:cs typeface="Arial"/>
              </a:rPr>
              <a:t>SKU:</a:t>
            </a:r>
            <a:r>
              <a:rPr sz="1300" b="1" spc="40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FD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-</a:t>
            </a:r>
            <a:r>
              <a:rPr sz="1300" b="1" spc="40" dirty="0">
                <a:latin typeface="Arial"/>
                <a:cs typeface="Arial"/>
              </a:rPr>
              <a:t> </a:t>
            </a:r>
            <a:r>
              <a:rPr sz="1300" b="1" spc="-25" dirty="0">
                <a:latin typeface="Arial"/>
                <a:cs typeface="Arial"/>
              </a:rPr>
              <a:t>06</a:t>
            </a:r>
            <a:endParaRPr sz="13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071114" y="6094209"/>
            <a:ext cx="2057400" cy="2374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350" b="1" dirty="0">
                <a:latin typeface="Arial"/>
                <a:cs typeface="Arial"/>
              </a:rPr>
              <a:t>Rectangular</a:t>
            </a:r>
            <a:r>
              <a:rPr sz="1350" b="1" spc="40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Plain</a:t>
            </a:r>
            <a:r>
              <a:rPr sz="1350" b="1" spc="40" dirty="0">
                <a:latin typeface="Arial"/>
                <a:cs typeface="Arial"/>
              </a:rPr>
              <a:t> </a:t>
            </a:r>
            <a:r>
              <a:rPr sz="1350" b="1" spc="-10" dirty="0">
                <a:latin typeface="Arial"/>
                <a:cs typeface="Arial"/>
              </a:rPr>
              <a:t>Board</a:t>
            </a:r>
            <a:endParaRPr sz="13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062243" y="6594500"/>
            <a:ext cx="1276985" cy="272415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123189">
              <a:lnSpc>
                <a:spcPct val="100000"/>
              </a:lnSpc>
              <a:spcBef>
                <a:spcPts val="270"/>
              </a:spcBef>
            </a:pPr>
            <a:r>
              <a:rPr sz="1300" b="1" dirty="0">
                <a:latin typeface="Arial"/>
                <a:cs typeface="Arial"/>
              </a:rPr>
              <a:t>SKU:</a:t>
            </a:r>
            <a:r>
              <a:rPr sz="1300" b="1" spc="40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FD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-</a:t>
            </a:r>
            <a:r>
              <a:rPr sz="1300" b="1" spc="40" dirty="0">
                <a:latin typeface="Arial"/>
                <a:cs typeface="Arial"/>
              </a:rPr>
              <a:t> </a:t>
            </a:r>
            <a:r>
              <a:rPr sz="1300" b="1" spc="-25" dirty="0">
                <a:latin typeface="Arial"/>
                <a:cs typeface="Arial"/>
              </a:rPr>
              <a:t>07</a:t>
            </a:r>
            <a:endParaRPr sz="13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506872" y="6107273"/>
            <a:ext cx="2527935" cy="2374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350" b="1" dirty="0">
                <a:latin typeface="Arial"/>
                <a:cs typeface="Arial"/>
              </a:rPr>
              <a:t>Relaxus</a:t>
            </a:r>
            <a:r>
              <a:rPr sz="1350" b="1" spc="5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Himalayan</a:t>
            </a:r>
            <a:r>
              <a:rPr sz="1350" b="1" spc="5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Salt</a:t>
            </a:r>
            <a:r>
              <a:rPr sz="1350" b="1" spc="10" dirty="0">
                <a:latin typeface="Arial"/>
                <a:cs typeface="Arial"/>
              </a:rPr>
              <a:t> </a:t>
            </a:r>
            <a:r>
              <a:rPr sz="1350" b="1" spc="-10" dirty="0">
                <a:latin typeface="Arial"/>
                <a:cs typeface="Arial"/>
              </a:rPr>
              <a:t>Detox</a:t>
            </a:r>
            <a:endParaRPr sz="13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548827" y="6607568"/>
            <a:ext cx="1276985" cy="272415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123189">
              <a:lnSpc>
                <a:spcPct val="100000"/>
              </a:lnSpc>
              <a:spcBef>
                <a:spcPts val="270"/>
              </a:spcBef>
            </a:pPr>
            <a:r>
              <a:rPr sz="1300" b="1" dirty="0">
                <a:latin typeface="Arial"/>
                <a:cs typeface="Arial"/>
              </a:rPr>
              <a:t>SKU:</a:t>
            </a:r>
            <a:r>
              <a:rPr sz="1300" b="1" spc="40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FD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-</a:t>
            </a:r>
            <a:r>
              <a:rPr sz="1300" b="1" spc="40" dirty="0">
                <a:latin typeface="Arial"/>
                <a:cs typeface="Arial"/>
              </a:rPr>
              <a:t> </a:t>
            </a:r>
            <a:r>
              <a:rPr sz="1300" b="1" spc="-25" dirty="0">
                <a:latin typeface="Arial"/>
                <a:cs typeface="Arial"/>
              </a:rPr>
              <a:t>08</a:t>
            </a:r>
            <a:endParaRPr sz="13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397773" y="6120358"/>
            <a:ext cx="1578610" cy="2374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350" b="1" dirty="0">
                <a:latin typeface="Arial"/>
                <a:cs typeface="Arial"/>
              </a:rPr>
              <a:t>Round</a:t>
            </a:r>
            <a:r>
              <a:rPr sz="1350" b="1" spc="-60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Plain</a:t>
            </a:r>
            <a:r>
              <a:rPr sz="1350" b="1" spc="-55" dirty="0">
                <a:latin typeface="Arial"/>
                <a:cs typeface="Arial"/>
              </a:rPr>
              <a:t> </a:t>
            </a:r>
            <a:r>
              <a:rPr sz="1350" b="1" spc="-10" dirty="0">
                <a:latin typeface="Arial"/>
                <a:cs typeface="Arial"/>
              </a:rPr>
              <a:t>Board</a:t>
            </a:r>
            <a:endParaRPr sz="1350">
              <a:latin typeface="Arial"/>
              <a:cs typeface="Arial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2976016" y="1195895"/>
            <a:ext cx="7320915" cy="4860290"/>
            <a:chOff x="2976016" y="1195895"/>
            <a:chExt cx="7320915" cy="4860290"/>
          </a:xfrm>
        </p:grpSpPr>
        <p:pic>
          <p:nvPicPr>
            <p:cNvPr id="29" name="object 2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62849" y="1265174"/>
              <a:ext cx="2334018" cy="233401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98680" y="1195895"/>
              <a:ext cx="2182050" cy="218205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76016" y="1265174"/>
              <a:ext cx="2173935" cy="217393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119805" y="4012133"/>
              <a:ext cx="1982089" cy="1982089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913439" y="3000108"/>
              <a:ext cx="3055861" cy="305586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7531CEC-C151-5AE7-AE7C-0870DF31C4F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299" y="39915"/>
            <a:ext cx="2117781" cy="960362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180168"/>
            <a:ext cx="3175" cy="1137285"/>
          </a:xfrm>
          <a:custGeom>
            <a:avLst/>
            <a:gdLst/>
            <a:ahLst/>
            <a:cxnLst/>
            <a:rect l="l" t="t" r="r" b="b"/>
            <a:pathLst>
              <a:path w="3175" h="1137285">
                <a:moveTo>
                  <a:pt x="3009" y="0"/>
                </a:moveTo>
                <a:lnTo>
                  <a:pt x="0" y="0"/>
                </a:lnTo>
                <a:lnTo>
                  <a:pt x="0" y="1137284"/>
                </a:lnTo>
                <a:lnTo>
                  <a:pt x="3009" y="1137284"/>
                </a:lnTo>
                <a:lnTo>
                  <a:pt x="3009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5887059"/>
            <a:ext cx="10692130" cy="1137920"/>
          </a:xfrm>
          <a:custGeom>
            <a:avLst/>
            <a:gdLst/>
            <a:ahLst/>
            <a:cxnLst/>
            <a:rect l="l" t="t" r="r" b="b"/>
            <a:pathLst>
              <a:path w="10692130" h="1137920">
                <a:moveTo>
                  <a:pt x="3009" y="50"/>
                </a:moveTo>
                <a:lnTo>
                  <a:pt x="0" y="50"/>
                </a:lnTo>
                <a:lnTo>
                  <a:pt x="0" y="1137348"/>
                </a:lnTo>
                <a:lnTo>
                  <a:pt x="3009" y="1137348"/>
                </a:lnTo>
                <a:lnTo>
                  <a:pt x="3009" y="50"/>
                </a:lnTo>
                <a:close/>
              </a:path>
              <a:path w="10692130" h="1137920">
                <a:moveTo>
                  <a:pt x="10691990" y="0"/>
                </a:moveTo>
                <a:lnTo>
                  <a:pt x="5892" y="0"/>
                </a:lnTo>
                <a:lnTo>
                  <a:pt x="5892" y="1137285"/>
                </a:lnTo>
                <a:lnTo>
                  <a:pt x="10691990" y="1137285"/>
                </a:lnTo>
                <a:lnTo>
                  <a:pt x="10691990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67196" y="441476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42630" y="1498104"/>
            <a:ext cx="1577632" cy="1577632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5892" y="3180092"/>
            <a:ext cx="10686415" cy="1137285"/>
          </a:xfrm>
          <a:custGeom>
            <a:avLst/>
            <a:gdLst/>
            <a:ahLst/>
            <a:cxnLst/>
            <a:rect l="l" t="t" r="r" b="b"/>
            <a:pathLst>
              <a:path w="10686415" h="1137285">
                <a:moveTo>
                  <a:pt x="10686097" y="0"/>
                </a:moveTo>
                <a:lnTo>
                  <a:pt x="0" y="0"/>
                </a:lnTo>
                <a:lnTo>
                  <a:pt x="0" y="1137285"/>
                </a:lnTo>
                <a:lnTo>
                  <a:pt x="10686097" y="1137285"/>
                </a:lnTo>
                <a:lnTo>
                  <a:pt x="10686097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735452" y="848558"/>
            <a:ext cx="5227320" cy="5689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1727200" algn="l"/>
                <a:tab pos="3965575" algn="l"/>
              </a:tabLst>
            </a:pPr>
            <a:r>
              <a:rPr spc="265" dirty="0"/>
              <a:t>Pillow</a:t>
            </a:r>
            <a:r>
              <a:rPr dirty="0"/>
              <a:t>	</a:t>
            </a:r>
            <a:r>
              <a:rPr spc="310" dirty="0"/>
              <a:t>Therapy</a:t>
            </a:r>
            <a:r>
              <a:rPr dirty="0"/>
              <a:t>	</a:t>
            </a:r>
            <a:r>
              <a:rPr spc="155" dirty="0"/>
              <a:t>Bags 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42467" y="3847274"/>
            <a:ext cx="1276985" cy="272415"/>
          </a:xfrm>
          <a:prstGeom prst="rect">
            <a:avLst/>
          </a:prstGeom>
          <a:solidFill>
            <a:srgbClr val="EEA587"/>
          </a:solidFill>
          <a:ln w="12700">
            <a:solidFill>
              <a:srgbClr val="000000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72390">
              <a:lnSpc>
                <a:spcPct val="100000"/>
              </a:lnSpc>
              <a:spcBef>
                <a:spcPts val="270"/>
              </a:spcBef>
            </a:pPr>
            <a:r>
              <a:rPr sz="1300" b="1" dirty="0">
                <a:latin typeface="Arial"/>
                <a:cs typeface="Arial"/>
              </a:rPr>
              <a:t>SKU: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PTB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-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spc="-25" dirty="0">
                <a:latin typeface="Arial"/>
                <a:cs typeface="Arial"/>
              </a:rPr>
              <a:t>01</a:t>
            </a:r>
            <a:endParaRPr sz="13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25660" y="3360051"/>
            <a:ext cx="1910080" cy="2374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350" b="1" dirty="0">
                <a:latin typeface="Arial"/>
                <a:cs typeface="Arial"/>
              </a:rPr>
              <a:t>Salt</a:t>
            </a:r>
            <a:r>
              <a:rPr sz="1350" b="1" spc="25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Large</a:t>
            </a:r>
            <a:r>
              <a:rPr sz="1350" b="1" spc="30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Body</a:t>
            </a:r>
            <a:r>
              <a:rPr sz="1350" b="1" spc="25" dirty="0">
                <a:latin typeface="Arial"/>
                <a:cs typeface="Arial"/>
              </a:rPr>
              <a:t> </a:t>
            </a:r>
            <a:r>
              <a:rPr sz="1350" b="1" spc="-10" dirty="0">
                <a:latin typeface="Arial"/>
                <a:cs typeface="Arial"/>
              </a:rPr>
              <a:t>Pillow</a:t>
            </a:r>
            <a:endParaRPr sz="13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476840" y="3847274"/>
            <a:ext cx="1276985" cy="272415"/>
          </a:xfrm>
          <a:prstGeom prst="rect">
            <a:avLst/>
          </a:prstGeom>
          <a:solidFill>
            <a:srgbClr val="EEA587"/>
          </a:solidFill>
          <a:ln w="12700">
            <a:solidFill>
              <a:srgbClr val="000000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72390">
              <a:lnSpc>
                <a:spcPct val="100000"/>
              </a:lnSpc>
              <a:spcBef>
                <a:spcPts val="270"/>
              </a:spcBef>
            </a:pPr>
            <a:r>
              <a:rPr sz="1300" b="1" dirty="0">
                <a:latin typeface="Arial"/>
                <a:cs typeface="Arial"/>
              </a:rPr>
              <a:t>SKU: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PTB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-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spc="-25" dirty="0">
                <a:latin typeface="Arial"/>
                <a:cs typeface="Arial"/>
              </a:rPr>
              <a:t>02</a:t>
            </a:r>
            <a:endParaRPr sz="13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297631" y="3360051"/>
            <a:ext cx="1635125" cy="2374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350" b="1" dirty="0">
                <a:latin typeface="Arial"/>
                <a:cs typeface="Arial"/>
              </a:rPr>
              <a:t>Eye</a:t>
            </a:r>
            <a:r>
              <a:rPr sz="1350" b="1" spc="10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Pillow</a:t>
            </a:r>
            <a:r>
              <a:rPr sz="1350" b="1" spc="15" dirty="0">
                <a:latin typeface="Arial"/>
                <a:cs typeface="Arial"/>
              </a:rPr>
              <a:t> </a:t>
            </a:r>
            <a:r>
              <a:rPr sz="1350" b="1" spc="-10" dirty="0">
                <a:latin typeface="Arial"/>
                <a:cs typeface="Arial"/>
              </a:rPr>
              <a:t>Therapy</a:t>
            </a:r>
            <a:endParaRPr sz="13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086970" y="3864519"/>
            <a:ext cx="1167130" cy="2292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00" b="1" dirty="0">
                <a:latin typeface="Arial"/>
                <a:cs typeface="Arial"/>
              </a:rPr>
              <a:t>SKU: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PTB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-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spc="-25" dirty="0">
                <a:latin typeface="Arial"/>
                <a:cs typeface="Arial"/>
              </a:rPr>
              <a:t>03</a:t>
            </a:r>
            <a:endParaRPr sz="13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027140" y="3847274"/>
            <a:ext cx="1276985" cy="272415"/>
          </a:xfrm>
          <a:custGeom>
            <a:avLst/>
            <a:gdLst/>
            <a:ahLst/>
            <a:cxnLst/>
            <a:rect l="l" t="t" r="r" b="b"/>
            <a:pathLst>
              <a:path w="1276984" h="272414">
                <a:moveTo>
                  <a:pt x="1276413" y="271894"/>
                </a:moveTo>
                <a:lnTo>
                  <a:pt x="0" y="271894"/>
                </a:lnTo>
                <a:lnTo>
                  <a:pt x="0" y="0"/>
                </a:lnTo>
                <a:lnTo>
                  <a:pt x="1276413" y="0"/>
                </a:lnTo>
                <a:lnTo>
                  <a:pt x="1276413" y="271894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5785611" y="3360039"/>
            <a:ext cx="1759585" cy="2374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350" b="1" dirty="0">
                <a:latin typeface="Arial"/>
                <a:cs typeface="Arial"/>
              </a:rPr>
              <a:t>Neck</a:t>
            </a:r>
            <a:r>
              <a:rPr sz="1350" b="1" spc="80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Pillow</a:t>
            </a:r>
            <a:r>
              <a:rPr sz="1350" b="1" spc="85" dirty="0">
                <a:latin typeface="Arial"/>
                <a:cs typeface="Arial"/>
              </a:rPr>
              <a:t> </a:t>
            </a:r>
            <a:r>
              <a:rPr sz="1350" b="1" spc="-10" dirty="0">
                <a:latin typeface="Arial"/>
                <a:cs typeface="Arial"/>
              </a:rPr>
              <a:t>Therapy</a:t>
            </a:r>
            <a:endParaRPr sz="13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492083" y="3847274"/>
            <a:ext cx="1276985" cy="272415"/>
          </a:xfrm>
          <a:prstGeom prst="rect">
            <a:avLst/>
          </a:prstGeom>
          <a:solidFill>
            <a:srgbClr val="EEA587"/>
          </a:solidFill>
          <a:ln w="12700">
            <a:solidFill>
              <a:srgbClr val="000000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72390">
              <a:lnSpc>
                <a:spcPct val="100000"/>
              </a:lnSpc>
              <a:spcBef>
                <a:spcPts val="270"/>
              </a:spcBef>
            </a:pPr>
            <a:r>
              <a:rPr sz="1300" b="1" dirty="0">
                <a:latin typeface="Arial"/>
                <a:cs typeface="Arial"/>
              </a:rPr>
              <a:t>SKU: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PTB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-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spc="-25" dirty="0">
                <a:latin typeface="Arial"/>
                <a:cs typeface="Arial"/>
              </a:rPr>
              <a:t>04</a:t>
            </a:r>
            <a:endParaRPr sz="13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005102" y="3360064"/>
            <a:ext cx="2250440" cy="2374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350" b="1" dirty="0">
                <a:latin typeface="Arial"/>
                <a:cs typeface="Arial"/>
              </a:rPr>
              <a:t>Back</a:t>
            </a:r>
            <a:r>
              <a:rPr sz="1350" b="1" spc="50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Small</a:t>
            </a:r>
            <a:r>
              <a:rPr sz="1350" b="1" spc="50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Therapy</a:t>
            </a:r>
            <a:r>
              <a:rPr sz="1350" b="1" spc="50" dirty="0">
                <a:latin typeface="Arial"/>
                <a:cs typeface="Arial"/>
              </a:rPr>
              <a:t> </a:t>
            </a:r>
            <a:r>
              <a:rPr sz="1350" b="1" spc="-10" dirty="0">
                <a:latin typeface="Arial"/>
                <a:cs typeface="Arial"/>
              </a:rPr>
              <a:t>Pillow</a:t>
            </a:r>
            <a:endParaRPr sz="13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14793" y="6581000"/>
            <a:ext cx="1276985" cy="272415"/>
          </a:xfrm>
          <a:prstGeom prst="rect">
            <a:avLst/>
          </a:prstGeom>
          <a:solidFill>
            <a:srgbClr val="EEA587"/>
          </a:solidFill>
          <a:ln w="12700">
            <a:solidFill>
              <a:srgbClr val="000000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72390">
              <a:lnSpc>
                <a:spcPct val="100000"/>
              </a:lnSpc>
              <a:spcBef>
                <a:spcPts val="270"/>
              </a:spcBef>
            </a:pPr>
            <a:r>
              <a:rPr sz="1300" b="1" dirty="0">
                <a:latin typeface="Arial"/>
                <a:cs typeface="Arial"/>
              </a:rPr>
              <a:t>SKU: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PTB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-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spc="-25" dirty="0">
                <a:latin typeface="Arial"/>
                <a:cs typeface="Arial"/>
              </a:rPr>
              <a:t>05</a:t>
            </a:r>
            <a:endParaRPr sz="13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94816" y="6093764"/>
            <a:ext cx="2116455" cy="2374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350" b="1" dirty="0">
                <a:latin typeface="Arial"/>
                <a:cs typeface="Arial"/>
              </a:rPr>
              <a:t>Back</a:t>
            </a:r>
            <a:r>
              <a:rPr sz="1350" b="1" spc="65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Pillow</a:t>
            </a:r>
            <a:r>
              <a:rPr sz="1350" b="1" spc="70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Therapy</a:t>
            </a:r>
            <a:r>
              <a:rPr sz="1350" b="1" spc="70" dirty="0">
                <a:latin typeface="Arial"/>
                <a:cs typeface="Arial"/>
              </a:rPr>
              <a:t> </a:t>
            </a:r>
            <a:r>
              <a:rPr sz="1350" b="1" spc="-25" dirty="0">
                <a:latin typeface="Arial"/>
                <a:cs typeface="Arial"/>
              </a:rPr>
              <a:t>Bag</a:t>
            </a:r>
            <a:endParaRPr sz="13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430676" y="6581381"/>
            <a:ext cx="1276985" cy="272415"/>
          </a:xfrm>
          <a:prstGeom prst="rect">
            <a:avLst/>
          </a:prstGeom>
          <a:solidFill>
            <a:srgbClr val="EEA587"/>
          </a:solidFill>
          <a:ln w="12700">
            <a:solidFill>
              <a:srgbClr val="000000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72390">
              <a:lnSpc>
                <a:spcPct val="100000"/>
              </a:lnSpc>
              <a:spcBef>
                <a:spcPts val="270"/>
              </a:spcBef>
            </a:pPr>
            <a:r>
              <a:rPr sz="1300" b="1" dirty="0">
                <a:latin typeface="Arial"/>
                <a:cs typeface="Arial"/>
              </a:rPr>
              <a:t>SKU: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PTB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-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spc="-25" dirty="0">
                <a:latin typeface="Arial"/>
                <a:cs typeface="Arial"/>
              </a:rPr>
              <a:t>06</a:t>
            </a:r>
            <a:endParaRPr sz="13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902140" y="6094145"/>
            <a:ext cx="2333625" cy="2374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350" b="1" dirty="0">
                <a:latin typeface="Arial"/>
                <a:cs typeface="Arial"/>
              </a:rPr>
              <a:t>Back</a:t>
            </a:r>
            <a:r>
              <a:rPr sz="1350" b="1" spc="-10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Round</a:t>
            </a:r>
            <a:r>
              <a:rPr sz="1350" b="1" spc="-5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Pillow</a:t>
            </a:r>
            <a:r>
              <a:rPr sz="1350" b="1" spc="-10" dirty="0">
                <a:latin typeface="Arial"/>
                <a:cs typeface="Arial"/>
              </a:rPr>
              <a:t> Therapy</a:t>
            </a:r>
            <a:endParaRPr sz="13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125044" y="6598972"/>
            <a:ext cx="1167130" cy="2292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00" b="1" dirty="0">
                <a:latin typeface="Arial"/>
                <a:cs typeface="Arial"/>
              </a:rPr>
              <a:t>SKU: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PTB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-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spc="-25" dirty="0">
                <a:latin typeface="Arial"/>
                <a:cs typeface="Arial"/>
              </a:rPr>
              <a:t>07</a:t>
            </a:r>
            <a:endParaRPr sz="13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065215" y="6581749"/>
            <a:ext cx="1276985" cy="272415"/>
          </a:xfrm>
          <a:custGeom>
            <a:avLst/>
            <a:gdLst/>
            <a:ahLst/>
            <a:cxnLst/>
            <a:rect l="l" t="t" r="r" b="b"/>
            <a:pathLst>
              <a:path w="1276984" h="272415">
                <a:moveTo>
                  <a:pt x="1276413" y="271894"/>
                </a:moveTo>
                <a:lnTo>
                  <a:pt x="0" y="271894"/>
                </a:lnTo>
                <a:lnTo>
                  <a:pt x="0" y="0"/>
                </a:lnTo>
                <a:lnTo>
                  <a:pt x="1276413" y="0"/>
                </a:lnTo>
                <a:lnTo>
                  <a:pt x="1276413" y="271894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5509844" y="6094501"/>
            <a:ext cx="2387600" cy="2374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350" b="1" dirty="0">
                <a:latin typeface="Arial"/>
                <a:cs typeface="Arial"/>
              </a:rPr>
              <a:t>Spinal</a:t>
            </a:r>
            <a:r>
              <a:rPr sz="1350" b="1" spc="20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Therapy</a:t>
            </a:r>
            <a:r>
              <a:rPr sz="1350" b="1" spc="25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&amp;</a:t>
            </a:r>
            <a:r>
              <a:rPr sz="1350" b="1" spc="25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Back</a:t>
            </a:r>
            <a:r>
              <a:rPr sz="1350" b="1" spc="20" dirty="0">
                <a:latin typeface="Arial"/>
                <a:cs typeface="Arial"/>
              </a:rPr>
              <a:t> </a:t>
            </a:r>
            <a:r>
              <a:rPr sz="1350" b="1" spc="-10" dirty="0">
                <a:latin typeface="Arial"/>
                <a:cs typeface="Arial"/>
              </a:rPr>
              <a:t>Joint</a:t>
            </a:r>
            <a:endParaRPr sz="13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543849" y="6607505"/>
            <a:ext cx="1276985" cy="272415"/>
          </a:xfrm>
          <a:prstGeom prst="rect">
            <a:avLst/>
          </a:prstGeom>
          <a:solidFill>
            <a:srgbClr val="EEA587"/>
          </a:solidFill>
          <a:ln w="12700">
            <a:solidFill>
              <a:srgbClr val="000000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72390">
              <a:lnSpc>
                <a:spcPct val="100000"/>
              </a:lnSpc>
              <a:spcBef>
                <a:spcPts val="270"/>
              </a:spcBef>
            </a:pPr>
            <a:r>
              <a:rPr sz="1300" b="1" dirty="0">
                <a:latin typeface="Arial"/>
                <a:cs typeface="Arial"/>
              </a:rPr>
              <a:t>SKU: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PTB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-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spc="-25" dirty="0">
                <a:latin typeface="Arial"/>
                <a:cs typeface="Arial"/>
              </a:rPr>
              <a:t>08</a:t>
            </a:r>
            <a:endParaRPr sz="13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302320" y="6120284"/>
            <a:ext cx="1759585" cy="2374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350" b="1" dirty="0">
                <a:latin typeface="Arial"/>
                <a:cs typeface="Arial"/>
              </a:rPr>
              <a:t>Neck</a:t>
            </a:r>
            <a:r>
              <a:rPr sz="1350" b="1" spc="80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Pillow</a:t>
            </a:r>
            <a:r>
              <a:rPr sz="1350" b="1" spc="85" dirty="0">
                <a:latin typeface="Arial"/>
                <a:cs typeface="Arial"/>
              </a:rPr>
              <a:t> </a:t>
            </a:r>
            <a:r>
              <a:rPr sz="1350" b="1" spc="-10" dirty="0">
                <a:latin typeface="Arial"/>
                <a:cs typeface="Arial"/>
              </a:rPr>
              <a:t>Therapy</a:t>
            </a:r>
            <a:endParaRPr sz="1350">
              <a:latin typeface="Arial"/>
              <a:cs typeface="Arial"/>
            </a:endParaRPr>
          </a:p>
        </p:txBody>
      </p:sp>
      <p:pic>
        <p:nvPicPr>
          <p:cNvPr id="29" name="object 2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63052" y="4238067"/>
            <a:ext cx="2331440" cy="2261856"/>
          </a:xfrm>
          <a:prstGeom prst="rect">
            <a:avLst/>
          </a:prstGeom>
        </p:spPr>
      </p:pic>
      <p:grpSp>
        <p:nvGrpSpPr>
          <p:cNvPr id="30" name="object 30"/>
          <p:cNvGrpSpPr/>
          <p:nvPr/>
        </p:nvGrpSpPr>
        <p:grpSpPr>
          <a:xfrm>
            <a:off x="2931248" y="4055685"/>
            <a:ext cx="4993640" cy="2626995"/>
            <a:chOff x="2931248" y="4055685"/>
            <a:chExt cx="4993640" cy="2626995"/>
          </a:xfrm>
        </p:grpSpPr>
        <p:pic>
          <p:nvPicPr>
            <p:cNvPr id="31" name="object 3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31248" y="4116494"/>
              <a:ext cx="2319985" cy="225073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17261" y="4055685"/>
              <a:ext cx="2707449" cy="2626626"/>
            </a:xfrm>
            <a:prstGeom prst="rect">
              <a:avLst/>
            </a:prstGeom>
          </p:spPr>
        </p:pic>
      </p:grpSp>
      <p:pic>
        <p:nvPicPr>
          <p:cNvPr id="33" name="object 3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61531" y="4167594"/>
            <a:ext cx="2296071" cy="2227520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91705" y="1498104"/>
            <a:ext cx="1577619" cy="1577632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259378" y="1498104"/>
            <a:ext cx="1577632" cy="1577632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854001" y="1498104"/>
            <a:ext cx="1577619" cy="15776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221143-F4BF-E275-63BB-9414184B178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299" y="39915"/>
            <a:ext cx="2117781" cy="960362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36900" y="801248"/>
            <a:ext cx="5752465" cy="761426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2802255" algn="l"/>
                <a:tab pos="3958590" algn="l"/>
              </a:tabLst>
            </a:pPr>
            <a:r>
              <a:rPr lang="en-US" spc="265" dirty="0"/>
              <a:t>Aura </a:t>
            </a:r>
            <a:r>
              <a:rPr spc="275" dirty="0"/>
              <a:t>In</a:t>
            </a:r>
            <a:r>
              <a:rPr lang="en-US" spc="275" dirty="0"/>
              <a:t> </a:t>
            </a:r>
            <a:r>
              <a:rPr spc="275" dirty="0"/>
              <a:t>haler 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65806" y="427531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588961" y="3297935"/>
            <a:ext cx="1391920" cy="296545"/>
          </a:xfrm>
          <a:prstGeom prst="rect">
            <a:avLst/>
          </a:prstGeom>
          <a:solidFill>
            <a:srgbClr val="EEA587"/>
          </a:solidFill>
          <a:ln w="12700">
            <a:solidFill>
              <a:srgbClr val="000000"/>
            </a:solidFill>
          </a:ln>
        </p:spPr>
        <p:txBody>
          <a:bodyPr vert="horz" wrap="square" lIns="0" tIns="33655" rIns="0" bIns="0" rtlCol="0">
            <a:spAutoFit/>
          </a:bodyPr>
          <a:lstStyle/>
          <a:p>
            <a:pPr marL="107314">
              <a:lnSpc>
                <a:spcPct val="100000"/>
              </a:lnSpc>
              <a:spcBef>
                <a:spcPts val="265"/>
              </a:spcBef>
            </a:pPr>
            <a:r>
              <a:rPr sz="1450" b="1" dirty="0">
                <a:latin typeface="Arial"/>
                <a:cs typeface="Arial"/>
              </a:rPr>
              <a:t>SKU: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dirty="0">
                <a:latin typeface="Arial"/>
                <a:cs typeface="Arial"/>
              </a:rPr>
              <a:t>HSI - </a:t>
            </a:r>
            <a:r>
              <a:rPr sz="1450" b="1" spc="-25" dirty="0">
                <a:latin typeface="Arial"/>
                <a:cs typeface="Arial"/>
              </a:rPr>
              <a:t>01</a:t>
            </a:r>
            <a:endParaRPr sz="14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148741" y="2741522"/>
            <a:ext cx="2272030" cy="53848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sz="1500" b="1" dirty="0">
                <a:latin typeface="Arial"/>
                <a:cs typeface="Arial"/>
              </a:rPr>
              <a:t>Neti</a:t>
            </a:r>
            <a:r>
              <a:rPr sz="1500" b="1" spc="10" dirty="0">
                <a:latin typeface="Arial"/>
                <a:cs typeface="Arial"/>
              </a:rPr>
              <a:t> </a:t>
            </a:r>
            <a:r>
              <a:rPr sz="1500" b="1" spc="-20" dirty="0">
                <a:latin typeface="Arial"/>
                <a:cs typeface="Arial"/>
              </a:rPr>
              <a:t>Pots</a:t>
            </a:r>
            <a:endParaRPr sz="15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15"/>
              </a:spcBef>
            </a:pPr>
            <a:r>
              <a:rPr sz="1500" b="1" dirty="0">
                <a:latin typeface="Arial"/>
                <a:cs typeface="Arial"/>
              </a:rPr>
              <a:t>500</a:t>
            </a:r>
            <a:r>
              <a:rPr sz="1500" b="1" spc="-40" dirty="0">
                <a:latin typeface="Arial"/>
                <a:cs typeface="Arial"/>
              </a:rPr>
              <a:t> </a:t>
            </a:r>
            <a:r>
              <a:rPr sz="1500" b="1" spc="-10" dirty="0">
                <a:latin typeface="Arial"/>
                <a:cs typeface="Arial"/>
              </a:rPr>
              <a:t>Grams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133854" y="5878712"/>
            <a:ext cx="1208405" cy="2476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50" b="1" dirty="0">
                <a:latin typeface="Arial"/>
                <a:cs typeface="Arial"/>
              </a:rPr>
              <a:t>SKU: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dirty="0">
                <a:latin typeface="Arial"/>
                <a:cs typeface="Arial"/>
              </a:rPr>
              <a:t>HSI - </a:t>
            </a:r>
            <a:r>
              <a:rPr sz="1450" b="1" spc="-25" dirty="0">
                <a:latin typeface="Arial"/>
                <a:cs typeface="Arial"/>
              </a:rPr>
              <a:t>02</a:t>
            </a:r>
            <a:endParaRPr sz="145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038680" y="5858789"/>
            <a:ext cx="1391920" cy="296545"/>
          </a:xfrm>
          <a:custGeom>
            <a:avLst/>
            <a:gdLst/>
            <a:ahLst/>
            <a:cxnLst/>
            <a:rect l="l" t="t" r="r" b="b"/>
            <a:pathLst>
              <a:path w="1391920" h="296545">
                <a:moveTo>
                  <a:pt x="1391361" y="296379"/>
                </a:moveTo>
                <a:lnTo>
                  <a:pt x="0" y="296379"/>
                </a:lnTo>
                <a:lnTo>
                  <a:pt x="0" y="0"/>
                </a:lnTo>
                <a:lnTo>
                  <a:pt x="1391361" y="0"/>
                </a:lnTo>
                <a:lnTo>
                  <a:pt x="1391361" y="296379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703997" y="5302376"/>
            <a:ext cx="2061210" cy="53848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sz="1500" b="1" spc="-10" dirty="0">
                <a:latin typeface="Arial"/>
                <a:cs typeface="Arial"/>
              </a:rPr>
              <a:t>Himalayan</a:t>
            </a:r>
            <a:r>
              <a:rPr sz="1500" b="1" spc="-25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Salt</a:t>
            </a:r>
            <a:r>
              <a:rPr sz="1500" b="1" spc="-20" dirty="0">
                <a:latin typeface="Arial"/>
                <a:cs typeface="Arial"/>
              </a:rPr>
              <a:t> </a:t>
            </a:r>
            <a:r>
              <a:rPr sz="1500" b="1" spc="-10" dirty="0">
                <a:latin typeface="Arial"/>
                <a:cs typeface="Arial"/>
              </a:rPr>
              <a:t>Inhaler</a:t>
            </a:r>
            <a:endParaRPr sz="15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15"/>
              </a:spcBef>
            </a:pPr>
            <a:r>
              <a:rPr sz="1500" b="1" dirty="0">
                <a:latin typeface="Arial"/>
                <a:cs typeface="Arial"/>
              </a:rPr>
              <a:t>500</a:t>
            </a:r>
            <a:r>
              <a:rPr sz="1500" b="1" spc="-40" dirty="0">
                <a:latin typeface="Arial"/>
                <a:cs typeface="Arial"/>
              </a:rPr>
              <a:t> </a:t>
            </a:r>
            <a:r>
              <a:rPr sz="1500" b="1" spc="-10" dirty="0">
                <a:latin typeface="Arial"/>
                <a:cs typeface="Arial"/>
              </a:rPr>
              <a:t>Grams</a:t>
            </a:r>
            <a:endParaRPr sz="15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89483" y="1606245"/>
            <a:ext cx="3702050" cy="2612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45800"/>
              </a:lnSpc>
              <a:spcBef>
                <a:spcPts val="100"/>
              </a:spcBef>
            </a:pPr>
            <a:r>
              <a:rPr sz="1200" spc="95" dirty="0">
                <a:latin typeface="Lucida Sans Unicode"/>
                <a:cs typeface="Lucida Sans Unicode"/>
              </a:rPr>
              <a:t>Using</a:t>
            </a:r>
            <a:r>
              <a:rPr sz="1200" spc="65" dirty="0">
                <a:latin typeface="Lucida Sans Unicode"/>
                <a:cs typeface="Lucida Sans Unicode"/>
              </a:rPr>
              <a:t>  </a:t>
            </a:r>
            <a:r>
              <a:rPr sz="1200" spc="145" dirty="0">
                <a:latin typeface="Lucida Sans Unicode"/>
                <a:cs typeface="Lucida Sans Unicode"/>
              </a:rPr>
              <a:t>a</a:t>
            </a:r>
            <a:r>
              <a:rPr sz="1200" spc="70" dirty="0">
                <a:latin typeface="Lucida Sans Unicode"/>
                <a:cs typeface="Lucida Sans Unicode"/>
              </a:rPr>
              <a:t>  </a:t>
            </a:r>
            <a:r>
              <a:rPr sz="1200" spc="150" dirty="0">
                <a:latin typeface="Lucida Sans Unicode"/>
                <a:cs typeface="Lucida Sans Unicode"/>
              </a:rPr>
              <a:t>Himalayan</a:t>
            </a:r>
            <a:r>
              <a:rPr sz="1200" spc="70" dirty="0">
                <a:latin typeface="Lucida Sans Unicode"/>
                <a:cs typeface="Lucida Sans Unicode"/>
              </a:rPr>
              <a:t>  </a:t>
            </a:r>
            <a:r>
              <a:rPr sz="1200" spc="110" dirty="0">
                <a:latin typeface="Lucida Sans Unicode"/>
                <a:cs typeface="Lucida Sans Unicode"/>
              </a:rPr>
              <a:t>salt</a:t>
            </a:r>
            <a:r>
              <a:rPr sz="1200" spc="70" dirty="0">
                <a:latin typeface="Lucida Sans Unicode"/>
                <a:cs typeface="Lucida Sans Unicode"/>
              </a:rPr>
              <a:t>  </a:t>
            </a:r>
            <a:r>
              <a:rPr sz="1200" spc="95" dirty="0">
                <a:latin typeface="Lucida Sans Unicode"/>
                <a:cs typeface="Lucida Sans Unicode"/>
              </a:rPr>
              <a:t>neti</a:t>
            </a:r>
            <a:r>
              <a:rPr sz="1200" spc="70" dirty="0">
                <a:latin typeface="Lucida Sans Unicode"/>
                <a:cs typeface="Lucida Sans Unicode"/>
              </a:rPr>
              <a:t>  </a:t>
            </a:r>
            <a:r>
              <a:rPr sz="1200" spc="105" dirty="0">
                <a:latin typeface="Lucida Sans Unicode"/>
                <a:cs typeface="Lucida Sans Unicode"/>
              </a:rPr>
              <a:t>pot</a:t>
            </a:r>
            <a:r>
              <a:rPr sz="1200" spc="65" dirty="0">
                <a:latin typeface="Lucida Sans Unicode"/>
                <a:cs typeface="Lucida Sans Unicode"/>
              </a:rPr>
              <a:t>  </a:t>
            </a:r>
            <a:r>
              <a:rPr sz="1200" spc="90" dirty="0">
                <a:latin typeface="Lucida Sans Unicode"/>
                <a:cs typeface="Lucida Sans Unicode"/>
              </a:rPr>
              <a:t>offers </a:t>
            </a:r>
            <a:r>
              <a:rPr sz="1200" spc="120" dirty="0">
                <a:latin typeface="Lucida Sans Unicode"/>
                <a:cs typeface="Lucida Sans Unicode"/>
              </a:rPr>
              <a:t>potential</a:t>
            </a:r>
            <a:r>
              <a:rPr sz="1200" spc="135" dirty="0">
                <a:latin typeface="Lucida Sans Unicode"/>
                <a:cs typeface="Lucida Sans Unicode"/>
              </a:rPr>
              <a:t>  </a:t>
            </a:r>
            <a:r>
              <a:rPr sz="1200" spc="120" dirty="0">
                <a:latin typeface="Lucida Sans Unicode"/>
                <a:cs typeface="Lucida Sans Unicode"/>
              </a:rPr>
              <a:t>benefits</a:t>
            </a:r>
            <a:r>
              <a:rPr sz="1200" spc="140" dirty="0">
                <a:latin typeface="Lucida Sans Unicode"/>
                <a:cs typeface="Lucida Sans Unicode"/>
              </a:rPr>
              <a:t>  </a:t>
            </a:r>
            <a:r>
              <a:rPr sz="1200" spc="55" dirty="0">
                <a:latin typeface="Lucida Sans Unicode"/>
                <a:cs typeface="Lucida Sans Unicode"/>
              </a:rPr>
              <a:t>for</a:t>
            </a:r>
            <a:r>
              <a:rPr sz="1200" spc="140" dirty="0">
                <a:latin typeface="Lucida Sans Unicode"/>
                <a:cs typeface="Lucida Sans Unicode"/>
              </a:rPr>
              <a:t>  </a:t>
            </a:r>
            <a:r>
              <a:rPr sz="1200" spc="150" dirty="0">
                <a:latin typeface="Lucida Sans Unicode"/>
                <a:cs typeface="Lucida Sans Unicode"/>
              </a:rPr>
              <a:t>nasal</a:t>
            </a:r>
            <a:r>
              <a:rPr sz="1200" spc="140" dirty="0">
                <a:latin typeface="Lucida Sans Unicode"/>
                <a:cs typeface="Lucida Sans Unicode"/>
              </a:rPr>
              <a:t>  </a:t>
            </a:r>
            <a:r>
              <a:rPr sz="1200" spc="130" dirty="0">
                <a:latin typeface="Lucida Sans Unicode"/>
                <a:cs typeface="Lucida Sans Unicode"/>
              </a:rPr>
              <a:t>health</a:t>
            </a:r>
            <a:r>
              <a:rPr sz="1200" spc="140" dirty="0">
                <a:latin typeface="Lucida Sans Unicode"/>
                <a:cs typeface="Lucida Sans Unicode"/>
              </a:rPr>
              <a:t>  </a:t>
            </a:r>
            <a:r>
              <a:rPr sz="1200" spc="90" dirty="0">
                <a:latin typeface="Lucida Sans Unicode"/>
                <a:cs typeface="Lucida Sans Unicode"/>
              </a:rPr>
              <a:t>by </a:t>
            </a:r>
            <a:r>
              <a:rPr sz="1200" spc="140" dirty="0">
                <a:latin typeface="Lucida Sans Unicode"/>
                <a:cs typeface="Lucida Sans Unicode"/>
              </a:rPr>
              <a:t>cleansing</a:t>
            </a:r>
            <a:r>
              <a:rPr sz="1200" spc="315" dirty="0">
                <a:latin typeface="Lucida Sans Unicode"/>
                <a:cs typeface="Lucida Sans Unicode"/>
              </a:rPr>
              <a:t> </a:t>
            </a:r>
            <a:r>
              <a:rPr sz="1200" spc="100" dirty="0">
                <a:latin typeface="Lucida Sans Unicode"/>
                <a:cs typeface="Lucida Sans Unicode"/>
              </a:rPr>
              <a:t>the</a:t>
            </a:r>
            <a:r>
              <a:rPr sz="1200" spc="320" dirty="0">
                <a:latin typeface="Lucida Sans Unicode"/>
                <a:cs typeface="Lucida Sans Unicode"/>
              </a:rPr>
              <a:t> </a:t>
            </a:r>
            <a:r>
              <a:rPr sz="1200" spc="150" dirty="0">
                <a:latin typeface="Lucida Sans Unicode"/>
                <a:cs typeface="Lucida Sans Unicode"/>
              </a:rPr>
              <a:t>nasal</a:t>
            </a:r>
            <a:r>
              <a:rPr sz="1200" spc="320" dirty="0">
                <a:latin typeface="Lucida Sans Unicode"/>
                <a:cs typeface="Lucida Sans Unicode"/>
              </a:rPr>
              <a:t> </a:t>
            </a:r>
            <a:r>
              <a:rPr sz="1200" spc="150" dirty="0">
                <a:latin typeface="Lucida Sans Unicode"/>
                <a:cs typeface="Lucida Sans Unicode"/>
              </a:rPr>
              <a:t>passages,</a:t>
            </a:r>
            <a:r>
              <a:rPr sz="1200" spc="320" dirty="0">
                <a:latin typeface="Lucida Sans Unicode"/>
                <a:cs typeface="Lucida Sans Unicode"/>
              </a:rPr>
              <a:t> </a:t>
            </a:r>
            <a:r>
              <a:rPr sz="1200" spc="125" dirty="0">
                <a:latin typeface="Lucida Sans Unicode"/>
                <a:cs typeface="Lucida Sans Unicode"/>
              </a:rPr>
              <a:t>reducing </a:t>
            </a:r>
            <a:r>
              <a:rPr sz="1200" spc="120" dirty="0">
                <a:latin typeface="Lucida Sans Unicode"/>
                <a:cs typeface="Lucida Sans Unicode"/>
              </a:rPr>
              <a:t>inflammation,</a:t>
            </a:r>
            <a:r>
              <a:rPr sz="1200" spc="225" dirty="0">
                <a:latin typeface="Lucida Sans Unicode"/>
                <a:cs typeface="Lucida Sans Unicode"/>
              </a:rPr>
              <a:t> </a:t>
            </a:r>
            <a:r>
              <a:rPr sz="1200" spc="150" dirty="0">
                <a:latin typeface="Lucida Sans Unicode"/>
                <a:cs typeface="Lucida Sans Unicode"/>
              </a:rPr>
              <a:t>and</a:t>
            </a:r>
            <a:r>
              <a:rPr sz="1200" spc="225" dirty="0">
                <a:latin typeface="Lucida Sans Unicode"/>
                <a:cs typeface="Lucida Sans Unicode"/>
              </a:rPr>
              <a:t> </a:t>
            </a:r>
            <a:r>
              <a:rPr sz="1200" spc="130" dirty="0">
                <a:latin typeface="Lucida Sans Unicode"/>
                <a:cs typeface="Lucida Sans Unicode"/>
              </a:rPr>
              <a:t>maintaining</a:t>
            </a:r>
            <a:r>
              <a:rPr sz="1200" spc="229" dirty="0">
                <a:latin typeface="Lucida Sans Unicode"/>
                <a:cs typeface="Lucida Sans Unicode"/>
              </a:rPr>
              <a:t> </a:t>
            </a:r>
            <a:r>
              <a:rPr sz="1200" spc="105" dirty="0">
                <a:latin typeface="Lucida Sans Unicode"/>
                <a:cs typeface="Lucida Sans Unicode"/>
              </a:rPr>
              <a:t>moisture </a:t>
            </a:r>
            <a:r>
              <a:rPr sz="1200" spc="150" dirty="0">
                <a:latin typeface="Lucida Sans Unicode"/>
                <a:cs typeface="Lucida Sans Unicode"/>
              </a:rPr>
              <a:t>balance.</a:t>
            </a:r>
            <a:r>
              <a:rPr sz="1200" spc="295" dirty="0">
                <a:latin typeface="Lucida Sans Unicode"/>
                <a:cs typeface="Lucida Sans Unicode"/>
              </a:rPr>
              <a:t> </a:t>
            </a:r>
            <a:r>
              <a:rPr sz="1200" spc="70" dirty="0">
                <a:latin typeface="Lucida Sans Unicode"/>
                <a:cs typeface="Lucida Sans Unicode"/>
              </a:rPr>
              <a:t>The</a:t>
            </a:r>
            <a:r>
              <a:rPr sz="1200" spc="295" dirty="0">
                <a:latin typeface="Lucida Sans Unicode"/>
                <a:cs typeface="Lucida Sans Unicode"/>
              </a:rPr>
              <a:t> </a:t>
            </a:r>
            <a:r>
              <a:rPr sz="1200" spc="120" dirty="0">
                <a:latin typeface="Lucida Sans Unicode"/>
                <a:cs typeface="Lucida Sans Unicode"/>
              </a:rPr>
              <a:t>saline</a:t>
            </a:r>
            <a:r>
              <a:rPr sz="1200" spc="295" dirty="0">
                <a:latin typeface="Lucida Sans Unicode"/>
                <a:cs typeface="Lucida Sans Unicode"/>
              </a:rPr>
              <a:t> </a:t>
            </a:r>
            <a:r>
              <a:rPr sz="1200" spc="95" dirty="0">
                <a:latin typeface="Lucida Sans Unicode"/>
                <a:cs typeface="Lucida Sans Unicode"/>
              </a:rPr>
              <a:t>solution</a:t>
            </a:r>
            <a:r>
              <a:rPr sz="1200" spc="300" dirty="0">
                <a:latin typeface="Lucida Sans Unicode"/>
                <a:cs typeface="Lucida Sans Unicode"/>
              </a:rPr>
              <a:t> </a:t>
            </a:r>
            <a:r>
              <a:rPr sz="1200" spc="90" dirty="0">
                <a:latin typeface="Lucida Sans Unicode"/>
                <a:cs typeface="Lucida Sans Unicode"/>
              </a:rPr>
              <a:t>with</a:t>
            </a:r>
            <a:r>
              <a:rPr sz="1200" spc="295" dirty="0">
                <a:latin typeface="Lucida Sans Unicode"/>
                <a:cs typeface="Lucida Sans Unicode"/>
              </a:rPr>
              <a:t> </a:t>
            </a:r>
            <a:r>
              <a:rPr sz="1200" spc="160" dirty="0">
                <a:latin typeface="Lucida Sans Unicode"/>
                <a:cs typeface="Lucida Sans Unicode"/>
              </a:rPr>
              <a:t>added </a:t>
            </a:r>
            <a:r>
              <a:rPr sz="1200" spc="150" dirty="0">
                <a:latin typeface="Lucida Sans Unicode"/>
                <a:cs typeface="Lucida Sans Unicode"/>
              </a:rPr>
              <a:t>Himalayan</a:t>
            </a:r>
            <a:r>
              <a:rPr sz="1200" spc="175" dirty="0">
                <a:latin typeface="Lucida Sans Unicode"/>
                <a:cs typeface="Lucida Sans Unicode"/>
              </a:rPr>
              <a:t> </a:t>
            </a:r>
            <a:r>
              <a:rPr sz="1200" spc="110" dirty="0">
                <a:latin typeface="Lucida Sans Unicode"/>
                <a:cs typeface="Lucida Sans Unicode"/>
              </a:rPr>
              <a:t>salt</a:t>
            </a:r>
            <a:r>
              <a:rPr sz="1200" spc="175" dirty="0">
                <a:latin typeface="Lucida Sans Unicode"/>
                <a:cs typeface="Lucida Sans Unicode"/>
              </a:rPr>
              <a:t> </a:t>
            </a:r>
            <a:r>
              <a:rPr sz="1200" spc="110" dirty="0">
                <a:latin typeface="Lucida Sans Unicode"/>
                <a:cs typeface="Lucida Sans Unicode"/>
              </a:rPr>
              <a:t>helps</a:t>
            </a:r>
            <a:r>
              <a:rPr sz="1200" spc="175" dirty="0">
                <a:latin typeface="Lucida Sans Unicode"/>
                <a:cs typeface="Lucida Sans Unicode"/>
              </a:rPr>
              <a:t> </a:t>
            </a:r>
            <a:r>
              <a:rPr sz="1200" spc="65" dirty="0">
                <a:latin typeface="Lucida Sans Unicode"/>
                <a:cs typeface="Lucida Sans Unicode"/>
              </a:rPr>
              <a:t>to</a:t>
            </a:r>
            <a:r>
              <a:rPr sz="1200" spc="175" dirty="0">
                <a:latin typeface="Lucida Sans Unicode"/>
                <a:cs typeface="Lucida Sans Unicode"/>
              </a:rPr>
              <a:t> </a:t>
            </a:r>
            <a:r>
              <a:rPr sz="1200" spc="80" dirty="0">
                <a:latin typeface="Lucida Sans Unicode"/>
                <a:cs typeface="Lucida Sans Unicode"/>
              </a:rPr>
              <a:t>flush</a:t>
            </a:r>
            <a:r>
              <a:rPr sz="1200" spc="175" dirty="0">
                <a:latin typeface="Lucida Sans Unicode"/>
                <a:cs typeface="Lucida Sans Unicode"/>
              </a:rPr>
              <a:t> </a:t>
            </a:r>
            <a:r>
              <a:rPr sz="1200" spc="85" dirty="0">
                <a:latin typeface="Lucida Sans Unicode"/>
                <a:cs typeface="Lucida Sans Unicode"/>
              </a:rPr>
              <a:t>out</a:t>
            </a:r>
            <a:r>
              <a:rPr sz="1200" spc="175" dirty="0">
                <a:latin typeface="Lucida Sans Unicode"/>
                <a:cs typeface="Lucida Sans Unicode"/>
              </a:rPr>
              <a:t> </a:t>
            </a:r>
            <a:r>
              <a:rPr sz="1200" spc="110" dirty="0">
                <a:latin typeface="Lucida Sans Unicode"/>
                <a:cs typeface="Lucida Sans Unicode"/>
              </a:rPr>
              <a:t>mucus, </a:t>
            </a:r>
            <a:r>
              <a:rPr sz="1200" spc="114" dirty="0">
                <a:latin typeface="Lucida Sans Unicode"/>
                <a:cs typeface="Lucida Sans Unicode"/>
              </a:rPr>
              <a:t>allergens,</a:t>
            </a:r>
            <a:r>
              <a:rPr sz="1200" spc="455" dirty="0">
                <a:latin typeface="Lucida Sans Unicode"/>
                <a:cs typeface="Lucida Sans Unicode"/>
              </a:rPr>
              <a:t> </a:t>
            </a:r>
            <a:r>
              <a:rPr sz="1200" spc="150" dirty="0">
                <a:latin typeface="Lucida Sans Unicode"/>
                <a:cs typeface="Lucida Sans Unicode"/>
              </a:rPr>
              <a:t>and</a:t>
            </a:r>
            <a:r>
              <a:rPr sz="1200" spc="455" dirty="0">
                <a:latin typeface="Lucida Sans Unicode"/>
                <a:cs typeface="Lucida Sans Unicode"/>
              </a:rPr>
              <a:t> </a:t>
            </a:r>
            <a:r>
              <a:rPr sz="1200" spc="85" dirty="0">
                <a:latin typeface="Lucida Sans Unicode"/>
                <a:cs typeface="Lucida Sans Unicode"/>
              </a:rPr>
              <a:t>irritants,</a:t>
            </a:r>
            <a:r>
              <a:rPr sz="1200" spc="455" dirty="0">
                <a:latin typeface="Lucida Sans Unicode"/>
                <a:cs typeface="Lucida Sans Unicode"/>
              </a:rPr>
              <a:t> </a:t>
            </a:r>
            <a:r>
              <a:rPr sz="1200" spc="100" dirty="0">
                <a:latin typeface="Lucida Sans Unicode"/>
                <a:cs typeface="Lucida Sans Unicode"/>
              </a:rPr>
              <a:t>while</a:t>
            </a:r>
            <a:r>
              <a:rPr sz="1200" spc="455" dirty="0">
                <a:latin typeface="Lucida Sans Unicode"/>
                <a:cs typeface="Lucida Sans Unicode"/>
              </a:rPr>
              <a:t> </a:t>
            </a:r>
            <a:r>
              <a:rPr sz="1200" spc="100" dirty="0">
                <a:latin typeface="Lucida Sans Unicode"/>
                <a:cs typeface="Lucida Sans Unicode"/>
              </a:rPr>
              <a:t>the</a:t>
            </a:r>
            <a:r>
              <a:rPr sz="1200" spc="459" dirty="0">
                <a:latin typeface="Lucida Sans Unicode"/>
                <a:cs typeface="Lucida Sans Unicode"/>
              </a:rPr>
              <a:t> </a:t>
            </a:r>
            <a:r>
              <a:rPr sz="1200" spc="90" dirty="0">
                <a:latin typeface="Lucida Sans Unicode"/>
                <a:cs typeface="Lucida Sans Unicode"/>
              </a:rPr>
              <a:t>salt's </a:t>
            </a:r>
            <a:r>
              <a:rPr sz="1200" spc="130" dirty="0">
                <a:latin typeface="Lucida Sans Unicode"/>
                <a:cs typeface="Lucida Sans Unicode"/>
              </a:rPr>
              <a:t>minerals</a:t>
            </a:r>
            <a:r>
              <a:rPr sz="1200" spc="405" dirty="0">
                <a:latin typeface="Lucida Sans Unicode"/>
                <a:cs typeface="Lucida Sans Unicode"/>
              </a:rPr>
              <a:t> </a:t>
            </a:r>
            <a:r>
              <a:rPr sz="1200" spc="165" dirty="0">
                <a:latin typeface="Lucida Sans Unicode"/>
                <a:cs typeface="Lucida Sans Unicode"/>
              </a:rPr>
              <a:t>can</a:t>
            </a:r>
            <a:r>
              <a:rPr sz="1200" spc="420" dirty="0">
                <a:latin typeface="Lucida Sans Unicode"/>
                <a:cs typeface="Lucida Sans Unicode"/>
              </a:rPr>
              <a:t> </a:t>
            </a:r>
            <a:r>
              <a:rPr sz="1200" spc="125" dirty="0">
                <a:latin typeface="Lucida Sans Unicode"/>
                <a:cs typeface="Lucida Sans Unicode"/>
              </a:rPr>
              <a:t>soothe</a:t>
            </a:r>
            <a:r>
              <a:rPr sz="1200" spc="415" dirty="0">
                <a:latin typeface="Lucida Sans Unicode"/>
                <a:cs typeface="Lucida Sans Unicode"/>
              </a:rPr>
              <a:t> </a:t>
            </a:r>
            <a:r>
              <a:rPr sz="1200" spc="150" dirty="0">
                <a:latin typeface="Lucida Sans Unicode"/>
                <a:cs typeface="Lucida Sans Unicode"/>
              </a:rPr>
              <a:t>and</a:t>
            </a:r>
            <a:r>
              <a:rPr sz="1200" spc="420" dirty="0">
                <a:latin typeface="Lucida Sans Unicode"/>
                <a:cs typeface="Lucida Sans Unicode"/>
              </a:rPr>
              <a:t> </a:t>
            </a:r>
            <a:r>
              <a:rPr sz="1200" spc="130" dirty="0">
                <a:latin typeface="Lucida Sans Unicode"/>
                <a:cs typeface="Lucida Sans Unicode"/>
              </a:rPr>
              <a:t>protect</a:t>
            </a:r>
            <a:r>
              <a:rPr sz="1200" spc="420" dirty="0">
                <a:latin typeface="Lucida Sans Unicode"/>
                <a:cs typeface="Lucida Sans Unicode"/>
              </a:rPr>
              <a:t> </a:t>
            </a:r>
            <a:r>
              <a:rPr sz="1200" spc="140" dirty="0">
                <a:latin typeface="Lucida Sans Unicode"/>
                <a:cs typeface="Lucida Sans Unicode"/>
              </a:rPr>
              <a:t>nasal </a:t>
            </a:r>
            <a:endParaRPr sz="1200" dirty="0"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06336" y="3732669"/>
            <a:ext cx="3702050" cy="1358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45800"/>
              </a:lnSpc>
              <a:spcBef>
                <a:spcPts val="100"/>
              </a:spcBef>
            </a:pPr>
            <a:r>
              <a:rPr sz="1200" spc="90" dirty="0">
                <a:latin typeface="Lucida Sans Unicode"/>
                <a:cs typeface="Lucida Sans Unicode"/>
              </a:rPr>
              <a:t>tissues.</a:t>
            </a:r>
            <a:r>
              <a:rPr sz="1200" spc="380" dirty="0">
                <a:latin typeface="Lucida Sans Unicode"/>
                <a:cs typeface="Lucida Sans Unicode"/>
              </a:rPr>
              <a:t>   </a:t>
            </a:r>
            <a:r>
              <a:rPr sz="1200" dirty="0">
                <a:latin typeface="Lucida Sans Unicode"/>
                <a:cs typeface="Lucida Sans Unicode"/>
              </a:rPr>
              <a:t>To</a:t>
            </a:r>
            <a:r>
              <a:rPr sz="1200" spc="385" dirty="0">
                <a:latin typeface="Lucida Sans Unicode"/>
                <a:cs typeface="Lucida Sans Unicode"/>
              </a:rPr>
              <a:t>   </a:t>
            </a:r>
            <a:r>
              <a:rPr sz="1200" spc="80" dirty="0">
                <a:latin typeface="Lucida Sans Unicode"/>
                <a:cs typeface="Lucida Sans Unicode"/>
              </a:rPr>
              <a:t>use,</a:t>
            </a:r>
            <a:r>
              <a:rPr sz="1200" spc="385" dirty="0">
                <a:latin typeface="Lucida Sans Unicode"/>
                <a:cs typeface="Lucida Sans Unicode"/>
              </a:rPr>
              <a:t>   </a:t>
            </a:r>
            <a:r>
              <a:rPr sz="1200" spc="114" dirty="0">
                <a:latin typeface="Lucida Sans Unicode"/>
                <a:cs typeface="Lucida Sans Unicode"/>
              </a:rPr>
              <a:t>simply</a:t>
            </a:r>
            <a:r>
              <a:rPr sz="1200" spc="380" dirty="0">
                <a:latin typeface="Lucida Sans Unicode"/>
                <a:cs typeface="Lucida Sans Unicode"/>
              </a:rPr>
              <a:t>   </a:t>
            </a:r>
            <a:r>
              <a:rPr sz="1200" spc="105" dirty="0">
                <a:latin typeface="Lucida Sans Unicode"/>
                <a:cs typeface="Lucida Sans Unicode"/>
              </a:rPr>
              <a:t>dissolve </a:t>
            </a:r>
            <a:r>
              <a:rPr sz="1200" spc="150" dirty="0">
                <a:latin typeface="Lucida Sans Unicode"/>
                <a:cs typeface="Lucida Sans Unicode"/>
              </a:rPr>
              <a:t>Himalayan</a:t>
            </a:r>
            <a:r>
              <a:rPr sz="1200" spc="434" dirty="0">
                <a:latin typeface="Lucida Sans Unicode"/>
                <a:cs typeface="Lucida Sans Unicode"/>
              </a:rPr>
              <a:t> </a:t>
            </a:r>
            <a:r>
              <a:rPr sz="1200" spc="110" dirty="0">
                <a:latin typeface="Lucida Sans Unicode"/>
                <a:cs typeface="Lucida Sans Unicode"/>
              </a:rPr>
              <a:t>salt</a:t>
            </a:r>
            <a:r>
              <a:rPr sz="1200" spc="434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in</a:t>
            </a:r>
            <a:r>
              <a:rPr sz="1200" spc="434" dirty="0">
                <a:latin typeface="Lucida Sans Unicode"/>
                <a:cs typeface="Lucida Sans Unicode"/>
              </a:rPr>
              <a:t> </a:t>
            </a:r>
            <a:r>
              <a:rPr sz="1200" spc="130" dirty="0">
                <a:latin typeface="Lucida Sans Unicode"/>
                <a:cs typeface="Lucida Sans Unicode"/>
              </a:rPr>
              <a:t>lukewarm</a:t>
            </a:r>
            <a:r>
              <a:rPr sz="1200" spc="434" dirty="0">
                <a:latin typeface="Lucida Sans Unicode"/>
                <a:cs typeface="Lucida Sans Unicode"/>
              </a:rPr>
              <a:t> </a:t>
            </a:r>
            <a:r>
              <a:rPr sz="1200" spc="100" dirty="0">
                <a:latin typeface="Lucida Sans Unicode"/>
                <a:cs typeface="Lucida Sans Unicode"/>
              </a:rPr>
              <a:t>distilled</a:t>
            </a:r>
            <a:r>
              <a:rPr sz="1200" spc="434" dirty="0">
                <a:latin typeface="Lucida Sans Unicode"/>
                <a:cs typeface="Lucida Sans Unicode"/>
              </a:rPr>
              <a:t> </a:t>
            </a:r>
            <a:r>
              <a:rPr sz="1200" spc="25" dirty="0">
                <a:latin typeface="Lucida Sans Unicode"/>
                <a:cs typeface="Lucida Sans Unicode"/>
              </a:rPr>
              <a:t>or </a:t>
            </a:r>
            <a:r>
              <a:rPr sz="1200" spc="100" dirty="0">
                <a:latin typeface="Lucida Sans Unicode"/>
                <a:cs typeface="Lucida Sans Unicode"/>
              </a:rPr>
              <a:t>sterile</a:t>
            </a:r>
            <a:r>
              <a:rPr sz="1200" spc="70" dirty="0">
                <a:latin typeface="Lucida Sans Unicode"/>
                <a:cs typeface="Lucida Sans Unicode"/>
              </a:rPr>
              <a:t>  </a:t>
            </a:r>
            <a:r>
              <a:rPr sz="1200" spc="110" dirty="0">
                <a:latin typeface="Lucida Sans Unicode"/>
                <a:cs typeface="Lucida Sans Unicode"/>
              </a:rPr>
              <a:t>water,</a:t>
            </a:r>
            <a:r>
              <a:rPr sz="1200" spc="70" dirty="0">
                <a:latin typeface="Lucida Sans Unicode"/>
                <a:cs typeface="Lucida Sans Unicode"/>
              </a:rPr>
              <a:t>  </a:t>
            </a:r>
            <a:r>
              <a:rPr sz="1200" spc="100" dirty="0">
                <a:latin typeface="Lucida Sans Unicode"/>
                <a:cs typeface="Lucida Sans Unicode"/>
              </a:rPr>
              <a:t>pour</a:t>
            </a:r>
            <a:r>
              <a:rPr sz="1200" spc="70" dirty="0">
                <a:latin typeface="Lucida Sans Unicode"/>
                <a:cs typeface="Lucida Sans Unicode"/>
              </a:rPr>
              <a:t>  </a:t>
            </a:r>
            <a:r>
              <a:rPr sz="1200" dirty="0">
                <a:latin typeface="Lucida Sans Unicode"/>
                <a:cs typeface="Lucida Sans Unicode"/>
              </a:rPr>
              <a:t>it</a:t>
            </a:r>
            <a:r>
              <a:rPr sz="1200" spc="75" dirty="0">
                <a:latin typeface="Lucida Sans Unicode"/>
                <a:cs typeface="Lucida Sans Unicode"/>
              </a:rPr>
              <a:t>  </a:t>
            </a:r>
            <a:r>
              <a:rPr sz="1200" spc="80" dirty="0">
                <a:latin typeface="Lucida Sans Unicode"/>
                <a:cs typeface="Lucida Sans Unicode"/>
              </a:rPr>
              <a:t>into</a:t>
            </a:r>
            <a:r>
              <a:rPr sz="1200" spc="70" dirty="0">
                <a:latin typeface="Lucida Sans Unicode"/>
                <a:cs typeface="Lucida Sans Unicode"/>
              </a:rPr>
              <a:t>  </a:t>
            </a:r>
            <a:r>
              <a:rPr sz="1200" spc="100" dirty="0">
                <a:latin typeface="Lucida Sans Unicode"/>
                <a:cs typeface="Lucida Sans Unicode"/>
              </a:rPr>
              <a:t>the</a:t>
            </a:r>
            <a:r>
              <a:rPr sz="1200" spc="70" dirty="0">
                <a:latin typeface="Lucida Sans Unicode"/>
                <a:cs typeface="Lucida Sans Unicode"/>
              </a:rPr>
              <a:t>  </a:t>
            </a:r>
            <a:r>
              <a:rPr sz="1200" spc="95" dirty="0">
                <a:latin typeface="Lucida Sans Unicode"/>
                <a:cs typeface="Lucida Sans Unicode"/>
              </a:rPr>
              <a:t>neti</a:t>
            </a:r>
            <a:r>
              <a:rPr sz="1200" spc="75" dirty="0">
                <a:latin typeface="Lucida Sans Unicode"/>
                <a:cs typeface="Lucida Sans Unicode"/>
              </a:rPr>
              <a:t>  </a:t>
            </a:r>
            <a:r>
              <a:rPr sz="1200" spc="50" dirty="0">
                <a:latin typeface="Lucida Sans Unicode"/>
                <a:cs typeface="Lucida Sans Unicode"/>
              </a:rPr>
              <a:t>pot, </a:t>
            </a:r>
            <a:r>
              <a:rPr sz="1200" spc="150" dirty="0">
                <a:latin typeface="Lucida Sans Unicode"/>
                <a:cs typeface="Lucida Sans Unicode"/>
              </a:rPr>
              <a:t>and</a:t>
            </a:r>
            <a:r>
              <a:rPr sz="1200" spc="225" dirty="0">
                <a:latin typeface="Lucida Sans Unicode"/>
                <a:cs typeface="Lucida Sans Unicode"/>
              </a:rPr>
              <a:t> </a:t>
            </a:r>
            <a:r>
              <a:rPr sz="1200" spc="114" dirty="0">
                <a:latin typeface="Lucida Sans Unicode"/>
                <a:cs typeface="Lucida Sans Unicode"/>
              </a:rPr>
              <a:t>gently</a:t>
            </a:r>
            <a:r>
              <a:rPr sz="1200" spc="229" dirty="0">
                <a:latin typeface="Lucida Sans Unicode"/>
                <a:cs typeface="Lucida Sans Unicode"/>
              </a:rPr>
              <a:t> </a:t>
            </a:r>
            <a:r>
              <a:rPr sz="1200" spc="114" dirty="0">
                <a:latin typeface="Lucida Sans Unicode"/>
                <a:cs typeface="Lucida Sans Unicode"/>
              </a:rPr>
              <a:t>irrigate</a:t>
            </a:r>
            <a:r>
              <a:rPr sz="1200" spc="225" dirty="0">
                <a:latin typeface="Lucida Sans Unicode"/>
                <a:cs typeface="Lucida Sans Unicode"/>
              </a:rPr>
              <a:t> </a:t>
            </a:r>
            <a:r>
              <a:rPr sz="1200" spc="120" dirty="0">
                <a:latin typeface="Lucida Sans Unicode"/>
                <a:cs typeface="Lucida Sans Unicode"/>
              </a:rPr>
              <a:t>one</a:t>
            </a:r>
            <a:r>
              <a:rPr sz="1200" spc="229" dirty="0">
                <a:latin typeface="Lucida Sans Unicode"/>
                <a:cs typeface="Lucida Sans Unicode"/>
              </a:rPr>
              <a:t> </a:t>
            </a:r>
            <a:r>
              <a:rPr sz="1200" spc="85" dirty="0">
                <a:latin typeface="Lucida Sans Unicode"/>
                <a:cs typeface="Lucida Sans Unicode"/>
              </a:rPr>
              <a:t>nostril</a:t>
            </a:r>
            <a:r>
              <a:rPr sz="1200" spc="225" dirty="0">
                <a:latin typeface="Lucida Sans Unicode"/>
                <a:cs typeface="Lucida Sans Unicode"/>
              </a:rPr>
              <a:t> </a:t>
            </a:r>
            <a:r>
              <a:rPr sz="1200" spc="125" dirty="0">
                <a:latin typeface="Lucida Sans Unicode"/>
                <a:cs typeface="Lucida Sans Unicode"/>
              </a:rPr>
              <a:t>at</a:t>
            </a:r>
            <a:r>
              <a:rPr sz="1200" spc="229" dirty="0">
                <a:latin typeface="Lucida Sans Unicode"/>
                <a:cs typeface="Lucida Sans Unicode"/>
              </a:rPr>
              <a:t> </a:t>
            </a:r>
            <a:r>
              <a:rPr sz="1200" spc="145" dirty="0">
                <a:latin typeface="Lucida Sans Unicode"/>
                <a:cs typeface="Lucida Sans Unicode"/>
              </a:rPr>
              <a:t>a</a:t>
            </a:r>
            <a:r>
              <a:rPr sz="1200" spc="225" dirty="0">
                <a:latin typeface="Lucida Sans Unicode"/>
                <a:cs typeface="Lucida Sans Unicode"/>
              </a:rPr>
              <a:t> </a:t>
            </a:r>
            <a:r>
              <a:rPr sz="1200" spc="80" dirty="0">
                <a:latin typeface="Lucida Sans Unicode"/>
                <a:cs typeface="Lucida Sans Unicode"/>
              </a:rPr>
              <a:t>time, </a:t>
            </a:r>
            <a:r>
              <a:rPr sz="1200" spc="120" dirty="0">
                <a:latin typeface="Lucida Sans Unicode"/>
                <a:cs typeface="Lucida Sans Unicode"/>
              </a:rPr>
              <a:t>allowing</a:t>
            </a:r>
            <a:r>
              <a:rPr sz="1200" spc="180" dirty="0">
                <a:latin typeface="Lucida Sans Unicode"/>
                <a:cs typeface="Lucida Sans Unicode"/>
              </a:rPr>
              <a:t>  </a:t>
            </a:r>
            <a:r>
              <a:rPr sz="1200" spc="100" dirty="0">
                <a:latin typeface="Lucida Sans Unicode"/>
                <a:cs typeface="Lucida Sans Unicode"/>
              </a:rPr>
              <a:t>the</a:t>
            </a:r>
            <a:r>
              <a:rPr sz="1200" spc="180" dirty="0">
                <a:latin typeface="Lucida Sans Unicode"/>
                <a:cs typeface="Lucida Sans Unicode"/>
              </a:rPr>
              <a:t>  </a:t>
            </a:r>
            <a:r>
              <a:rPr sz="1200" spc="95" dirty="0">
                <a:latin typeface="Lucida Sans Unicode"/>
                <a:cs typeface="Lucida Sans Unicode"/>
              </a:rPr>
              <a:t>solution</a:t>
            </a:r>
            <a:r>
              <a:rPr sz="1200" spc="180" dirty="0">
                <a:latin typeface="Lucida Sans Unicode"/>
                <a:cs typeface="Lucida Sans Unicode"/>
              </a:rPr>
              <a:t>  </a:t>
            </a:r>
            <a:r>
              <a:rPr sz="1200" spc="65" dirty="0">
                <a:latin typeface="Lucida Sans Unicode"/>
                <a:cs typeface="Lucida Sans Unicode"/>
              </a:rPr>
              <a:t>to</a:t>
            </a:r>
            <a:r>
              <a:rPr sz="1200" spc="180" dirty="0">
                <a:latin typeface="Lucida Sans Unicode"/>
                <a:cs typeface="Lucida Sans Unicode"/>
              </a:rPr>
              <a:t>  </a:t>
            </a:r>
            <a:r>
              <a:rPr sz="1200" spc="80" dirty="0">
                <a:latin typeface="Lucida Sans Unicode"/>
                <a:cs typeface="Lucida Sans Unicode"/>
              </a:rPr>
              <a:t>flow</a:t>
            </a:r>
            <a:r>
              <a:rPr sz="1200" spc="180" dirty="0">
                <a:latin typeface="Lucida Sans Unicode"/>
                <a:cs typeface="Lucida Sans Unicode"/>
              </a:rPr>
              <a:t>  </a:t>
            </a:r>
            <a:r>
              <a:rPr sz="1200" spc="85" dirty="0">
                <a:latin typeface="Lucida Sans Unicode"/>
                <a:cs typeface="Lucida Sans Unicode"/>
              </a:rPr>
              <a:t>out</a:t>
            </a:r>
            <a:r>
              <a:rPr sz="1200" spc="180" dirty="0">
                <a:latin typeface="Lucida Sans Unicode"/>
                <a:cs typeface="Lucida Sans Unicode"/>
              </a:rPr>
              <a:t>  </a:t>
            </a:r>
            <a:r>
              <a:rPr sz="1200" spc="75" dirty="0">
                <a:latin typeface="Lucida Sans Unicode"/>
                <a:cs typeface="Lucida Sans Unicode"/>
              </a:rPr>
              <a:t>the </a:t>
            </a:r>
            <a:endParaRPr sz="1200" dirty="0">
              <a:latin typeface="Lucida Sans Unicode"/>
              <a:cs typeface="Lucida Sans Unicod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06336" y="5097668"/>
            <a:ext cx="3702050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5800"/>
              </a:lnSpc>
              <a:spcBef>
                <a:spcPts val="100"/>
              </a:spcBef>
              <a:tabLst>
                <a:tab pos="658495" algn="l"/>
                <a:tab pos="1442720" algn="l"/>
                <a:tab pos="2302510" algn="l"/>
                <a:tab pos="2788285" algn="l"/>
                <a:tab pos="3295015" algn="l"/>
              </a:tabLst>
            </a:pPr>
            <a:r>
              <a:rPr sz="1200" spc="95" dirty="0">
                <a:latin typeface="Lucida Sans Unicode"/>
                <a:cs typeface="Lucida Sans Unicode"/>
              </a:rPr>
              <a:t>other</a:t>
            </a:r>
            <a:r>
              <a:rPr sz="1200" dirty="0">
                <a:latin typeface="Lucida Sans Unicode"/>
                <a:cs typeface="Lucida Sans Unicode"/>
              </a:rPr>
              <a:t>	</a:t>
            </a:r>
            <a:r>
              <a:rPr sz="1200" spc="60" dirty="0">
                <a:latin typeface="Lucida Sans Unicode"/>
                <a:cs typeface="Lucida Sans Unicode"/>
              </a:rPr>
              <a:t>nostril.</a:t>
            </a:r>
            <a:r>
              <a:rPr sz="1200" dirty="0">
                <a:latin typeface="Lucida Sans Unicode"/>
                <a:cs typeface="Lucida Sans Unicode"/>
              </a:rPr>
              <a:t>	</a:t>
            </a:r>
            <a:r>
              <a:rPr sz="1200" spc="114" dirty="0">
                <a:latin typeface="Lucida Sans Unicode"/>
                <a:cs typeface="Lucida Sans Unicode"/>
              </a:rPr>
              <a:t>Regular</a:t>
            </a:r>
            <a:r>
              <a:rPr sz="1200" dirty="0">
                <a:latin typeface="Lucida Sans Unicode"/>
                <a:cs typeface="Lucida Sans Unicode"/>
              </a:rPr>
              <a:t>	</a:t>
            </a:r>
            <a:r>
              <a:rPr sz="1200" spc="85" dirty="0">
                <a:latin typeface="Lucida Sans Unicode"/>
                <a:cs typeface="Lucida Sans Unicode"/>
              </a:rPr>
              <a:t>use</a:t>
            </a:r>
            <a:r>
              <a:rPr sz="1200" dirty="0">
                <a:latin typeface="Lucida Sans Unicode"/>
                <a:cs typeface="Lucida Sans Unicode"/>
              </a:rPr>
              <a:t>	</a:t>
            </a:r>
            <a:r>
              <a:rPr sz="1200" spc="140" dirty="0">
                <a:latin typeface="Lucida Sans Unicode"/>
                <a:cs typeface="Lucida Sans Unicode"/>
              </a:rPr>
              <a:t>can</a:t>
            </a:r>
            <a:r>
              <a:rPr sz="1200" dirty="0">
                <a:latin typeface="Lucida Sans Unicode"/>
                <a:cs typeface="Lucida Sans Unicode"/>
              </a:rPr>
              <a:t>	</a:t>
            </a:r>
            <a:r>
              <a:rPr sz="1200" spc="95" dirty="0">
                <a:latin typeface="Lucida Sans Unicode"/>
                <a:cs typeface="Lucida Sans Unicode"/>
              </a:rPr>
              <a:t>help </a:t>
            </a:r>
            <a:r>
              <a:rPr sz="1200" spc="135" dirty="0">
                <a:latin typeface="Lucida Sans Unicode"/>
                <a:cs typeface="Lucida Sans Unicode"/>
              </a:rPr>
              <a:t>alleviate</a:t>
            </a:r>
            <a:r>
              <a:rPr sz="1200" spc="200" dirty="0">
                <a:latin typeface="Lucida Sans Unicode"/>
                <a:cs typeface="Lucida Sans Unicode"/>
              </a:rPr>
              <a:t> </a:t>
            </a:r>
            <a:r>
              <a:rPr sz="1200" spc="120" dirty="0">
                <a:latin typeface="Lucida Sans Unicode"/>
                <a:cs typeface="Lucida Sans Unicode"/>
              </a:rPr>
              <a:t>congestion,</a:t>
            </a:r>
            <a:r>
              <a:rPr sz="1200" spc="204" dirty="0">
                <a:latin typeface="Lucida Sans Unicode"/>
                <a:cs typeface="Lucida Sans Unicode"/>
              </a:rPr>
              <a:t> </a:t>
            </a:r>
            <a:r>
              <a:rPr sz="1200" spc="135" dirty="0">
                <a:latin typeface="Lucida Sans Unicode"/>
                <a:cs typeface="Lucida Sans Unicode"/>
              </a:rPr>
              <a:t>improve</a:t>
            </a:r>
            <a:r>
              <a:rPr sz="1200" spc="204" dirty="0">
                <a:latin typeface="Lucida Sans Unicode"/>
                <a:cs typeface="Lucida Sans Unicode"/>
              </a:rPr>
              <a:t> </a:t>
            </a:r>
            <a:r>
              <a:rPr sz="1200" spc="110" dirty="0">
                <a:latin typeface="Lucida Sans Unicode"/>
                <a:cs typeface="Lucida Sans Unicode"/>
              </a:rPr>
              <a:t>breathing, </a:t>
            </a:r>
            <a:endParaRPr sz="1200" dirty="0">
              <a:latin typeface="Lucida Sans Unicode"/>
              <a:cs typeface="Lucida Sans Unicod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00254" y="5661025"/>
            <a:ext cx="3702050" cy="1092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45800"/>
              </a:lnSpc>
              <a:spcBef>
                <a:spcPts val="100"/>
              </a:spcBef>
            </a:pPr>
            <a:r>
              <a:rPr sz="1200" spc="150" dirty="0">
                <a:latin typeface="Lucida Sans Unicode"/>
                <a:cs typeface="Lucida Sans Unicode"/>
              </a:rPr>
              <a:t>and</a:t>
            </a:r>
            <a:r>
              <a:rPr sz="1200" spc="235" dirty="0">
                <a:latin typeface="Lucida Sans Unicode"/>
                <a:cs typeface="Lucida Sans Unicode"/>
              </a:rPr>
              <a:t>   </a:t>
            </a:r>
            <a:r>
              <a:rPr sz="1200" spc="114" dirty="0">
                <a:latin typeface="Lucida Sans Unicode"/>
                <a:cs typeface="Lucida Sans Unicode"/>
              </a:rPr>
              <a:t>support</a:t>
            </a:r>
            <a:r>
              <a:rPr sz="1200" spc="240" dirty="0">
                <a:latin typeface="Lucida Sans Unicode"/>
                <a:cs typeface="Lucida Sans Unicode"/>
              </a:rPr>
              <a:t>   </a:t>
            </a:r>
            <a:r>
              <a:rPr sz="1200" spc="125" dirty="0">
                <a:latin typeface="Lucida Sans Unicode"/>
                <a:cs typeface="Lucida Sans Unicode"/>
              </a:rPr>
              <a:t>overall</a:t>
            </a:r>
            <a:r>
              <a:rPr sz="1200" spc="240" dirty="0">
                <a:latin typeface="Lucida Sans Unicode"/>
                <a:cs typeface="Lucida Sans Unicode"/>
              </a:rPr>
              <a:t>   </a:t>
            </a:r>
            <a:r>
              <a:rPr sz="1200" spc="150" dirty="0">
                <a:latin typeface="Lucida Sans Unicode"/>
                <a:cs typeface="Lucida Sans Unicode"/>
              </a:rPr>
              <a:t>nasal</a:t>
            </a:r>
            <a:r>
              <a:rPr sz="1200" spc="240" dirty="0">
                <a:latin typeface="Lucida Sans Unicode"/>
                <a:cs typeface="Lucida Sans Unicode"/>
              </a:rPr>
              <a:t>   </a:t>
            </a:r>
            <a:r>
              <a:rPr sz="1200" spc="95" dirty="0">
                <a:latin typeface="Lucida Sans Unicode"/>
                <a:cs typeface="Lucida Sans Unicode"/>
              </a:rPr>
              <a:t>health. </a:t>
            </a:r>
            <a:r>
              <a:rPr sz="1200" spc="110" dirty="0">
                <a:latin typeface="Lucida Sans Unicode"/>
                <a:cs typeface="Lucida Sans Unicode"/>
              </a:rPr>
              <a:t>However,</a:t>
            </a:r>
            <a:r>
              <a:rPr sz="1200" spc="484" dirty="0">
                <a:latin typeface="Lucida Sans Unicode"/>
                <a:cs typeface="Lucida Sans Unicode"/>
              </a:rPr>
              <a:t> </a:t>
            </a:r>
            <a:r>
              <a:rPr sz="1200" spc="50" dirty="0">
                <a:latin typeface="Lucida Sans Unicode"/>
                <a:cs typeface="Lucida Sans Unicode"/>
              </a:rPr>
              <a:t>it's</a:t>
            </a:r>
            <a:r>
              <a:rPr sz="1200" spc="484" dirty="0">
                <a:latin typeface="Lucida Sans Unicode"/>
                <a:cs typeface="Lucida Sans Unicode"/>
              </a:rPr>
              <a:t> </a:t>
            </a:r>
            <a:r>
              <a:rPr sz="1200" spc="130" dirty="0">
                <a:latin typeface="Lucida Sans Unicode"/>
                <a:cs typeface="Lucida Sans Unicode"/>
              </a:rPr>
              <a:t>important</a:t>
            </a:r>
            <a:r>
              <a:rPr sz="1200" spc="484" dirty="0">
                <a:latin typeface="Lucida Sans Unicode"/>
                <a:cs typeface="Lucida Sans Unicode"/>
              </a:rPr>
              <a:t> </a:t>
            </a:r>
            <a:r>
              <a:rPr sz="1200" spc="65" dirty="0">
                <a:latin typeface="Lucida Sans Unicode"/>
                <a:cs typeface="Lucida Sans Unicode"/>
              </a:rPr>
              <a:t>to</a:t>
            </a:r>
            <a:r>
              <a:rPr sz="1200" spc="490" dirty="0">
                <a:latin typeface="Lucida Sans Unicode"/>
                <a:cs typeface="Lucida Sans Unicode"/>
              </a:rPr>
              <a:t> </a:t>
            </a:r>
            <a:r>
              <a:rPr sz="1200" spc="110" dirty="0">
                <a:latin typeface="Lucida Sans Unicode"/>
                <a:cs typeface="Lucida Sans Unicode"/>
              </a:rPr>
              <a:t>use</a:t>
            </a:r>
            <a:r>
              <a:rPr sz="1200" spc="484" dirty="0">
                <a:latin typeface="Lucida Sans Unicode"/>
                <a:cs typeface="Lucida Sans Unicode"/>
              </a:rPr>
              <a:t> </a:t>
            </a:r>
            <a:r>
              <a:rPr sz="1200" spc="100" dirty="0">
                <a:latin typeface="Lucida Sans Unicode"/>
                <a:cs typeface="Lucida Sans Unicode"/>
              </a:rPr>
              <a:t>the</a:t>
            </a:r>
            <a:r>
              <a:rPr sz="1200" spc="484" dirty="0">
                <a:latin typeface="Lucida Sans Unicode"/>
                <a:cs typeface="Lucida Sans Unicode"/>
              </a:rPr>
              <a:t> </a:t>
            </a:r>
            <a:r>
              <a:rPr sz="1200" spc="75" dirty="0">
                <a:latin typeface="Lucida Sans Unicode"/>
                <a:cs typeface="Lucida Sans Unicode"/>
              </a:rPr>
              <a:t>neti </a:t>
            </a:r>
            <a:r>
              <a:rPr sz="1200" spc="105" dirty="0">
                <a:latin typeface="Lucida Sans Unicode"/>
                <a:cs typeface="Lucida Sans Unicode"/>
              </a:rPr>
              <a:t>pot</a:t>
            </a:r>
            <a:r>
              <a:rPr sz="1200" spc="455" dirty="0">
                <a:latin typeface="Lucida Sans Unicode"/>
                <a:cs typeface="Lucida Sans Unicode"/>
              </a:rPr>
              <a:t> </a:t>
            </a:r>
            <a:r>
              <a:rPr sz="1200" spc="125" dirty="0">
                <a:latin typeface="Lucida Sans Unicode"/>
                <a:cs typeface="Lucida Sans Unicode"/>
              </a:rPr>
              <a:t>correctly</a:t>
            </a:r>
            <a:r>
              <a:rPr sz="1200" spc="455" dirty="0">
                <a:latin typeface="Lucida Sans Unicode"/>
                <a:cs typeface="Lucida Sans Unicode"/>
              </a:rPr>
              <a:t> </a:t>
            </a:r>
            <a:r>
              <a:rPr sz="1200" spc="150" dirty="0">
                <a:latin typeface="Lucida Sans Unicode"/>
                <a:cs typeface="Lucida Sans Unicode"/>
              </a:rPr>
              <a:t>and</a:t>
            </a:r>
            <a:r>
              <a:rPr sz="1200" spc="455" dirty="0">
                <a:latin typeface="Lucida Sans Unicode"/>
                <a:cs typeface="Lucida Sans Unicode"/>
              </a:rPr>
              <a:t> </a:t>
            </a:r>
            <a:r>
              <a:rPr sz="1200" spc="120" dirty="0">
                <a:latin typeface="Lucida Sans Unicode"/>
                <a:cs typeface="Lucida Sans Unicode"/>
              </a:rPr>
              <a:t>consult</a:t>
            </a:r>
            <a:r>
              <a:rPr sz="1200" spc="455" dirty="0">
                <a:latin typeface="Lucida Sans Unicode"/>
                <a:cs typeface="Lucida Sans Unicode"/>
              </a:rPr>
              <a:t> </a:t>
            </a:r>
            <a:r>
              <a:rPr sz="1200" spc="145" dirty="0">
                <a:latin typeface="Lucida Sans Unicode"/>
                <a:cs typeface="Lucida Sans Unicode"/>
              </a:rPr>
              <a:t>a</a:t>
            </a:r>
            <a:r>
              <a:rPr sz="1200" spc="455" dirty="0">
                <a:latin typeface="Lucida Sans Unicode"/>
                <a:cs typeface="Lucida Sans Unicode"/>
              </a:rPr>
              <a:t> </a:t>
            </a:r>
            <a:r>
              <a:rPr sz="1200" spc="145" dirty="0">
                <a:latin typeface="Lucida Sans Unicode"/>
                <a:cs typeface="Lucida Sans Unicode"/>
              </a:rPr>
              <a:t>healthcare </a:t>
            </a:r>
            <a:r>
              <a:rPr sz="1200" spc="120" dirty="0">
                <a:latin typeface="Lucida Sans Unicode"/>
                <a:cs typeface="Lucida Sans Unicode"/>
              </a:rPr>
              <a:t>professional</a:t>
            </a:r>
            <a:r>
              <a:rPr sz="1200" spc="475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if</a:t>
            </a:r>
            <a:r>
              <a:rPr sz="1200" spc="480" dirty="0">
                <a:latin typeface="Lucida Sans Unicode"/>
                <a:cs typeface="Lucida Sans Unicode"/>
              </a:rPr>
              <a:t> </a:t>
            </a:r>
            <a:r>
              <a:rPr sz="1200" spc="105" dirty="0">
                <a:latin typeface="Lucida Sans Unicode"/>
                <a:cs typeface="Lucida Sans Unicode"/>
              </a:rPr>
              <a:t>you</a:t>
            </a:r>
            <a:r>
              <a:rPr sz="1200" spc="480" dirty="0">
                <a:latin typeface="Lucida Sans Unicode"/>
                <a:cs typeface="Lucida Sans Unicode"/>
              </a:rPr>
              <a:t> </a:t>
            </a:r>
            <a:r>
              <a:rPr sz="1200" spc="155" dirty="0">
                <a:latin typeface="Lucida Sans Unicode"/>
                <a:cs typeface="Lucida Sans Unicode"/>
              </a:rPr>
              <a:t>have</a:t>
            </a:r>
            <a:r>
              <a:rPr sz="1200" spc="480" dirty="0">
                <a:latin typeface="Lucida Sans Unicode"/>
                <a:cs typeface="Lucida Sans Unicode"/>
              </a:rPr>
              <a:t> </a:t>
            </a:r>
            <a:r>
              <a:rPr sz="1200" spc="145" dirty="0">
                <a:latin typeface="Lucida Sans Unicode"/>
                <a:cs typeface="Lucida Sans Unicode"/>
              </a:rPr>
              <a:t>any</a:t>
            </a:r>
            <a:r>
              <a:rPr sz="1200" spc="475" dirty="0">
                <a:latin typeface="Lucida Sans Unicode"/>
                <a:cs typeface="Lucida Sans Unicode"/>
              </a:rPr>
              <a:t> </a:t>
            </a:r>
            <a:r>
              <a:rPr sz="1200" spc="120" dirty="0">
                <a:latin typeface="Lucida Sans Unicode"/>
                <a:cs typeface="Lucida Sans Unicode"/>
              </a:rPr>
              <a:t>concerns. </a:t>
            </a:r>
            <a:endParaRPr sz="1200" dirty="0">
              <a:latin typeface="Lucida Sans Unicode"/>
              <a:cs typeface="Lucida Sans Unicode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4586973" y="2547454"/>
            <a:ext cx="3754754" cy="4343400"/>
            <a:chOff x="4586973" y="2547454"/>
            <a:chExt cx="3754754" cy="4343400"/>
          </a:xfrm>
        </p:grpSpPr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86973" y="2547454"/>
              <a:ext cx="2585631" cy="127665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97779" y="3847282"/>
              <a:ext cx="3043428" cy="3043428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911D104-4E95-6720-45B6-01AA9000DE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299" y="39915"/>
            <a:ext cx="2117781" cy="960362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" y="12"/>
            <a:ext cx="10691963" cy="755980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11459" y="4637504"/>
            <a:ext cx="4056379" cy="1763395"/>
          </a:xfrm>
          <a:prstGeom prst="rect">
            <a:avLst/>
          </a:prstGeom>
        </p:spPr>
        <p:txBody>
          <a:bodyPr vert="horz" wrap="square" lIns="0" tIns="174625" rIns="0" bIns="0" rtlCol="0">
            <a:spAutoFit/>
          </a:bodyPr>
          <a:lstStyle/>
          <a:p>
            <a:pPr marL="12700" marR="5080">
              <a:lnSpc>
                <a:spcPts val="6200"/>
              </a:lnSpc>
              <a:spcBef>
                <a:spcPts val="1375"/>
              </a:spcBef>
            </a:pPr>
            <a:r>
              <a:rPr lang="en-US" sz="6200" b="1" spc="55" dirty="0">
                <a:solidFill>
                  <a:srgbClr val="FFFFFF"/>
                </a:solidFill>
                <a:latin typeface="Arial"/>
                <a:cs typeface="Arial"/>
              </a:rPr>
              <a:t>AURA</a:t>
            </a:r>
            <a:r>
              <a:rPr sz="6200" b="1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200" b="1" spc="65" dirty="0">
                <a:solidFill>
                  <a:srgbClr val="FFFFFF"/>
                </a:solidFill>
                <a:latin typeface="Arial"/>
                <a:cs typeface="Arial"/>
              </a:rPr>
              <a:t>Bath</a:t>
            </a:r>
            <a:r>
              <a:rPr sz="6200" b="1" spc="-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200" b="1" spc="65" dirty="0">
                <a:solidFill>
                  <a:srgbClr val="FFFFFF"/>
                </a:solidFill>
                <a:latin typeface="Arial"/>
                <a:cs typeface="Arial"/>
              </a:rPr>
              <a:t>Salt</a:t>
            </a:r>
            <a:endParaRPr sz="62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11459" y="6325894"/>
            <a:ext cx="3152775" cy="6292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36500"/>
              </a:lnSpc>
              <a:spcBef>
                <a:spcPts val="95"/>
              </a:spcBef>
            </a:pPr>
            <a:r>
              <a:rPr sz="1550" b="1" i="1" spc="170" dirty="0">
                <a:solidFill>
                  <a:srgbClr val="FFFFFF"/>
                </a:solidFill>
                <a:latin typeface="Arial"/>
                <a:cs typeface="Arial"/>
              </a:rPr>
              <a:t>Exfoliate</a:t>
            </a:r>
            <a:r>
              <a:rPr sz="1550" b="1" i="1" spc="3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b="1" i="1" spc="24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550" b="1" i="1" spc="3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b="1" i="1" spc="185" dirty="0">
                <a:solidFill>
                  <a:srgbClr val="FFFFFF"/>
                </a:solidFill>
                <a:latin typeface="Arial"/>
                <a:cs typeface="Arial"/>
              </a:rPr>
              <a:t>Elevate</a:t>
            </a:r>
            <a:r>
              <a:rPr sz="1550" b="1" i="1" spc="3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b="1" i="1" spc="180" dirty="0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lang="en-US" sz="1550" b="1" i="1" spc="254" dirty="0">
                <a:solidFill>
                  <a:srgbClr val="FFFFFF"/>
                </a:solidFill>
                <a:latin typeface="Arial"/>
                <a:cs typeface="Arial"/>
              </a:rPr>
              <a:t>Aura </a:t>
            </a:r>
            <a:r>
              <a:rPr sz="1550" b="1" i="1" spc="165" dirty="0">
                <a:solidFill>
                  <a:srgbClr val="FFFFFF"/>
                </a:solidFill>
                <a:latin typeface="Arial"/>
                <a:cs typeface="Arial"/>
              </a:rPr>
              <a:t>Scrub </a:t>
            </a:r>
            <a:endParaRPr sz="155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1304" y="441476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solidFill>
                  <a:srgbClr val="FFFFFF"/>
                </a:solidFill>
                <a:latin typeface="Lucida Sans Unicode"/>
                <a:cs typeface="Lucida Sans Unicode"/>
              </a:rPr>
              <a:t>Product</a:t>
            </a:r>
            <a:r>
              <a:rPr sz="1050" spc="18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50" spc="80" dirty="0">
                <a:solidFill>
                  <a:srgbClr val="FFFFFF"/>
                </a:solidFill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object 6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41184" y="241922"/>
            <a:ext cx="3350818" cy="2845015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363004" y="423099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241630"/>
            <a:ext cx="10692130" cy="3621404"/>
            <a:chOff x="0" y="241630"/>
            <a:chExt cx="10692130" cy="3621404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41630"/>
              <a:ext cx="3351522" cy="28456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14" y="2645562"/>
              <a:ext cx="10692130" cy="1217295"/>
            </a:xfrm>
            <a:custGeom>
              <a:avLst/>
              <a:gdLst/>
              <a:ahLst/>
              <a:cxnLst/>
              <a:rect l="l" t="t" r="r" b="b"/>
              <a:pathLst>
                <a:path w="10692130" h="1217295">
                  <a:moveTo>
                    <a:pt x="10691888" y="0"/>
                  </a:moveTo>
                  <a:lnTo>
                    <a:pt x="0" y="0"/>
                  </a:lnTo>
                  <a:lnTo>
                    <a:pt x="0" y="1217040"/>
                  </a:lnTo>
                  <a:lnTo>
                    <a:pt x="10691888" y="1217040"/>
                  </a:lnTo>
                  <a:lnTo>
                    <a:pt x="1069188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193121" y="2925254"/>
              <a:ext cx="523240" cy="0"/>
            </a:xfrm>
            <a:custGeom>
              <a:avLst/>
              <a:gdLst/>
              <a:ahLst/>
              <a:cxnLst/>
              <a:rect l="l" t="t" r="r" b="b"/>
              <a:pathLst>
                <a:path w="523239">
                  <a:moveTo>
                    <a:pt x="0" y="0"/>
                  </a:moveTo>
                  <a:lnTo>
                    <a:pt x="522668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850205" y="2660171"/>
            <a:ext cx="120904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Arial"/>
                <a:cs typeface="Arial"/>
              </a:rPr>
              <a:t>Flavour</a:t>
            </a:r>
            <a:r>
              <a:rPr sz="1400" b="1" spc="-60" dirty="0">
                <a:latin typeface="Arial"/>
                <a:cs typeface="Arial"/>
              </a:rPr>
              <a:t> </a:t>
            </a:r>
            <a:r>
              <a:rPr sz="1400" b="1" spc="-20" dirty="0">
                <a:latin typeface="Arial"/>
                <a:cs typeface="Arial"/>
              </a:rPr>
              <a:t>Name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01597" y="3013519"/>
            <a:ext cx="747395" cy="228600"/>
          </a:xfrm>
          <a:prstGeom prst="rect">
            <a:avLst/>
          </a:prstGeom>
          <a:solidFill>
            <a:srgbClr val="59443E"/>
          </a:solidFill>
        </p:spPr>
        <p:txBody>
          <a:bodyPr vert="horz" wrap="square" lIns="0" tIns="0" rIns="0" bIns="0" rtlCol="0">
            <a:spAutoFit/>
          </a:bodyPr>
          <a:lstStyle/>
          <a:p>
            <a:pPr marL="66040">
              <a:lnSpc>
                <a:spcPts val="1789"/>
              </a:lnSpc>
            </a:pPr>
            <a:r>
              <a:rPr sz="1650" b="1" spc="-10" dirty="0">
                <a:solidFill>
                  <a:srgbClr val="FFFFFF"/>
                </a:solidFill>
                <a:latin typeface="Arial"/>
                <a:cs typeface="Arial"/>
              </a:rPr>
              <a:t>Peach</a:t>
            </a:r>
            <a:endParaRPr sz="16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74712" y="3286282"/>
            <a:ext cx="95948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b="1" dirty="0">
                <a:solidFill>
                  <a:srgbClr val="161616"/>
                </a:solidFill>
                <a:latin typeface="Arial"/>
                <a:cs typeface="Arial"/>
              </a:rPr>
              <a:t>350</a:t>
            </a:r>
            <a:r>
              <a:rPr sz="1050" b="1" spc="1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161616"/>
                </a:solidFill>
                <a:latin typeface="Arial"/>
                <a:cs typeface="Arial"/>
              </a:rPr>
              <a:t>gm</a:t>
            </a:r>
            <a:r>
              <a:rPr sz="1050" b="1" spc="1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61616"/>
                </a:solidFill>
                <a:latin typeface="Arial MT"/>
                <a:cs typeface="Arial MT"/>
              </a:rPr>
              <a:t>/</a:t>
            </a:r>
            <a:r>
              <a:rPr sz="800" spc="5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61616"/>
                </a:solidFill>
                <a:latin typeface="Arial MT"/>
                <a:cs typeface="Arial MT"/>
              </a:rPr>
              <a:t>12.3</a:t>
            </a:r>
            <a:r>
              <a:rPr sz="800" spc="10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800" spc="-25" dirty="0">
                <a:solidFill>
                  <a:srgbClr val="161616"/>
                </a:solidFill>
                <a:latin typeface="Arial MT"/>
                <a:cs typeface="Arial MT"/>
              </a:rPr>
              <a:t>oz.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00595" y="3544023"/>
            <a:ext cx="1308100" cy="224154"/>
          </a:xfrm>
          <a:prstGeom prst="rect">
            <a:avLst/>
          </a:prstGeom>
          <a:solidFill>
            <a:srgbClr val="EEA587"/>
          </a:solidFill>
          <a:ln w="12700">
            <a:solidFill>
              <a:srgbClr val="000000"/>
            </a:solidFill>
          </a:ln>
        </p:spPr>
        <p:txBody>
          <a:bodyPr vert="horz" wrap="square" lIns="0" tIns="24765" rIns="0" bIns="0" rtlCol="0">
            <a:spAutoFit/>
          </a:bodyPr>
          <a:lstStyle/>
          <a:p>
            <a:pPr marL="90170">
              <a:lnSpc>
                <a:spcPct val="100000"/>
              </a:lnSpc>
              <a:spcBef>
                <a:spcPts val="195"/>
              </a:spcBef>
            </a:pPr>
            <a:r>
              <a:rPr sz="1100" b="1" dirty="0">
                <a:latin typeface="Arial"/>
                <a:cs typeface="Arial"/>
              </a:rPr>
              <a:t>SKU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NO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:</a:t>
            </a:r>
            <a:r>
              <a:rPr sz="1100" b="1" spc="-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BS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01</a:t>
            </a:r>
            <a:endParaRPr sz="11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837432" y="2925254"/>
            <a:ext cx="523240" cy="0"/>
          </a:xfrm>
          <a:custGeom>
            <a:avLst/>
            <a:gdLst/>
            <a:ahLst/>
            <a:cxnLst/>
            <a:rect l="l" t="t" r="r" b="b"/>
            <a:pathLst>
              <a:path w="523239">
                <a:moveTo>
                  <a:pt x="0" y="0"/>
                </a:moveTo>
                <a:lnTo>
                  <a:pt x="52266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494506" y="2660158"/>
            <a:ext cx="120904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Arial"/>
                <a:cs typeface="Arial"/>
              </a:rPr>
              <a:t>Flavour</a:t>
            </a:r>
            <a:r>
              <a:rPr sz="1400" b="1" spc="-60" dirty="0">
                <a:latin typeface="Arial"/>
                <a:cs typeface="Arial"/>
              </a:rPr>
              <a:t> </a:t>
            </a:r>
            <a:r>
              <a:rPr sz="1400" b="1" spc="-20" dirty="0">
                <a:latin typeface="Arial"/>
                <a:cs typeface="Arial"/>
              </a:rPr>
              <a:t>Name</a:t>
            </a:r>
            <a:endParaRPr sz="14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745915" y="3013519"/>
            <a:ext cx="747395" cy="228600"/>
          </a:xfrm>
          <a:custGeom>
            <a:avLst/>
            <a:gdLst/>
            <a:ahLst/>
            <a:cxnLst/>
            <a:rect l="l" t="t" r="r" b="b"/>
            <a:pathLst>
              <a:path w="747395" h="228600">
                <a:moveTo>
                  <a:pt x="747268" y="0"/>
                </a:moveTo>
                <a:lnTo>
                  <a:pt x="0" y="0"/>
                </a:lnTo>
                <a:lnTo>
                  <a:pt x="0" y="228218"/>
                </a:lnTo>
                <a:lnTo>
                  <a:pt x="747268" y="228218"/>
                </a:lnTo>
                <a:lnTo>
                  <a:pt x="747268" y="0"/>
                </a:lnTo>
                <a:close/>
              </a:path>
            </a:pathLst>
          </a:custGeom>
          <a:solidFill>
            <a:srgbClr val="5944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774020" y="2977927"/>
            <a:ext cx="711835" cy="2762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650" b="1" spc="-10" dirty="0">
                <a:solidFill>
                  <a:srgbClr val="FFFFFF"/>
                </a:solidFill>
                <a:latin typeface="Arial"/>
                <a:cs typeface="Arial"/>
              </a:rPr>
              <a:t>Coffee</a:t>
            </a:r>
            <a:endParaRPr sz="16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619030" y="3286269"/>
            <a:ext cx="95948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b="1" dirty="0">
                <a:solidFill>
                  <a:srgbClr val="161616"/>
                </a:solidFill>
                <a:latin typeface="Arial"/>
                <a:cs typeface="Arial"/>
              </a:rPr>
              <a:t>350</a:t>
            </a:r>
            <a:r>
              <a:rPr sz="1050" b="1" spc="1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161616"/>
                </a:solidFill>
                <a:latin typeface="Arial"/>
                <a:cs typeface="Arial"/>
              </a:rPr>
              <a:t>gm</a:t>
            </a:r>
            <a:r>
              <a:rPr sz="1050" b="1" spc="1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61616"/>
                </a:solidFill>
                <a:latin typeface="Arial MT"/>
                <a:cs typeface="Arial MT"/>
              </a:rPr>
              <a:t>/</a:t>
            </a:r>
            <a:r>
              <a:rPr sz="800" spc="5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61616"/>
                </a:solidFill>
                <a:latin typeface="Arial MT"/>
                <a:cs typeface="Arial MT"/>
              </a:rPr>
              <a:t>12.3</a:t>
            </a:r>
            <a:r>
              <a:rPr sz="800" spc="10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800" spc="-25" dirty="0">
                <a:solidFill>
                  <a:srgbClr val="161616"/>
                </a:solidFill>
                <a:latin typeface="Arial MT"/>
                <a:cs typeface="Arial MT"/>
              </a:rPr>
              <a:t>oz.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444900" y="3544023"/>
            <a:ext cx="1308100" cy="224154"/>
          </a:xfrm>
          <a:prstGeom prst="rect">
            <a:avLst/>
          </a:prstGeom>
          <a:solidFill>
            <a:srgbClr val="EEA587"/>
          </a:solidFill>
          <a:ln w="12700">
            <a:solidFill>
              <a:srgbClr val="000000"/>
            </a:solidFill>
          </a:ln>
        </p:spPr>
        <p:txBody>
          <a:bodyPr vert="horz" wrap="square" lIns="0" tIns="24765" rIns="0" bIns="0" rtlCol="0">
            <a:spAutoFit/>
          </a:bodyPr>
          <a:lstStyle/>
          <a:p>
            <a:pPr marL="77470">
              <a:lnSpc>
                <a:spcPct val="100000"/>
              </a:lnSpc>
              <a:spcBef>
                <a:spcPts val="195"/>
              </a:spcBef>
            </a:pPr>
            <a:r>
              <a:rPr sz="1100" b="1" dirty="0">
                <a:latin typeface="Arial"/>
                <a:cs typeface="Arial"/>
              </a:rPr>
              <a:t>SKU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NO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:</a:t>
            </a:r>
            <a:r>
              <a:rPr sz="1100" b="1" spc="-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BS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02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422834" y="2925267"/>
            <a:ext cx="523240" cy="0"/>
          </a:xfrm>
          <a:custGeom>
            <a:avLst/>
            <a:gdLst/>
            <a:ahLst/>
            <a:cxnLst/>
            <a:rect l="l" t="t" r="r" b="b"/>
            <a:pathLst>
              <a:path w="523240">
                <a:moveTo>
                  <a:pt x="0" y="0"/>
                </a:moveTo>
                <a:lnTo>
                  <a:pt x="52266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6079896" y="2660171"/>
            <a:ext cx="120904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Arial"/>
                <a:cs typeface="Arial"/>
              </a:rPr>
              <a:t>Flavour</a:t>
            </a:r>
            <a:r>
              <a:rPr sz="1400" b="1" spc="-60" dirty="0">
                <a:latin typeface="Arial"/>
                <a:cs typeface="Arial"/>
              </a:rPr>
              <a:t> </a:t>
            </a:r>
            <a:r>
              <a:rPr sz="1400" b="1" spc="-20" dirty="0">
                <a:latin typeface="Arial"/>
                <a:cs typeface="Arial"/>
              </a:rPr>
              <a:t>Name</a:t>
            </a:r>
            <a:endParaRPr sz="14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331318" y="3013519"/>
            <a:ext cx="747395" cy="228600"/>
          </a:xfrm>
          <a:custGeom>
            <a:avLst/>
            <a:gdLst/>
            <a:ahLst/>
            <a:cxnLst/>
            <a:rect l="l" t="t" r="r" b="b"/>
            <a:pathLst>
              <a:path w="747395" h="228600">
                <a:moveTo>
                  <a:pt x="747268" y="0"/>
                </a:moveTo>
                <a:lnTo>
                  <a:pt x="0" y="0"/>
                </a:lnTo>
                <a:lnTo>
                  <a:pt x="0" y="228218"/>
                </a:lnTo>
                <a:lnTo>
                  <a:pt x="747268" y="228218"/>
                </a:lnTo>
                <a:lnTo>
                  <a:pt x="747268" y="0"/>
                </a:lnTo>
                <a:close/>
              </a:path>
            </a:pathLst>
          </a:custGeom>
          <a:solidFill>
            <a:srgbClr val="5944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6384810" y="2977940"/>
            <a:ext cx="628650" cy="2762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650" b="1" spc="-10" dirty="0">
                <a:solidFill>
                  <a:srgbClr val="FFFFFF"/>
                </a:solidFill>
                <a:latin typeface="Arial"/>
                <a:cs typeface="Arial"/>
              </a:rPr>
              <a:t>Citrus</a:t>
            </a:r>
            <a:endParaRPr sz="16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204419" y="3286282"/>
            <a:ext cx="95948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b="1" dirty="0">
                <a:solidFill>
                  <a:srgbClr val="161616"/>
                </a:solidFill>
                <a:latin typeface="Arial"/>
                <a:cs typeface="Arial"/>
              </a:rPr>
              <a:t>350</a:t>
            </a:r>
            <a:r>
              <a:rPr sz="1050" b="1" spc="1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161616"/>
                </a:solidFill>
                <a:latin typeface="Arial"/>
                <a:cs typeface="Arial"/>
              </a:rPr>
              <a:t>gm</a:t>
            </a:r>
            <a:r>
              <a:rPr sz="1050" b="1" spc="1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61616"/>
                </a:solidFill>
                <a:latin typeface="Arial MT"/>
                <a:cs typeface="Arial MT"/>
              </a:rPr>
              <a:t>/</a:t>
            </a:r>
            <a:r>
              <a:rPr sz="800" spc="5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61616"/>
                </a:solidFill>
                <a:latin typeface="Arial MT"/>
                <a:cs typeface="Arial MT"/>
              </a:rPr>
              <a:t>12.3</a:t>
            </a:r>
            <a:r>
              <a:rPr sz="800" spc="10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800" spc="-25" dirty="0">
                <a:solidFill>
                  <a:srgbClr val="161616"/>
                </a:solidFill>
                <a:latin typeface="Arial MT"/>
                <a:cs typeface="Arial MT"/>
              </a:rPr>
              <a:t>oz.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030315" y="3544023"/>
            <a:ext cx="1308100" cy="224154"/>
          </a:xfrm>
          <a:prstGeom prst="rect">
            <a:avLst/>
          </a:prstGeom>
          <a:solidFill>
            <a:srgbClr val="EEA587"/>
          </a:solidFill>
          <a:ln w="12700">
            <a:solidFill>
              <a:srgbClr val="000000"/>
            </a:solidFill>
          </a:ln>
        </p:spPr>
        <p:txBody>
          <a:bodyPr vert="horz" wrap="square" lIns="0" tIns="24765" rIns="0" bIns="0" rtlCol="0">
            <a:spAutoFit/>
          </a:bodyPr>
          <a:lstStyle/>
          <a:p>
            <a:pPr marL="64769">
              <a:lnSpc>
                <a:spcPct val="100000"/>
              </a:lnSpc>
              <a:spcBef>
                <a:spcPts val="195"/>
              </a:spcBef>
            </a:pPr>
            <a:r>
              <a:rPr sz="1100" b="1" dirty="0">
                <a:latin typeface="Arial"/>
                <a:cs typeface="Arial"/>
              </a:rPr>
              <a:t>SKU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NO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:</a:t>
            </a:r>
            <a:r>
              <a:rPr sz="1100" b="1" spc="-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BS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03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9034589" y="2925254"/>
            <a:ext cx="523240" cy="0"/>
          </a:xfrm>
          <a:custGeom>
            <a:avLst/>
            <a:gdLst/>
            <a:ahLst/>
            <a:cxnLst/>
            <a:rect l="l" t="t" r="r" b="b"/>
            <a:pathLst>
              <a:path w="523240">
                <a:moveTo>
                  <a:pt x="0" y="0"/>
                </a:moveTo>
                <a:lnTo>
                  <a:pt x="52266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8691689" y="2660171"/>
            <a:ext cx="120904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Arial"/>
                <a:cs typeface="Arial"/>
              </a:rPr>
              <a:t>Flavour</a:t>
            </a:r>
            <a:r>
              <a:rPr sz="1400" b="1" spc="-60" dirty="0">
                <a:latin typeface="Arial"/>
                <a:cs typeface="Arial"/>
              </a:rPr>
              <a:t> </a:t>
            </a:r>
            <a:r>
              <a:rPr sz="1400" b="1" spc="-20" dirty="0">
                <a:latin typeface="Arial"/>
                <a:cs typeface="Arial"/>
              </a:rPr>
              <a:t>Name</a:t>
            </a:r>
            <a:endParaRPr sz="14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8750427" y="3013519"/>
            <a:ext cx="1091565" cy="228600"/>
          </a:xfrm>
          <a:custGeom>
            <a:avLst/>
            <a:gdLst/>
            <a:ahLst/>
            <a:cxnLst/>
            <a:rect l="l" t="t" r="r" b="b"/>
            <a:pathLst>
              <a:path w="1091565" h="228600">
                <a:moveTo>
                  <a:pt x="1090993" y="0"/>
                </a:moveTo>
                <a:lnTo>
                  <a:pt x="0" y="0"/>
                </a:lnTo>
                <a:lnTo>
                  <a:pt x="0" y="228218"/>
                </a:lnTo>
                <a:lnTo>
                  <a:pt x="1090993" y="228218"/>
                </a:lnTo>
                <a:lnTo>
                  <a:pt x="1090993" y="0"/>
                </a:lnTo>
                <a:close/>
              </a:path>
            </a:pathLst>
          </a:custGeom>
          <a:solidFill>
            <a:srgbClr val="5944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8778544" y="2977940"/>
            <a:ext cx="1032510" cy="2762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650" b="1" spc="-10" dirty="0">
                <a:solidFill>
                  <a:srgbClr val="FFFFFF"/>
                </a:solidFill>
                <a:latin typeface="Arial"/>
                <a:cs typeface="Arial"/>
              </a:rPr>
              <a:t>Rosemary</a:t>
            </a:r>
            <a:endParaRPr sz="16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816187" y="3286282"/>
            <a:ext cx="95948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b="1" dirty="0">
                <a:solidFill>
                  <a:srgbClr val="161616"/>
                </a:solidFill>
                <a:latin typeface="Arial"/>
                <a:cs typeface="Arial"/>
              </a:rPr>
              <a:t>350</a:t>
            </a:r>
            <a:r>
              <a:rPr sz="1050" b="1" spc="1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161616"/>
                </a:solidFill>
                <a:latin typeface="Arial"/>
                <a:cs typeface="Arial"/>
              </a:rPr>
              <a:t>gm</a:t>
            </a:r>
            <a:r>
              <a:rPr sz="1050" b="1" spc="1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61616"/>
                </a:solidFill>
                <a:latin typeface="Arial MT"/>
                <a:cs typeface="Arial MT"/>
              </a:rPr>
              <a:t>/</a:t>
            </a:r>
            <a:r>
              <a:rPr sz="800" spc="5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61616"/>
                </a:solidFill>
                <a:latin typeface="Arial MT"/>
                <a:cs typeface="Arial MT"/>
              </a:rPr>
              <a:t>12.3</a:t>
            </a:r>
            <a:r>
              <a:rPr sz="800" spc="10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800" spc="-25" dirty="0">
                <a:solidFill>
                  <a:srgbClr val="161616"/>
                </a:solidFill>
                <a:latin typeface="Arial MT"/>
                <a:cs typeface="Arial MT"/>
              </a:rPr>
              <a:t>oz.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642070" y="3544023"/>
            <a:ext cx="1308100" cy="224154"/>
          </a:xfrm>
          <a:prstGeom prst="rect">
            <a:avLst/>
          </a:prstGeom>
          <a:solidFill>
            <a:srgbClr val="EEA587"/>
          </a:solidFill>
          <a:ln w="12700">
            <a:solidFill>
              <a:srgbClr val="000000"/>
            </a:solidFill>
          </a:ln>
        </p:spPr>
        <p:txBody>
          <a:bodyPr vert="horz" wrap="square" lIns="0" tIns="24765" rIns="0" bIns="0" rtlCol="0">
            <a:spAutoFit/>
          </a:bodyPr>
          <a:lstStyle/>
          <a:p>
            <a:pPr marL="64769">
              <a:lnSpc>
                <a:spcPct val="100000"/>
              </a:lnSpc>
              <a:spcBef>
                <a:spcPts val="195"/>
              </a:spcBef>
            </a:pPr>
            <a:r>
              <a:rPr sz="1100" b="1" dirty="0">
                <a:latin typeface="Arial"/>
                <a:cs typeface="Arial"/>
              </a:rPr>
              <a:t>SKU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NO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:</a:t>
            </a:r>
            <a:r>
              <a:rPr sz="1100" b="1" spc="-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BS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04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114" y="5755703"/>
            <a:ext cx="10692130" cy="1217295"/>
            <a:chOff x="114" y="5755703"/>
            <a:chExt cx="10692130" cy="1217295"/>
          </a:xfrm>
        </p:grpSpPr>
        <p:sp>
          <p:nvSpPr>
            <p:cNvPr id="32" name="object 32"/>
            <p:cNvSpPr/>
            <p:nvPr/>
          </p:nvSpPr>
          <p:spPr>
            <a:xfrm>
              <a:off x="114" y="5755703"/>
              <a:ext cx="10692130" cy="1217295"/>
            </a:xfrm>
            <a:custGeom>
              <a:avLst/>
              <a:gdLst/>
              <a:ahLst/>
              <a:cxnLst/>
              <a:rect l="l" t="t" r="r" b="b"/>
              <a:pathLst>
                <a:path w="10692130" h="1217295">
                  <a:moveTo>
                    <a:pt x="10691888" y="0"/>
                  </a:moveTo>
                  <a:lnTo>
                    <a:pt x="0" y="0"/>
                  </a:lnTo>
                  <a:lnTo>
                    <a:pt x="0" y="1217028"/>
                  </a:lnTo>
                  <a:lnTo>
                    <a:pt x="10691888" y="1217028"/>
                  </a:lnTo>
                  <a:lnTo>
                    <a:pt x="10691888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256752" y="6035395"/>
              <a:ext cx="523240" cy="0"/>
            </a:xfrm>
            <a:custGeom>
              <a:avLst/>
              <a:gdLst/>
              <a:ahLst/>
              <a:cxnLst/>
              <a:rect l="l" t="t" r="r" b="b"/>
              <a:pathLst>
                <a:path w="523239">
                  <a:moveTo>
                    <a:pt x="0" y="0"/>
                  </a:moveTo>
                  <a:lnTo>
                    <a:pt x="522668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913842" y="5770299"/>
            <a:ext cx="120904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Arial"/>
                <a:cs typeface="Arial"/>
              </a:rPr>
              <a:t>Flavour</a:t>
            </a:r>
            <a:r>
              <a:rPr sz="1400" b="1" spc="-60" dirty="0">
                <a:latin typeface="Arial"/>
                <a:cs typeface="Arial"/>
              </a:rPr>
              <a:t> </a:t>
            </a:r>
            <a:r>
              <a:rPr sz="1400" b="1" spc="-20" dirty="0">
                <a:latin typeface="Arial"/>
                <a:cs typeface="Arial"/>
              </a:rPr>
              <a:t>Name</a:t>
            </a:r>
            <a:endParaRPr sz="140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847077" y="6123647"/>
            <a:ext cx="1342390" cy="228600"/>
          </a:xfrm>
          <a:custGeom>
            <a:avLst/>
            <a:gdLst/>
            <a:ahLst/>
            <a:cxnLst/>
            <a:rect l="l" t="t" r="r" b="b"/>
            <a:pathLst>
              <a:path w="1342389" h="228600">
                <a:moveTo>
                  <a:pt x="1342021" y="0"/>
                </a:moveTo>
                <a:lnTo>
                  <a:pt x="0" y="0"/>
                </a:lnTo>
                <a:lnTo>
                  <a:pt x="0" y="228218"/>
                </a:lnTo>
                <a:lnTo>
                  <a:pt x="1342021" y="228218"/>
                </a:lnTo>
                <a:lnTo>
                  <a:pt x="1342021" y="0"/>
                </a:lnTo>
                <a:close/>
              </a:path>
            </a:pathLst>
          </a:custGeom>
          <a:solidFill>
            <a:srgbClr val="5944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875196" y="6088074"/>
            <a:ext cx="1286510" cy="2762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650" b="1" dirty="0">
                <a:solidFill>
                  <a:srgbClr val="FFFFFF"/>
                </a:solidFill>
                <a:latin typeface="Arial"/>
                <a:cs typeface="Arial"/>
              </a:rPr>
              <a:t>Green</a:t>
            </a:r>
            <a:r>
              <a:rPr sz="1650" b="1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b="1" spc="-10" dirty="0">
                <a:solidFill>
                  <a:srgbClr val="FFFFFF"/>
                </a:solidFill>
                <a:latin typeface="Arial"/>
                <a:cs typeface="Arial"/>
              </a:rPr>
              <a:t>Apple</a:t>
            </a:r>
            <a:endParaRPr sz="16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038336" y="6396419"/>
            <a:ext cx="95948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b="1" dirty="0">
                <a:solidFill>
                  <a:srgbClr val="161616"/>
                </a:solidFill>
                <a:latin typeface="Arial"/>
                <a:cs typeface="Arial"/>
              </a:rPr>
              <a:t>350</a:t>
            </a:r>
            <a:r>
              <a:rPr sz="1050" b="1" spc="1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161616"/>
                </a:solidFill>
                <a:latin typeface="Arial"/>
                <a:cs typeface="Arial"/>
              </a:rPr>
              <a:t>gm</a:t>
            </a:r>
            <a:r>
              <a:rPr sz="1050" b="1" spc="1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61616"/>
                </a:solidFill>
                <a:latin typeface="Arial MT"/>
                <a:cs typeface="Arial MT"/>
              </a:rPr>
              <a:t>/</a:t>
            </a:r>
            <a:r>
              <a:rPr sz="800" spc="5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61616"/>
                </a:solidFill>
                <a:latin typeface="Arial MT"/>
                <a:cs typeface="Arial MT"/>
              </a:rPr>
              <a:t>12.3</a:t>
            </a:r>
            <a:r>
              <a:rPr sz="800" spc="10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800" spc="-25" dirty="0">
                <a:solidFill>
                  <a:srgbClr val="161616"/>
                </a:solidFill>
                <a:latin typeface="Arial MT"/>
                <a:cs typeface="Arial MT"/>
              </a:rPr>
              <a:t>oz.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64222" y="6654151"/>
            <a:ext cx="1308100" cy="224154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4765" rIns="0" bIns="0" rtlCol="0">
            <a:spAutoFit/>
          </a:bodyPr>
          <a:lstStyle/>
          <a:p>
            <a:pPr marL="90170">
              <a:lnSpc>
                <a:spcPct val="100000"/>
              </a:lnSpc>
              <a:spcBef>
                <a:spcPts val="195"/>
              </a:spcBef>
            </a:pPr>
            <a:r>
              <a:rPr sz="1100" b="1" dirty="0">
                <a:latin typeface="Arial"/>
                <a:cs typeface="Arial"/>
              </a:rPr>
              <a:t>SKU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NO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:</a:t>
            </a:r>
            <a:r>
              <a:rPr sz="1100" b="1" spc="-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BS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05</a:t>
            </a:r>
            <a:endParaRPr sz="1100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3846258" y="6035382"/>
            <a:ext cx="523240" cy="0"/>
          </a:xfrm>
          <a:custGeom>
            <a:avLst/>
            <a:gdLst/>
            <a:ahLst/>
            <a:cxnLst/>
            <a:rect l="l" t="t" r="r" b="b"/>
            <a:pathLst>
              <a:path w="523239">
                <a:moveTo>
                  <a:pt x="0" y="0"/>
                </a:moveTo>
                <a:lnTo>
                  <a:pt x="52266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3503358" y="5770286"/>
            <a:ext cx="120904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Arial"/>
                <a:cs typeface="Arial"/>
              </a:rPr>
              <a:t>Flavour</a:t>
            </a:r>
            <a:r>
              <a:rPr sz="1400" b="1" spc="-60" dirty="0">
                <a:latin typeface="Arial"/>
                <a:cs typeface="Arial"/>
              </a:rPr>
              <a:t> </a:t>
            </a:r>
            <a:r>
              <a:rPr sz="1400" b="1" spc="-20" dirty="0">
                <a:latin typeface="Arial"/>
                <a:cs typeface="Arial"/>
              </a:rPr>
              <a:t>Name</a:t>
            </a:r>
            <a:endParaRPr sz="1400">
              <a:latin typeface="Arial"/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3710584" y="6123647"/>
            <a:ext cx="794385" cy="228600"/>
          </a:xfrm>
          <a:custGeom>
            <a:avLst/>
            <a:gdLst/>
            <a:ahLst/>
            <a:cxnLst/>
            <a:rect l="l" t="t" r="r" b="b"/>
            <a:pathLst>
              <a:path w="794385" h="228600">
                <a:moveTo>
                  <a:pt x="794016" y="0"/>
                </a:moveTo>
                <a:lnTo>
                  <a:pt x="0" y="0"/>
                </a:lnTo>
                <a:lnTo>
                  <a:pt x="0" y="228218"/>
                </a:lnTo>
                <a:lnTo>
                  <a:pt x="794016" y="228218"/>
                </a:lnTo>
                <a:lnTo>
                  <a:pt x="794016" y="0"/>
                </a:lnTo>
                <a:close/>
              </a:path>
            </a:pathLst>
          </a:custGeom>
          <a:solidFill>
            <a:srgbClr val="5944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3738689" y="6088062"/>
            <a:ext cx="753745" cy="2762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650" b="1" spc="-10" dirty="0">
                <a:solidFill>
                  <a:srgbClr val="FFFFFF"/>
                </a:solidFill>
                <a:latin typeface="Arial"/>
                <a:cs typeface="Arial"/>
              </a:rPr>
              <a:t>Natural</a:t>
            </a:r>
            <a:endParaRPr sz="165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627856" y="6396407"/>
            <a:ext cx="95948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b="1" dirty="0">
                <a:solidFill>
                  <a:srgbClr val="161616"/>
                </a:solidFill>
                <a:latin typeface="Arial"/>
                <a:cs typeface="Arial"/>
              </a:rPr>
              <a:t>350</a:t>
            </a:r>
            <a:r>
              <a:rPr sz="1050" b="1" spc="1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161616"/>
                </a:solidFill>
                <a:latin typeface="Arial"/>
                <a:cs typeface="Arial"/>
              </a:rPr>
              <a:t>gm</a:t>
            </a:r>
            <a:r>
              <a:rPr sz="1050" b="1" spc="1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61616"/>
                </a:solidFill>
                <a:latin typeface="Arial MT"/>
                <a:cs typeface="Arial MT"/>
              </a:rPr>
              <a:t>/</a:t>
            </a:r>
            <a:r>
              <a:rPr sz="800" spc="5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61616"/>
                </a:solidFill>
                <a:latin typeface="Arial MT"/>
                <a:cs typeface="Arial MT"/>
              </a:rPr>
              <a:t>12.3</a:t>
            </a:r>
            <a:r>
              <a:rPr sz="800" spc="10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800" spc="-25" dirty="0">
                <a:solidFill>
                  <a:srgbClr val="161616"/>
                </a:solidFill>
                <a:latin typeface="Arial MT"/>
                <a:cs typeface="Arial MT"/>
              </a:rPr>
              <a:t>oz.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453726" y="6654151"/>
            <a:ext cx="1308100" cy="224154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4765" rIns="0" bIns="0" rtlCol="0">
            <a:spAutoFit/>
          </a:bodyPr>
          <a:lstStyle/>
          <a:p>
            <a:pPr marL="77470">
              <a:lnSpc>
                <a:spcPct val="100000"/>
              </a:lnSpc>
              <a:spcBef>
                <a:spcPts val="195"/>
              </a:spcBef>
            </a:pPr>
            <a:r>
              <a:rPr sz="1100" b="1" dirty="0">
                <a:latin typeface="Arial"/>
                <a:cs typeface="Arial"/>
              </a:rPr>
              <a:t>SKU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NO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:</a:t>
            </a:r>
            <a:r>
              <a:rPr sz="1100" b="1" spc="-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BS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06</a:t>
            </a:r>
            <a:endParaRPr sz="1100">
              <a:latin typeface="Arial"/>
              <a:cs typeface="Arial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6453200" y="6035395"/>
            <a:ext cx="523240" cy="0"/>
          </a:xfrm>
          <a:custGeom>
            <a:avLst/>
            <a:gdLst/>
            <a:ahLst/>
            <a:cxnLst/>
            <a:rect l="l" t="t" r="r" b="b"/>
            <a:pathLst>
              <a:path w="523240">
                <a:moveTo>
                  <a:pt x="0" y="0"/>
                </a:moveTo>
                <a:lnTo>
                  <a:pt x="52266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6110313" y="5770299"/>
            <a:ext cx="120904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Arial"/>
                <a:cs typeface="Arial"/>
              </a:rPr>
              <a:t>Flavour</a:t>
            </a:r>
            <a:r>
              <a:rPr sz="1400" b="1" spc="-60" dirty="0">
                <a:latin typeface="Arial"/>
                <a:cs typeface="Arial"/>
              </a:rPr>
              <a:t> </a:t>
            </a:r>
            <a:r>
              <a:rPr sz="1400" b="1" spc="-20" dirty="0">
                <a:latin typeface="Arial"/>
                <a:cs typeface="Arial"/>
              </a:rPr>
              <a:t>Name</a:t>
            </a:r>
            <a:endParaRPr sz="1400">
              <a:latin typeface="Arial"/>
              <a:cs typeface="Arial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6209804" y="6123660"/>
            <a:ext cx="1009650" cy="228600"/>
          </a:xfrm>
          <a:custGeom>
            <a:avLst/>
            <a:gdLst/>
            <a:ahLst/>
            <a:cxnLst/>
            <a:rect l="l" t="t" r="r" b="b"/>
            <a:pathLst>
              <a:path w="1009650" h="228600">
                <a:moveTo>
                  <a:pt x="1009472" y="0"/>
                </a:moveTo>
                <a:lnTo>
                  <a:pt x="0" y="0"/>
                </a:lnTo>
                <a:lnTo>
                  <a:pt x="0" y="228219"/>
                </a:lnTo>
                <a:lnTo>
                  <a:pt x="1009472" y="228219"/>
                </a:lnTo>
                <a:lnTo>
                  <a:pt x="1009472" y="0"/>
                </a:lnTo>
                <a:close/>
              </a:path>
            </a:pathLst>
          </a:custGeom>
          <a:solidFill>
            <a:srgbClr val="5944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6237909" y="6088074"/>
            <a:ext cx="964565" cy="2762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650" b="1" spc="-10" dirty="0">
                <a:solidFill>
                  <a:srgbClr val="FFFFFF"/>
                </a:solidFill>
                <a:latin typeface="Arial"/>
                <a:cs typeface="Arial"/>
              </a:rPr>
              <a:t>Lavender</a:t>
            </a:r>
            <a:endParaRPr sz="165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6234810" y="6396419"/>
            <a:ext cx="95948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b="1" dirty="0">
                <a:solidFill>
                  <a:srgbClr val="161616"/>
                </a:solidFill>
                <a:latin typeface="Arial"/>
                <a:cs typeface="Arial"/>
              </a:rPr>
              <a:t>350</a:t>
            </a:r>
            <a:r>
              <a:rPr sz="1050" b="1" spc="1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161616"/>
                </a:solidFill>
                <a:latin typeface="Arial"/>
                <a:cs typeface="Arial"/>
              </a:rPr>
              <a:t>gm</a:t>
            </a:r>
            <a:r>
              <a:rPr sz="1050" b="1" spc="1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61616"/>
                </a:solidFill>
                <a:latin typeface="Arial MT"/>
                <a:cs typeface="Arial MT"/>
              </a:rPr>
              <a:t>/</a:t>
            </a:r>
            <a:r>
              <a:rPr sz="800" spc="5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61616"/>
                </a:solidFill>
                <a:latin typeface="Arial MT"/>
                <a:cs typeface="Arial MT"/>
              </a:rPr>
              <a:t>12.3</a:t>
            </a:r>
            <a:r>
              <a:rPr sz="800" spc="10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800" spc="-25" dirty="0">
                <a:solidFill>
                  <a:srgbClr val="161616"/>
                </a:solidFill>
                <a:latin typeface="Arial MT"/>
                <a:cs typeface="Arial MT"/>
              </a:rPr>
              <a:t>oz.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6060681" y="6654165"/>
            <a:ext cx="1308100" cy="224154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4765" rIns="0" bIns="0" rtlCol="0">
            <a:spAutoFit/>
          </a:bodyPr>
          <a:lstStyle/>
          <a:p>
            <a:pPr marL="77470">
              <a:lnSpc>
                <a:spcPct val="100000"/>
              </a:lnSpc>
              <a:spcBef>
                <a:spcPts val="195"/>
              </a:spcBef>
            </a:pPr>
            <a:r>
              <a:rPr sz="1100" b="1" dirty="0">
                <a:latin typeface="Arial"/>
                <a:cs typeface="Arial"/>
              </a:rPr>
              <a:t>SKU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NO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#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BS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07</a:t>
            </a:r>
            <a:endParaRPr sz="1100">
              <a:latin typeface="Arial"/>
              <a:cs typeface="Arial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8996070" y="6035395"/>
            <a:ext cx="523240" cy="0"/>
          </a:xfrm>
          <a:custGeom>
            <a:avLst/>
            <a:gdLst/>
            <a:ahLst/>
            <a:cxnLst/>
            <a:rect l="l" t="t" r="r" b="b"/>
            <a:pathLst>
              <a:path w="523240">
                <a:moveTo>
                  <a:pt x="0" y="0"/>
                </a:moveTo>
                <a:lnTo>
                  <a:pt x="52266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8653144" y="5770299"/>
            <a:ext cx="120904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Arial"/>
                <a:cs typeface="Arial"/>
              </a:rPr>
              <a:t>Flavour</a:t>
            </a:r>
            <a:r>
              <a:rPr sz="1400" b="1" spc="-60" dirty="0">
                <a:latin typeface="Arial"/>
                <a:cs typeface="Arial"/>
              </a:rPr>
              <a:t> </a:t>
            </a:r>
            <a:r>
              <a:rPr sz="1400" b="1" spc="-20" dirty="0">
                <a:latin typeface="Arial"/>
                <a:cs typeface="Arial"/>
              </a:rPr>
              <a:t>Name</a:t>
            </a:r>
            <a:endParaRPr sz="1400">
              <a:latin typeface="Arial"/>
              <a:cs typeface="Arial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8904541" y="6123647"/>
            <a:ext cx="747395" cy="228600"/>
          </a:xfrm>
          <a:custGeom>
            <a:avLst/>
            <a:gdLst/>
            <a:ahLst/>
            <a:cxnLst/>
            <a:rect l="l" t="t" r="r" b="b"/>
            <a:pathLst>
              <a:path w="747395" h="228600">
                <a:moveTo>
                  <a:pt x="747268" y="0"/>
                </a:moveTo>
                <a:lnTo>
                  <a:pt x="0" y="0"/>
                </a:lnTo>
                <a:lnTo>
                  <a:pt x="0" y="228218"/>
                </a:lnTo>
                <a:lnTo>
                  <a:pt x="747268" y="228218"/>
                </a:lnTo>
                <a:lnTo>
                  <a:pt x="747268" y="0"/>
                </a:lnTo>
                <a:close/>
              </a:path>
            </a:pathLst>
          </a:custGeom>
          <a:solidFill>
            <a:srgbClr val="5944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8945346" y="6088074"/>
            <a:ext cx="665480" cy="2762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650" b="1" spc="-10" dirty="0">
                <a:solidFill>
                  <a:srgbClr val="FFFFFF"/>
                </a:solidFill>
                <a:latin typeface="Arial"/>
                <a:cs typeface="Arial"/>
              </a:rPr>
              <a:t>Guava</a:t>
            </a:r>
            <a:endParaRPr sz="165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8777655" y="6396419"/>
            <a:ext cx="95948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b="1" dirty="0">
                <a:solidFill>
                  <a:srgbClr val="161616"/>
                </a:solidFill>
                <a:latin typeface="Arial"/>
                <a:cs typeface="Arial"/>
              </a:rPr>
              <a:t>350</a:t>
            </a:r>
            <a:r>
              <a:rPr sz="1050" b="1" spc="1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161616"/>
                </a:solidFill>
                <a:latin typeface="Arial"/>
                <a:cs typeface="Arial"/>
              </a:rPr>
              <a:t>gm</a:t>
            </a:r>
            <a:r>
              <a:rPr sz="1050" b="1" spc="1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61616"/>
                </a:solidFill>
                <a:latin typeface="Arial MT"/>
                <a:cs typeface="Arial MT"/>
              </a:rPr>
              <a:t>/</a:t>
            </a:r>
            <a:r>
              <a:rPr sz="800" spc="5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61616"/>
                </a:solidFill>
                <a:latin typeface="Arial MT"/>
                <a:cs typeface="Arial MT"/>
              </a:rPr>
              <a:t>12.3</a:t>
            </a:r>
            <a:r>
              <a:rPr sz="800" spc="10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800" spc="-25" dirty="0">
                <a:solidFill>
                  <a:srgbClr val="161616"/>
                </a:solidFill>
                <a:latin typeface="Arial MT"/>
                <a:cs typeface="Arial MT"/>
              </a:rPr>
              <a:t>oz.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8603538" y="6654151"/>
            <a:ext cx="1308100" cy="224154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4765" rIns="0" bIns="0" rtlCol="0">
            <a:spAutoFit/>
          </a:bodyPr>
          <a:lstStyle/>
          <a:p>
            <a:pPr marL="77470">
              <a:lnSpc>
                <a:spcPct val="100000"/>
              </a:lnSpc>
              <a:spcBef>
                <a:spcPts val="195"/>
              </a:spcBef>
            </a:pPr>
            <a:r>
              <a:rPr sz="1100" b="1" dirty="0">
                <a:latin typeface="Arial"/>
                <a:cs typeface="Arial"/>
              </a:rPr>
              <a:t>SKU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NO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#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BS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08</a:t>
            </a:r>
            <a:endParaRPr sz="1100">
              <a:latin typeface="Arial"/>
              <a:cs typeface="Arial"/>
            </a:endParaRPr>
          </a:p>
        </p:txBody>
      </p:sp>
      <p:pic>
        <p:nvPicPr>
          <p:cNvPr id="58" name="object 5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37702" y="228282"/>
            <a:ext cx="3829735" cy="2872295"/>
          </a:xfrm>
          <a:prstGeom prst="rect">
            <a:avLst/>
          </a:prstGeom>
        </p:spPr>
      </p:pic>
      <p:pic>
        <p:nvPicPr>
          <p:cNvPr id="59" name="object 5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746155" y="241503"/>
            <a:ext cx="3794455" cy="2845841"/>
          </a:xfrm>
          <a:prstGeom prst="rect">
            <a:avLst/>
          </a:prstGeom>
        </p:spPr>
      </p:pic>
      <p:grpSp>
        <p:nvGrpSpPr>
          <p:cNvPr id="61" name="object 61"/>
          <p:cNvGrpSpPr/>
          <p:nvPr/>
        </p:nvGrpSpPr>
        <p:grpSpPr>
          <a:xfrm>
            <a:off x="0" y="3351771"/>
            <a:ext cx="10692130" cy="2847975"/>
            <a:chOff x="0" y="3351771"/>
            <a:chExt cx="10692130" cy="2847975"/>
          </a:xfrm>
        </p:grpSpPr>
        <p:pic>
          <p:nvPicPr>
            <p:cNvPr id="62" name="object 6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40790" y="3353536"/>
              <a:ext cx="3351212" cy="2845600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750384" y="3356267"/>
              <a:ext cx="3782136" cy="2836595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51862" y="3351771"/>
              <a:ext cx="3794125" cy="2845587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3357841"/>
              <a:ext cx="3343426" cy="283344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9"/>
            <a:ext cx="10692003" cy="755987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61590" y="441539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72144" y="1142981"/>
            <a:ext cx="5300980" cy="1486946"/>
          </a:xfrm>
          <a:prstGeom prst="rect">
            <a:avLst/>
          </a:prstGeom>
        </p:spPr>
        <p:txBody>
          <a:bodyPr vert="horz" wrap="square" lIns="0" tIns="174625" rIns="0" bIns="0" rtlCol="0">
            <a:spAutoFit/>
          </a:bodyPr>
          <a:lstStyle/>
          <a:p>
            <a:pPr marL="12700" marR="863600">
              <a:lnSpc>
                <a:spcPts val="6200"/>
              </a:lnSpc>
              <a:spcBef>
                <a:spcPts val="1375"/>
              </a:spcBef>
            </a:pPr>
            <a:r>
              <a:rPr lang="en-US" sz="6200" spc="55" dirty="0"/>
              <a:t>AURA </a:t>
            </a:r>
            <a:r>
              <a:rPr sz="6200" dirty="0"/>
              <a:t>Body</a:t>
            </a:r>
            <a:r>
              <a:rPr sz="6200" spc="-330" dirty="0"/>
              <a:t> </a:t>
            </a:r>
            <a:r>
              <a:rPr sz="6200" spc="-10" dirty="0"/>
              <a:t>Scrub</a:t>
            </a:r>
            <a:endParaRPr sz="6200" dirty="0"/>
          </a:p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1550" i="1" spc="170" dirty="0">
                <a:latin typeface="Arial"/>
                <a:cs typeface="Arial"/>
              </a:rPr>
              <a:t>Exfoliate</a:t>
            </a:r>
            <a:r>
              <a:rPr sz="1550" i="1" spc="315" dirty="0">
                <a:latin typeface="Arial"/>
                <a:cs typeface="Arial"/>
              </a:rPr>
              <a:t> </a:t>
            </a:r>
            <a:r>
              <a:rPr sz="1550" i="1" spc="240" dirty="0">
                <a:latin typeface="Arial"/>
                <a:cs typeface="Arial"/>
              </a:rPr>
              <a:t>and</a:t>
            </a:r>
            <a:r>
              <a:rPr sz="1550" i="1" spc="315" dirty="0">
                <a:latin typeface="Arial"/>
                <a:cs typeface="Arial"/>
              </a:rPr>
              <a:t> </a:t>
            </a:r>
            <a:r>
              <a:rPr sz="1550" i="1" spc="185" dirty="0">
                <a:latin typeface="Arial"/>
                <a:cs typeface="Arial"/>
              </a:rPr>
              <a:t>Elevate</a:t>
            </a:r>
            <a:r>
              <a:rPr sz="1550" i="1" spc="320" dirty="0">
                <a:latin typeface="Arial"/>
                <a:cs typeface="Arial"/>
              </a:rPr>
              <a:t> </a:t>
            </a:r>
            <a:r>
              <a:rPr sz="1550" i="1" spc="200" dirty="0">
                <a:latin typeface="Arial"/>
                <a:cs typeface="Arial"/>
              </a:rPr>
              <a:t>with</a:t>
            </a:r>
            <a:r>
              <a:rPr sz="1550" i="1" spc="315" dirty="0">
                <a:latin typeface="Arial"/>
                <a:cs typeface="Arial"/>
              </a:rPr>
              <a:t> </a:t>
            </a:r>
            <a:r>
              <a:rPr lang="en-US" sz="1550" i="1" spc="254" dirty="0">
                <a:latin typeface="Arial"/>
                <a:cs typeface="Arial"/>
              </a:rPr>
              <a:t>AURA</a:t>
            </a:r>
            <a:r>
              <a:rPr sz="1550" i="1" spc="320" dirty="0">
                <a:latin typeface="Arial"/>
                <a:cs typeface="Arial"/>
              </a:rPr>
              <a:t> </a:t>
            </a:r>
            <a:r>
              <a:rPr sz="1550" i="1" spc="165" dirty="0">
                <a:latin typeface="Arial"/>
                <a:cs typeface="Arial"/>
              </a:rPr>
              <a:t>Scrub </a:t>
            </a:r>
            <a:endParaRPr sz="1550" dirty="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0" y="241922"/>
            <a:ext cx="443230" cy="6731000"/>
            <a:chOff x="0" y="241922"/>
            <a:chExt cx="443230" cy="6731000"/>
          </a:xfrm>
        </p:grpSpPr>
        <p:sp>
          <p:nvSpPr>
            <p:cNvPr id="8" name="object 8"/>
            <p:cNvSpPr/>
            <p:nvPr/>
          </p:nvSpPr>
          <p:spPr>
            <a:xfrm>
              <a:off x="0" y="2645562"/>
              <a:ext cx="635" cy="4327525"/>
            </a:xfrm>
            <a:custGeom>
              <a:avLst/>
              <a:gdLst/>
              <a:ahLst/>
              <a:cxnLst/>
              <a:rect l="l" t="t" r="r" b="b"/>
              <a:pathLst>
                <a:path w="635" h="4327525">
                  <a:moveTo>
                    <a:pt x="190" y="3110141"/>
                  </a:moveTo>
                  <a:lnTo>
                    <a:pt x="0" y="3110141"/>
                  </a:lnTo>
                  <a:lnTo>
                    <a:pt x="0" y="4327169"/>
                  </a:lnTo>
                  <a:lnTo>
                    <a:pt x="190" y="4327169"/>
                  </a:lnTo>
                  <a:lnTo>
                    <a:pt x="190" y="3110141"/>
                  </a:lnTo>
                  <a:close/>
                </a:path>
                <a:path w="635" h="4327525">
                  <a:moveTo>
                    <a:pt x="190" y="0"/>
                  </a:moveTo>
                  <a:lnTo>
                    <a:pt x="0" y="0"/>
                  </a:lnTo>
                  <a:lnTo>
                    <a:pt x="0" y="1217041"/>
                  </a:lnTo>
                  <a:lnTo>
                    <a:pt x="190" y="1217041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41922"/>
              <a:ext cx="442531" cy="284501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353536"/>
              <a:ext cx="442925" cy="28456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62842" y="423264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2645689"/>
            <a:ext cx="10692130" cy="1217295"/>
            <a:chOff x="0" y="2645689"/>
            <a:chExt cx="10692130" cy="1217295"/>
          </a:xfrm>
        </p:grpSpPr>
        <p:sp>
          <p:nvSpPr>
            <p:cNvPr id="6" name="object 6"/>
            <p:cNvSpPr/>
            <p:nvPr/>
          </p:nvSpPr>
          <p:spPr>
            <a:xfrm>
              <a:off x="0" y="2645689"/>
              <a:ext cx="10692130" cy="1217295"/>
            </a:xfrm>
            <a:custGeom>
              <a:avLst/>
              <a:gdLst/>
              <a:ahLst/>
              <a:cxnLst/>
              <a:rect l="l" t="t" r="r" b="b"/>
              <a:pathLst>
                <a:path w="10692130" h="1217295">
                  <a:moveTo>
                    <a:pt x="10692003" y="0"/>
                  </a:moveTo>
                  <a:lnTo>
                    <a:pt x="0" y="0"/>
                  </a:lnTo>
                  <a:lnTo>
                    <a:pt x="0" y="1217040"/>
                  </a:lnTo>
                  <a:lnTo>
                    <a:pt x="10692003" y="1217040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6875" y="2925381"/>
              <a:ext cx="523240" cy="0"/>
            </a:xfrm>
            <a:custGeom>
              <a:avLst/>
              <a:gdLst/>
              <a:ahLst/>
              <a:cxnLst/>
              <a:rect l="l" t="t" r="r" b="b"/>
              <a:pathLst>
                <a:path w="523239">
                  <a:moveTo>
                    <a:pt x="0" y="0"/>
                  </a:moveTo>
                  <a:lnTo>
                    <a:pt x="522668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874030" y="2660285"/>
            <a:ext cx="120904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Arial"/>
                <a:cs typeface="Arial"/>
              </a:rPr>
              <a:t>Flavour</a:t>
            </a:r>
            <a:r>
              <a:rPr sz="1400" b="1" spc="-60" dirty="0">
                <a:latin typeface="Arial"/>
                <a:cs typeface="Arial"/>
              </a:rPr>
              <a:t> </a:t>
            </a:r>
            <a:r>
              <a:rPr sz="1400" b="1" spc="-20" dirty="0">
                <a:latin typeface="Arial"/>
                <a:cs typeface="Arial"/>
              </a:rPr>
              <a:t>Name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05801" y="3013646"/>
            <a:ext cx="944880" cy="228600"/>
          </a:xfrm>
          <a:custGeom>
            <a:avLst/>
            <a:gdLst/>
            <a:ahLst/>
            <a:cxnLst/>
            <a:rect l="l" t="t" r="r" b="b"/>
            <a:pathLst>
              <a:path w="944880" h="228600">
                <a:moveTo>
                  <a:pt x="944803" y="0"/>
                </a:moveTo>
                <a:lnTo>
                  <a:pt x="0" y="0"/>
                </a:lnTo>
                <a:lnTo>
                  <a:pt x="0" y="228218"/>
                </a:lnTo>
                <a:lnTo>
                  <a:pt x="944803" y="228218"/>
                </a:lnTo>
                <a:lnTo>
                  <a:pt x="944803" y="0"/>
                </a:lnTo>
                <a:close/>
              </a:path>
            </a:pathLst>
          </a:custGeom>
          <a:solidFill>
            <a:srgbClr val="5944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046683" y="2978067"/>
            <a:ext cx="876935" cy="2762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650" b="1" spc="-10" dirty="0">
                <a:solidFill>
                  <a:srgbClr val="FFFFFF"/>
                </a:solidFill>
                <a:latin typeface="Arial"/>
                <a:cs typeface="Arial"/>
              </a:rPr>
              <a:t>Coconut</a:t>
            </a:r>
            <a:endParaRPr sz="16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98512" y="3286409"/>
            <a:ext cx="95948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b="1" dirty="0">
                <a:solidFill>
                  <a:srgbClr val="161616"/>
                </a:solidFill>
                <a:latin typeface="Arial"/>
                <a:cs typeface="Arial"/>
              </a:rPr>
              <a:t>350</a:t>
            </a:r>
            <a:r>
              <a:rPr sz="1050" b="1" spc="1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161616"/>
                </a:solidFill>
                <a:latin typeface="Arial"/>
                <a:cs typeface="Arial"/>
              </a:rPr>
              <a:t>gm</a:t>
            </a:r>
            <a:r>
              <a:rPr sz="1050" b="1" spc="1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61616"/>
                </a:solidFill>
                <a:latin typeface="Arial MT"/>
                <a:cs typeface="Arial MT"/>
              </a:rPr>
              <a:t>/</a:t>
            </a:r>
            <a:r>
              <a:rPr sz="800" spc="5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61616"/>
                </a:solidFill>
                <a:latin typeface="Arial MT"/>
                <a:cs typeface="Arial MT"/>
              </a:rPr>
              <a:t>12.3</a:t>
            </a:r>
            <a:r>
              <a:rPr sz="800" spc="10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800" spc="-25" dirty="0">
                <a:solidFill>
                  <a:srgbClr val="161616"/>
                </a:solidFill>
                <a:latin typeface="Arial MT"/>
                <a:cs typeface="Arial MT"/>
              </a:rPr>
              <a:t>oz.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24344" y="3544150"/>
            <a:ext cx="1308100" cy="224154"/>
          </a:xfrm>
          <a:prstGeom prst="rect">
            <a:avLst/>
          </a:prstGeom>
          <a:solidFill>
            <a:srgbClr val="EEA587"/>
          </a:solidFill>
          <a:ln w="12700">
            <a:solidFill>
              <a:srgbClr val="000000"/>
            </a:solidFill>
          </a:ln>
        </p:spPr>
        <p:txBody>
          <a:bodyPr vert="horz" wrap="square" lIns="0" tIns="24765" rIns="0" bIns="0" rtlCol="0">
            <a:spAutoFit/>
          </a:bodyPr>
          <a:lstStyle/>
          <a:p>
            <a:pPr marL="78105">
              <a:lnSpc>
                <a:spcPct val="100000"/>
              </a:lnSpc>
              <a:spcBef>
                <a:spcPts val="195"/>
              </a:spcBef>
            </a:pPr>
            <a:r>
              <a:rPr sz="1100" b="1" dirty="0">
                <a:latin typeface="Arial"/>
                <a:cs typeface="Arial"/>
              </a:rPr>
              <a:t>SKU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NO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#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BS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11</a:t>
            </a:r>
            <a:endParaRPr sz="11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837279" y="2925381"/>
            <a:ext cx="523240" cy="0"/>
          </a:xfrm>
          <a:custGeom>
            <a:avLst/>
            <a:gdLst/>
            <a:ahLst/>
            <a:cxnLst/>
            <a:rect l="l" t="t" r="r" b="b"/>
            <a:pathLst>
              <a:path w="523239">
                <a:moveTo>
                  <a:pt x="0" y="0"/>
                </a:moveTo>
                <a:lnTo>
                  <a:pt x="52266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494404" y="2660285"/>
            <a:ext cx="120904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Arial"/>
                <a:cs typeface="Arial"/>
              </a:rPr>
              <a:t>Flavour</a:t>
            </a:r>
            <a:r>
              <a:rPr sz="1400" b="1" spc="-60" dirty="0">
                <a:latin typeface="Arial"/>
                <a:cs typeface="Arial"/>
              </a:rPr>
              <a:t> </a:t>
            </a:r>
            <a:r>
              <a:rPr sz="1400" b="1" spc="-20" dirty="0">
                <a:latin typeface="Arial"/>
                <a:cs typeface="Arial"/>
              </a:rPr>
              <a:t>Name</a:t>
            </a:r>
            <a:endParaRPr sz="14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745763" y="3013646"/>
            <a:ext cx="747395" cy="228600"/>
          </a:xfrm>
          <a:custGeom>
            <a:avLst/>
            <a:gdLst/>
            <a:ahLst/>
            <a:cxnLst/>
            <a:rect l="l" t="t" r="r" b="b"/>
            <a:pathLst>
              <a:path w="747395" h="228600">
                <a:moveTo>
                  <a:pt x="747267" y="0"/>
                </a:moveTo>
                <a:lnTo>
                  <a:pt x="0" y="0"/>
                </a:lnTo>
                <a:lnTo>
                  <a:pt x="0" y="228218"/>
                </a:lnTo>
                <a:lnTo>
                  <a:pt x="747267" y="228218"/>
                </a:lnTo>
                <a:lnTo>
                  <a:pt x="747267" y="0"/>
                </a:lnTo>
                <a:close/>
              </a:path>
            </a:pathLst>
          </a:custGeom>
          <a:solidFill>
            <a:srgbClr val="5944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773919" y="2978055"/>
            <a:ext cx="711835" cy="2762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650" b="1" spc="-10" dirty="0">
                <a:solidFill>
                  <a:srgbClr val="FFFFFF"/>
                </a:solidFill>
                <a:latin typeface="Arial"/>
                <a:cs typeface="Arial"/>
              </a:rPr>
              <a:t>Coffee</a:t>
            </a:r>
            <a:endParaRPr sz="16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618928" y="3286396"/>
            <a:ext cx="95948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b="1" dirty="0">
                <a:solidFill>
                  <a:srgbClr val="161616"/>
                </a:solidFill>
                <a:latin typeface="Arial"/>
                <a:cs typeface="Arial"/>
              </a:rPr>
              <a:t>350</a:t>
            </a:r>
            <a:r>
              <a:rPr sz="1050" b="1" spc="1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161616"/>
                </a:solidFill>
                <a:latin typeface="Arial"/>
                <a:cs typeface="Arial"/>
              </a:rPr>
              <a:t>gm</a:t>
            </a:r>
            <a:r>
              <a:rPr sz="1050" b="1" spc="1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61616"/>
                </a:solidFill>
                <a:latin typeface="Arial MT"/>
                <a:cs typeface="Arial MT"/>
              </a:rPr>
              <a:t>/</a:t>
            </a:r>
            <a:r>
              <a:rPr sz="800" spc="5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61616"/>
                </a:solidFill>
                <a:latin typeface="Arial MT"/>
                <a:cs typeface="Arial MT"/>
              </a:rPr>
              <a:t>12.3</a:t>
            </a:r>
            <a:r>
              <a:rPr sz="800" spc="10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800" spc="-25" dirty="0">
                <a:solidFill>
                  <a:srgbClr val="161616"/>
                </a:solidFill>
                <a:latin typeface="Arial MT"/>
                <a:cs typeface="Arial MT"/>
              </a:rPr>
              <a:t>oz.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444747" y="3544150"/>
            <a:ext cx="1308100" cy="224154"/>
          </a:xfrm>
          <a:prstGeom prst="rect">
            <a:avLst/>
          </a:prstGeom>
          <a:solidFill>
            <a:srgbClr val="EEA587"/>
          </a:solidFill>
          <a:ln w="12700">
            <a:solidFill>
              <a:srgbClr val="000000"/>
            </a:solidFill>
          </a:ln>
        </p:spPr>
        <p:txBody>
          <a:bodyPr vert="horz" wrap="square" lIns="0" tIns="24130" rIns="0" bIns="0" rtlCol="0">
            <a:spAutoFit/>
          </a:bodyPr>
          <a:lstStyle/>
          <a:p>
            <a:pPr marL="65405">
              <a:lnSpc>
                <a:spcPct val="100000"/>
              </a:lnSpc>
              <a:spcBef>
                <a:spcPts val="190"/>
              </a:spcBef>
            </a:pPr>
            <a:r>
              <a:rPr sz="1100" b="1" dirty="0">
                <a:latin typeface="Arial"/>
                <a:cs typeface="Arial"/>
              </a:rPr>
              <a:t>SKU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NO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#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BS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12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422681" y="2925394"/>
            <a:ext cx="523240" cy="0"/>
          </a:xfrm>
          <a:custGeom>
            <a:avLst/>
            <a:gdLst/>
            <a:ahLst/>
            <a:cxnLst/>
            <a:rect l="l" t="t" r="r" b="b"/>
            <a:pathLst>
              <a:path w="523240">
                <a:moveTo>
                  <a:pt x="0" y="0"/>
                </a:moveTo>
                <a:lnTo>
                  <a:pt x="52266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6079807" y="2660285"/>
            <a:ext cx="120904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Arial"/>
                <a:cs typeface="Arial"/>
              </a:rPr>
              <a:t>Flavour</a:t>
            </a:r>
            <a:r>
              <a:rPr sz="1400" b="1" spc="-60" dirty="0">
                <a:latin typeface="Arial"/>
                <a:cs typeface="Arial"/>
              </a:rPr>
              <a:t> </a:t>
            </a:r>
            <a:r>
              <a:rPr sz="1400" b="1" spc="-20" dirty="0">
                <a:latin typeface="Arial"/>
                <a:cs typeface="Arial"/>
              </a:rPr>
              <a:t>Name</a:t>
            </a:r>
            <a:endParaRPr sz="14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331165" y="3013646"/>
            <a:ext cx="747395" cy="228600"/>
          </a:xfrm>
          <a:custGeom>
            <a:avLst/>
            <a:gdLst/>
            <a:ahLst/>
            <a:cxnLst/>
            <a:rect l="l" t="t" r="r" b="b"/>
            <a:pathLst>
              <a:path w="747395" h="228600">
                <a:moveTo>
                  <a:pt x="747268" y="0"/>
                </a:moveTo>
                <a:lnTo>
                  <a:pt x="0" y="0"/>
                </a:lnTo>
                <a:lnTo>
                  <a:pt x="0" y="228218"/>
                </a:lnTo>
                <a:lnTo>
                  <a:pt x="747268" y="228218"/>
                </a:lnTo>
                <a:lnTo>
                  <a:pt x="747268" y="0"/>
                </a:lnTo>
                <a:close/>
              </a:path>
            </a:pathLst>
          </a:custGeom>
          <a:solidFill>
            <a:srgbClr val="5944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6384709" y="2978067"/>
            <a:ext cx="628650" cy="2762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650" b="1" spc="-10" dirty="0">
                <a:solidFill>
                  <a:srgbClr val="FFFFFF"/>
                </a:solidFill>
                <a:latin typeface="Arial"/>
                <a:cs typeface="Arial"/>
              </a:rPr>
              <a:t>Citrus</a:t>
            </a:r>
            <a:endParaRPr sz="16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204318" y="3286409"/>
            <a:ext cx="95948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b="1" dirty="0">
                <a:solidFill>
                  <a:srgbClr val="161616"/>
                </a:solidFill>
                <a:latin typeface="Arial"/>
                <a:cs typeface="Arial"/>
              </a:rPr>
              <a:t>350</a:t>
            </a:r>
            <a:r>
              <a:rPr sz="1050" b="1" spc="1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161616"/>
                </a:solidFill>
                <a:latin typeface="Arial"/>
                <a:cs typeface="Arial"/>
              </a:rPr>
              <a:t>gm</a:t>
            </a:r>
            <a:r>
              <a:rPr sz="1050" b="1" spc="1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61616"/>
                </a:solidFill>
                <a:latin typeface="Arial MT"/>
                <a:cs typeface="Arial MT"/>
              </a:rPr>
              <a:t>/</a:t>
            </a:r>
            <a:r>
              <a:rPr sz="800" spc="5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61616"/>
                </a:solidFill>
                <a:latin typeface="Arial MT"/>
                <a:cs typeface="Arial MT"/>
              </a:rPr>
              <a:t>12.3</a:t>
            </a:r>
            <a:r>
              <a:rPr sz="800" spc="10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800" spc="-25" dirty="0">
                <a:solidFill>
                  <a:srgbClr val="161616"/>
                </a:solidFill>
                <a:latin typeface="Arial MT"/>
                <a:cs typeface="Arial MT"/>
              </a:rPr>
              <a:t>oz.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030150" y="3544163"/>
            <a:ext cx="1308100" cy="224154"/>
          </a:xfrm>
          <a:prstGeom prst="rect">
            <a:avLst/>
          </a:prstGeom>
          <a:solidFill>
            <a:srgbClr val="EEA587"/>
          </a:solidFill>
          <a:ln w="12700">
            <a:solidFill>
              <a:srgbClr val="000000"/>
            </a:solidFill>
          </a:ln>
        </p:spPr>
        <p:txBody>
          <a:bodyPr vert="horz" wrap="square" lIns="0" tIns="24130" rIns="0" bIns="0" rtlCol="0">
            <a:spAutoFit/>
          </a:bodyPr>
          <a:lstStyle/>
          <a:p>
            <a:pPr marL="65405">
              <a:lnSpc>
                <a:spcPct val="100000"/>
              </a:lnSpc>
              <a:spcBef>
                <a:spcPts val="190"/>
              </a:spcBef>
            </a:pPr>
            <a:r>
              <a:rPr sz="1100" b="1" dirty="0">
                <a:latin typeface="Arial"/>
                <a:cs typeface="Arial"/>
              </a:rPr>
              <a:t>SKU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NO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#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BS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13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9034436" y="2925381"/>
            <a:ext cx="523240" cy="0"/>
          </a:xfrm>
          <a:custGeom>
            <a:avLst/>
            <a:gdLst/>
            <a:ahLst/>
            <a:cxnLst/>
            <a:rect l="l" t="t" r="r" b="b"/>
            <a:pathLst>
              <a:path w="523240">
                <a:moveTo>
                  <a:pt x="0" y="0"/>
                </a:moveTo>
                <a:lnTo>
                  <a:pt x="52266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8691588" y="2660285"/>
            <a:ext cx="120904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Arial"/>
                <a:cs typeface="Arial"/>
              </a:rPr>
              <a:t>Flavour</a:t>
            </a:r>
            <a:r>
              <a:rPr sz="1400" b="1" spc="-60" dirty="0">
                <a:latin typeface="Arial"/>
                <a:cs typeface="Arial"/>
              </a:rPr>
              <a:t> </a:t>
            </a:r>
            <a:r>
              <a:rPr sz="1400" b="1" spc="-20" dirty="0">
                <a:latin typeface="Arial"/>
                <a:cs typeface="Arial"/>
              </a:rPr>
              <a:t>Name</a:t>
            </a:r>
            <a:endParaRPr sz="14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8750274" y="3013646"/>
            <a:ext cx="1091565" cy="228600"/>
          </a:xfrm>
          <a:custGeom>
            <a:avLst/>
            <a:gdLst/>
            <a:ahLst/>
            <a:cxnLst/>
            <a:rect l="l" t="t" r="r" b="b"/>
            <a:pathLst>
              <a:path w="1091565" h="228600">
                <a:moveTo>
                  <a:pt x="1090993" y="0"/>
                </a:moveTo>
                <a:lnTo>
                  <a:pt x="0" y="0"/>
                </a:lnTo>
                <a:lnTo>
                  <a:pt x="0" y="228218"/>
                </a:lnTo>
                <a:lnTo>
                  <a:pt x="1090993" y="228218"/>
                </a:lnTo>
                <a:lnTo>
                  <a:pt x="1090993" y="0"/>
                </a:lnTo>
                <a:close/>
              </a:path>
            </a:pathLst>
          </a:custGeom>
          <a:solidFill>
            <a:srgbClr val="5944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8778443" y="2978067"/>
            <a:ext cx="1032510" cy="2762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650" b="1" spc="-10" dirty="0">
                <a:solidFill>
                  <a:srgbClr val="FFFFFF"/>
                </a:solidFill>
                <a:latin typeface="Arial"/>
                <a:cs typeface="Arial"/>
              </a:rPr>
              <a:t>Rosemary</a:t>
            </a:r>
            <a:endParaRPr sz="16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816085" y="3286409"/>
            <a:ext cx="95948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b="1" dirty="0">
                <a:solidFill>
                  <a:srgbClr val="161616"/>
                </a:solidFill>
                <a:latin typeface="Arial"/>
                <a:cs typeface="Arial"/>
              </a:rPr>
              <a:t>350</a:t>
            </a:r>
            <a:r>
              <a:rPr sz="1050" b="1" spc="1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161616"/>
                </a:solidFill>
                <a:latin typeface="Arial"/>
                <a:cs typeface="Arial"/>
              </a:rPr>
              <a:t>gm</a:t>
            </a:r>
            <a:r>
              <a:rPr sz="1050" b="1" spc="1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61616"/>
                </a:solidFill>
                <a:latin typeface="Arial MT"/>
                <a:cs typeface="Arial MT"/>
              </a:rPr>
              <a:t>/</a:t>
            </a:r>
            <a:r>
              <a:rPr sz="800" spc="5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61616"/>
                </a:solidFill>
                <a:latin typeface="Arial MT"/>
                <a:cs typeface="Arial MT"/>
              </a:rPr>
              <a:t>12.3</a:t>
            </a:r>
            <a:r>
              <a:rPr sz="800" spc="10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800" spc="-25" dirty="0">
                <a:solidFill>
                  <a:srgbClr val="161616"/>
                </a:solidFill>
                <a:latin typeface="Arial MT"/>
                <a:cs typeface="Arial MT"/>
              </a:rPr>
              <a:t>oz.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641905" y="3544150"/>
            <a:ext cx="1308100" cy="224154"/>
          </a:xfrm>
          <a:prstGeom prst="rect">
            <a:avLst/>
          </a:prstGeom>
          <a:solidFill>
            <a:srgbClr val="EEA587"/>
          </a:solidFill>
          <a:ln w="12700">
            <a:solidFill>
              <a:srgbClr val="000000"/>
            </a:solidFill>
          </a:ln>
        </p:spPr>
        <p:txBody>
          <a:bodyPr vert="horz" wrap="square" lIns="0" tIns="24765" rIns="0" bIns="0" rtlCol="0">
            <a:spAutoFit/>
          </a:bodyPr>
          <a:lstStyle/>
          <a:p>
            <a:pPr marL="65405">
              <a:lnSpc>
                <a:spcPct val="100000"/>
              </a:lnSpc>
              <a:spcBef>
                <a:spcPts val="195"/>
              </a:spcBef>
            </a:pPr>
            <a:r>
              <a:rPr sz="1100" b="1" dirty="0">
                <a:latin typeface="Arial"/>
                <a:cs typeface="Arial"/>
              </a:rPr>
              <a:t>SKU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NO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#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BS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14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0" y="5755830"/>
            <a:ext cx="10692130" cy="1217295"/>
            <a:chOff x="0" y="5755830"/>
            <a:chExt cx="10692130" cy="1217295"/>
          </a:xfrm>
        </p:grpSpPr>
        <p:sp>
          <p:nvSpPr>
            <p:cNvPr id="32" name="object 32"/>
            <p:cNvSpPr/>
            <p:nvPr/>
          </p:nvSpPr>
          <p:spPr>
            <a:xfrm>
              <a:off x="0" y="5755830"/>
              <a:ext cx="10692130" cy="1217295"/>
            </a:xfrm>
            <a:custGeom>
              <a:avLst/>
              <a:gdLst/>
              <a:ahLst/>
              <a:cxnLst/>
              <a:rect l="l" t="t" r="r" b="b"/>
              <a:pathLst>
                <a:path w="10692130" h="1217295">
                  <a:moveTo>
                    <a:pt x="10692003" y="0"/>
                  </a:moveTo>
                  <a:lnTo>
                    <a:pt x="0" y="0"/>
                  </a:lnTo>
                  <a:lnTo>
                    <a:pt x="0" y="1217041"/>
                  </a:lnTo>
                  <a:lnTo>
                    <a:pt x="10692003" y="1217041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EE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256597" y="6035522"/>
              <a:ext cx="523240" cy="0"/>
            </a:xfrm>
            <a:custGeom>
              <a:avLst/>
              <a:gdLst/>
              <a:ahLst/>
              <a:cxnLst/>
              <a:rect l="l" t="t" r="r" b="b"/>
              <a:pathLst>
                <a:path w="523239">
                  <a:moveTo>
                    <a:pt x="0" y="0"/>
                  </a:moveTo>
                  <a:lnTo>
                    <a:pt x="522668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913742" y="5770426"/>
            <a:ext cx="120904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Arial"/>
                <a:cs typeface="Arial"/>
              </a:rPr>
              <a:t>Flavour</a:t>
            </a:r>
            <a:r>
              <a:rPr sz="1400" b="1" spc="-60" dirty="0">
                <a:latin typeface="Arial"/>
                <a:cs typeface="Arial"/>
              </a:rPr>
              <a:t> </a:t>
            </a:r>
            <a:r>
              <a:rPr sz="1400" b="1" spc="-20" dirty="0">
                <a:latin typeface="Arial"/>
                <a:cs typeface="Arial"/>
              </a:rPr>
              <a:t>Name</a:t>
            </a:r>
            <a:endParaRPr sz="140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846912" y="6123787"/>
            <a:ext cx="1342390" cy="228600"/>
          </a:xfrm>
          <a:custGeom>
            <a:avLst/>
            <a:gdLst/>
            <a:ahLst/>
            <a:cxnLst/>
            <a:rect l="l" t="t" r="r" b="b"/>
            <a:pathLst>
              <a:path w="1342389" h="228600">
                <a:moveTo>
                  <a:pt x="1342021" y="0"/>
                </a:moveTo>
                <a:lnTo>
                  <a:pt x="0" y="0"/>
                </a:lnTo>
                <a:lnTo>
                  <a:pt x="0" y="228218"/>
                </a:lnTo>
                <a:lnTo>
                  <a:pt x="1342021" y="228218"/>
                </a:lnTo>
                <a:lnTo>
                  <a:pt x="1342021" y="0"/>
                </a:lnTo>
                <a:close/>
              </a:path>
            </a:pathLst>
          </a:custGeom>
          <a:solidFill>
            <a:srgbClr val="5944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875084" y="6088198"/>
            <a:ext cx="1286510" cy="2762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650" b="1" dirty="0">
                <a:solidFill>
                  <a:srgbClr val="FFFFFF"/>
                </a:solidFill>
                <a:latin typeface="Arial"/>
                <a:cs typeface="Arial"/>
              </a:rPr>
              <a:t>Green</a:t>
            </a:r>
            <a:r>
              <a:rPr sz="1650" b="1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b="1" spc="-10" dirty="0">
                <a:solidFill>
                  <a:srgbClr val="FFFFFF"/>
                </a:solidFill>
                <a:latin typeface="Arial"/>
                <a:cs typeface="Arial"/>
              </a:rPr>
              <a:t>Apple</a:t>
            </a:r>
            <a:endParaRPr sz="16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038225" y="6396544"/>
            <a:ext cx="95948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b="1" dirty="0">
                <a:solidFill>
                  <a:srgbClr val="161616"/>
                </a:solidFill>
                <a:latin typeface="Arial"/>
                <a:cs typeface="Arial"/>
              </a:rPr>
              <a:t>350</a:t>
            </a:r>
            <a:r>
              <a:rPr sz="1050" b="1" spc="1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161616"/>
                </a:solidFill>
                <a:latin typeface="Arial"/>
                <a:cs typeface="Arial"/>
              </a:rPr>
              <a:t>gm</a:t>
            </a:r>
            <a:r>
              <a:rPr sz="1050" b="1" spc="1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61616"/>
                </a:solidFill>
                <a:latin typeface="Arial MT"/>
                <a:cs typeface="Arial MT"/>
              </a:rPr>
              <a:t>/</a:t>
            </a:r>
            <a:r>
              <a:rPr sz="800" spc="5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61616"/>
                </a:solidFill>
                <a:latin typeface="Arial MT"/>
                <a:cs typeface="Arial MT"/>
              </a:rPr>
              <a:t>12.3</a:t>
            </a:r>
            <a:r>
              <a:rPr sz="800" spc="10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800" spc="-25" dirty="0">
                <a:solidFill>
                  <a:srgbClr val="161616"/>
                </a:solidFill>
                <a:latin typeface="Arial MT"/>
                <a:cs typeface="Arial MT"/>
              </a:rPr>
              <a:t>oz.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64069" y="6654292"/>
            <a:ext cx="1308100" cy="224154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4765" rIns="0" bIns="0" rtlCol="0">
            <a:spAutoFit/>
          </a:bodyPr>
          <a:lstStyle/>
          <a:p>
            <a:pPr marL="65405">
              <a:lnSpc>
                <a:spcPct val="100000"/>
              </a:lnSpc>
              <a:spcBef>
                <a:spcPts val="195"/>
              </a:spcBef>
            </a:pPr>
            <a:r>
              <a:rPr sz="1100" b="1" dirty="0">
                <a:latin typeface="Arial"/>
                <a:cs typeface="Arial"/>
              </a:rPr>
              <a:t>SKU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NO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#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BS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15</a:t>
            </a:r>
            <a:endParaRPr sz="1100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3846105" y="6035522"/>
            <a:ext cx="523240" cy="0"/>
          </a:xfrm>
          <a:custGeom>
            <a:avLst/>
            <a:gdLst/>
            <a:ahLst/>
            <a:cxnLst/>
            <a:rect l="l" t="t" r="r" b="b"/>
            <a:pathLst>
              <a:path w="523239">
                <a:moveTo>
                  <a:pt x="0" y="0"/>
                </a:moveTo>
                <a:lnTo>
                  <a:pt x="52266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3503269" y="5770426"/>
            <a:ext cx="120904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Arial"/>
                <a:cs typeface="Arial"/>
              </a:rPr>
              <a:t>Flavour</a:t>
            </a:r>
            <a:r>
              <a:rPr sz="1400" b="1" spc="-60" dirty="0">
                <a:latin typeface="Arial"/>
                <a:cs typeface="Arial"/>
              </a:rPr>
              <a:t> </a:t>
            </a:r>
            <a:r>
              <a:rPr sz="1400" b="1" spc="-20" dirty="0">
                <a:latin typeface="Arial"/>
                <a:cs typeface="Arial"/>
              </a:rPr>
              <a:t>Name</a:t>
            </a:r>
            <a:endParaRPr sz="1400">
              <a:latin typeface="Arial"/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3710432" y="6123775"/>
            <a:ext cx="794385" cy="228600"/>
          </a:xfrm>
          <a:custGeom>
            <a:avLst/>
            <a:gdLst/>
            <a:ahLst/>
            <a:cxnLst/>
            <a:rect l="l" t="t" r="r" b="b"/>
            <a:pathLst>
              <a:path w="794385" h="228600">
                <a:moveTo>
                  <a:pt x="794016" y="0"/>
                </a:moveTo>
                <a:lnTo>
                  <a:pt x="0" y="0"/>
                </a:lnTo>
                <a:lnTo>
                  <a:pt x="0" y="228219"/>
                </a:lnTo>
                <a:lnTo>
                  <a:pt x="794016" y="228219"/>
                </a:lnTo>
                <a:lnTo>
                  <a:pt x="794016" y="0"/>
                </a:lnTo>
                <a:close/>
              </a:path>
            </a:pathLst>
          </a:custGeom>
          <a:solidFill>
            <a:srgbClr val="5944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3738575" y="6088198"/>
            <a:ext cx="753745" cy="2762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650" b="1" spc="-10" dirty="0">
                <a:solidFill>
                  <a:srgbClr val="FFFFFF"/>
                </a:solidFill>
                <a:latin typeface="Arial"/>
                <a:cs typeface="Arial"/>
              </a:rPr>
              <a:t>Natural</a:t>
            </a:r>
            <a:endParaRPr sz="165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627754" y="6396544"/>
            <a:ext cx="95948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b="1" dirty="0">
                <a:solidFill>
                  <a:srgbClr val="161616"/>
                </a:solidFill>
                <a:latin typeface="Arial"/>
                <a:cs typeface="Arial"/>
              </a:rPr>
              <a:t>350</a:t>
            </a:r>
            <a:r>
              <a:rPr sz="1050" b="1" spc="1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161616"/>
                </a:solidFill>
                <a:latin typeface="Arial"/>
                <a:cs typeface="Arial"/>
              </a:rPr>
              <a:t>gm</a:t>
            </a:r>
            <a:r>
              <a:rPr sz="1050" b="1" spc="1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61616"/>
                </a:solidFill>
                <a:latin typeface="Arial MT"/>
                <a:cs typeface="Arial MT"/>
              </a:rPr>
              <a:t>/</a:t>
            </a:r>
            <a:r>
              <a:rPr sz="800" spc="5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61616"/>
                </a:solidFill>
                <a:latin typeface="Arial MT"/>
                <a:cs typeface="Arial MT"/>
              </a:rPr>
              <a:t>12.3</a:t>
            </a:r>
            <a:r>
              <a:rPr sz="800" spc="10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800" spc="-25" dirty="0">
                <a:solidFill>
                  <a:srgbClr val="161616"/>
                </a:solidFill>
                <a:latin typeface="Arial MT"/>
                <a:cs typeface="Arial MT"/>
              </a:rPr>
              <a:t>oz.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453574" y="6654279"/>
            <a:ext cx="1308100" cy="224154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4765" rIns="0" bIns="0" rtlCol="0">
            <a:spAutoFit/>
          </a:bodyPr>
          <a:lstStyle/>
          <a:p>
            <a:pPr marL="65405">
              <a:lnSpc>
                <a:spcPct val="100000"/>
              </a:lnSpc>
              <a:spcBef>
                <a:spcPts val="195"/>
              </a:spcBef>
            </a:pPr>
            <a:r>
              <a:rPr sz="1100" b="1" dirty="0">
                <a:latin typeface="Arial"/>
                <a:cs typeface="Arial"/>
              </a:rPr>
              <a:t>SKU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NO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#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BS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16</a:t>
            </a:r>
            <a:endParaRPr sz="1100">
              <a:latin typeface="Arial"/>
              <a:cs typeface="Arial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6453047" y="6035522"/>
            <a:ext cx="523240" cy="0"/>
          </a:xfrm>
          <a:custGeom>
            <a:avLst/>
            <a:gdLst/>
            <a:ahLst/>
            <a:cxnLst/>
            <a:rect l="l" t="t" r="r" b="b"/>
            <a:pathLst>
              <a:path w="523240">
                <a:moveTo>
                  <a:pt x="0" y="0"/>
                </a:moveTo>
                <a:lnTo>
                  <a:pt x="52266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6110211" y="5770426"/>
            <a:ext cx="120904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Arial"/>
                <a:cs typeface="Arial"/>
              </a:rPr>
              <a:t>Flavour</a:t>
            </a:r>
            <a:r>
              <a:rPr sz="1400" b="1" spc="-60" dirty="0">
                <a:latin typeface="Arial"/>
                <a:cs typeface="Arial"/>
              </a:rPr>
              <a:t> </a:t>
            </a:r>
            <a:r>
              <a:rPr sz="1400" b="1" spc="-20" dirty="0">
                <a:latin typeface="Arial"/>
                <a:cs typeface="Arial"/>
              </a:rPr>
              <a:t>Name</a:t>
            </a:r>
            <a:endParaRPr sz="1400">
              <a:latin typeface="Arial"/>
              <a:cs typeface="Arial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6209652" y="6123787"/>
            <a:ext cx="1009650" cy="228600"/>
          </a:xfrm>
          <a:custGeom>
            <a:avLst/>
            <a:gdLst/>
            <a:ahLst/>
            <a:cxnLst/>
            <a:rect l="l" t="t" r="r" b="b"/>
            <a:pathLst>
              <a:path w="1009650" h="228600">
                <a:moveTo>
                  <a:pt x="1009472" y="0"/>
                </a:moveTo>
                <a:lnTo>
                  <a:pt x="0" y="0"/>
                </a:lnTo>
                <a:lnTo>
                  <a:pt x="0" y="228218"/>
                </a:lnTo>
                <a:lnTo>
                  <a:pt x="1009472" y="228218"/>
                </a:lnTo>
                <a:lnTo>
                  <a:pt x="1009472" y="0"/>
                </a:lnTo>
                <a:close/>
              </a:path>
            </a:pathLst>
          </a:custGeom>
          <a:solidFill>
            <a:srgbClr val="5944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6237795" y="6088198"/>
            <a:ext cx="964565" cy="2762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650" b="1" spc="-10" dirty="0">
                <a:solidFill>
                  <a:srgbClr val="FFFFFF"/>
                </a:solidFill>
                <a:latin typeface="Arial"/>
                <a:cs typeface="Arial"/>
              </a:rPr>
              <a:t>Lavender</a:t>
            </a:r>
            <a:endParaRPr sz="165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6234709" y="6396544"/>
            <a:ext cx="95948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b="1" dirty="0">
                <a:solidFill>
                  <a:srgbClr val="161616"/>
                </a:solidFill>
                <a:latin typeface="Arial"/>
                <a:cs typeface="Arial"/>
              </a:rPr>
              <a:t>350</a:t>
            </a:r>
            <a:r>
              <a:rPr sz="1050" b="1" spc="1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161616"/>
                </a:solidFill>
                <a:latin typeface="Arial"/>
                <a:cs typeface="Arial"/>
              </a:rPr>
              <a:t>gm</a:t>
            </a:r>
            <a:r>
              <a:rPr sz="1050" b="1" spc="1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61616"/>
                </a:solidFill>
                <a:latin typeface="Arial MT"/>
                <a:cs typeface="Arial MT"/>
              </a:rPr>
              <a:t>/</a:t>
            </a:r>
            <a:r>
              <a:rPr sz="800" spc="5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61616"/>
                </a:solidFill>
                <a:latin typeface="Arial MT"/>
                <a:cs typeface="Arial MT"/>
              </a:rPr>
              <a:t>12.3</a:t>
            </a:r>
            <a:r>
              <a:rPr sz="800" spc="10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800" spc="-25" dirty="0">
                <a:solidFill>
                  <a:srgbClr val="161616"/>
                </a:solidFill>
                <a:latin typeface="Arial MT"/>
                <a:cs typeface="Arial MT"/>
              </a:rPr>
              <a:t>oz.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6060528" y="6654292"/>
            <a:ext cx="1308100" cy="224154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4765" rIns="0" bIns="0" rtlCol="0">
            <a:spAutoFit/>
          </a:bodyPr>
          <a:lstStyle/>
          <a:p>
            <a:pPr marL="65405">
              <a:lnSpc>
                <a:spcPct val="100000"/>
              </a:lnSpc>
              <a:spcBef>
                <a:spcPts val="195"/>
              </a:spcBef>
            </a:pPr>
            <a:r>
              <a:rPr sz="1100" b="1" dirty="0">
                <a:latin typeface="Arial"/>
                <a:cs typeface="Arial"/>
              </a:rPr>
              <a:t>SKU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NO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#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BS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17</a:t>
            </a:r>
            <a:endParaRPr sz="1100">
              <a:latin typeface="Arial"/>
              <a:cs typeface="Arial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9029865" y="6035522"/>
            <a:ext cx="523240" cy="0"/>
          </a:xfrm>
          <a:custGeom>
            <a:avLst/>
            <a:gdLst/>
            <a:ahLst/>
            <a:cxnLst/>
            <a:rect l="l" t="t" r="r" b="b"/>
            <a:pathLst>
              <a:path w="523240">
                <a:moveTo>
                  <a:pt x="0" y="0"/>
                </a:moveTo>
                <a:lnTo>
                  <a:pt x="52266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8687003" y="5770426"/>
            <a:ext cx="120904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Arial"/>
                <a:cs typeface="Arial"/>
              </a:rPr>
              <a:t>Flavour</a:t>
            </a:r>
            <a:r>
              <a:rPr sz="1400" b="1" spc="-60" dirty="0">
                <a:latin typeface="Arial"/>
                <a:cs typeface="Arial"/>
              </a:rPr>
              <a:t> </a:t>
            </a:r>
            <a:r>
              <a:rPr sz="1400" b="1" spc="-20" dirty="0">
                <a:latin typeface="Arial"/>
                <a:cs typeface="Arial"/>
              </a:rPr>
              <a:t>Name</a:t>
            </a:r>
            <a:endParaRPr sz="1400">
              <a:latin typeface="Arial"/>
              <a:cs typeface="Arial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8768575" y="6123775"/>
            <a:ext cx="1045844" cy="228600"/>
          </a:xfrm>
          <a:custGeom>
            <a:avLst/>
            <a:gdLst/>
            <a:ahLst/>
            <a:cxnLst/>
            <a:rect l="l" t="t" r="r" b="b"/>
            <a:pathLst>
              <a:path w="1045845" h="228600">
                <a:moveTo>
                  <a:pt x="1045235" y="0"/>
                </a:moveTo>
                <a:lnTo>
                  <a:pt x="0" y="0"/>
                </a:lnTo>
                <a:lnTo>
                  <a:pt x="0" y="228219"/>
                </a:lnTo>
                <a:lnTo>
                  <a:pt x="1045235" y="228219"/>
                </a:lnTo>
                <a:lnTo>
                  <a:pt x="1045235" y="0"/>
                </a:lnTo>
                <a:close/>
              </a:path>
            </a:pathLst>
          </a:custGeom>
          <a:solidFill>
            <a:srgbClr val="5944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8809431" y="6088198"/>
            <a:ext cx="958850" cy="2762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650" b="1" spc="-35" dirty="0">
                <a:solidFill>
                  <a:srgbClr val="FFFFFF"/>
                </a:solidFill>
                <a:latin typeface="Arial"/>
                <a:cs typeface="Arial"/>
              </a:rPr>
              <a:t>Blue</a:t>
            </a:r>
            <a:r>
              <a:rPr sz="165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b="1" spc="-20" dirty="0">
                <a:solidFill>
                  <a:srgbClr val="FFFFFF"/>
                </a:solidFill>
                <a:latin typeface="Arial"/>
                <a:cs typeface="Arial"/>
              </a:rPr>
              <a:t>Mint</a:t>
            </a:r>
            <a:endParaRPr sz="165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8811488" y="6396544"/>
            <a:ext cx="95948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b="1" dirty="0">
                <a:solidFill>
                  <a:srgbClr val="161616"/>
                </a:solidFill>
                <a:latin typeface="Arial"/>
                <a:cs typeface="Arial"/>
              </a:rPr>
              <a:t>350</a:t>
            </a:r>
            <a:r>
              <a:rPr sz="1050" b="1" spc="1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161616"/>
                </a:solidFill>
                <a:latin typeface="Arial"/>
                <a:cs typeface="Arial"/>
              </a:rPr>
              <a:t>gm</a:t>
            </a:r>
            <a:r>
              <a:rPr sz="1050" b="1" spc="1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61616"/>
                </a:solidFill>
                <a:latin typeface="Arial MT"/>
                <a:cs typeface="Arial MT"/>
              </a:rPr>
              <a:t>/</a:t>
            </a:r>
            <a:r>
              <a:rPr sz="800" spc="5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61616"/>
                </a:solidFill>
                <a:latin typeface="Arial MT"/>
                <a:cs typeface="Arial MT"/>
              </a:rPr>
              <a:t>12.3</a:t>
            </a:r>
            <a:r>
              <a:rPr sz="800" spc="10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800" spc="-25" dirty="0">
                <a:solidFill>
                  <a:srgbClr val="161616"/>
                </a:solidFill>
                <a:latin typeface="Arial MT"/>
                <a:cs typeface="Arial MT"/>
              </a:rPr>
              <a:t>oz.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8637333" y="6654292"/>
            <a:ext cx="1308100" cy="224154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4765" rIns="0" bIns="0" rtlCol="0">
            <a:spAutoFit/>
          </a:bodyPr>
          <a:lstStyle/>
          <a:p>
            <a:pPr marL="78105">
              <a:lnSpc>
                <a:spcPct val="100000"/>
              </a:lnSpc>
              <a:spcBef>
                <a:spcPts val="195"/>
              </a:spcBef>
            </a:pPr>
            <a:r>
              <a:rPr sz="1100" b="1" dirty="0">
                <a:latin typeface="Arial"/>
                <a:cs typeface="Arial"/>
              </a:rPr>
              <a:t>SKU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NO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#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BS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18</a:t>
            </a:r>
            <a:endParaRPr sz="1100">
              <a:latin typeface="Arial"/>
              <a:cs typeface="Arial"/>
            </a:endParaRPr>
          </a:p>
        </p:txBody>
      </p:sp>
      <p:pic>
        <p:nvPicPr>
          <p:cNvPr id="58" name="object 5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41019" y="242049"/>
            <a:ext cx="3350983" cy="2845015"/>
          </a:xfrm>
          <a:prstGeom prst="rect">
            <a:avLst/>
          </a:prstGeom>
        </p:spPr>
      </p:pic>
      <p:pic>
        <p:nvPicPr>
          <p:cNvPr id="59" name="object 5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44618" y="242049"/>
            <a:ext cx="3793350" cy="2845015"/>
          </a:xfrm>
          <a:prstGeom prst="rect">
            <a:avLst/>
          </a:prstGeom>
        </p:spPr>
      </p:pic>
      <p:pic>
        <p:nvPicPr>
          <p:cNvPr id="60" name="object 6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243268"/>
            <a:ext cx="3353117" cy="2845015"/>
          </a:xfrm>
          <a:prstGeom prst="rect">
            <a:avLst/>
          </a:prstGeom>
        </p:spPr>
      </p:pic>
      <p:pic>
        <p:nvPicPr>
          <p:cNvPr id="61" name="object 6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137549" y="229362"/>
            <a:ext cx="3829735" cy="2872295"/>
          </a:xfrm>
          <a:prstGeom prst="rect">
            <a:avLst/>
          </a:prstGeom>
        </p:spPr>
      </p:pic>
      <p:grpSp>
        <p:nvGrpSpPr>
          <p:cNvPr id="62" name="object 62"/>
          <p:cNvGrpSpPr/>
          <p:nvPr/>
        </p:nvGrpSpPr>
        <p:grpSpPr>
          <a:xfrm>
            <a:off x="0" y="3352190"/>
            <a:ext cx="10692130" cy="2847340"/>
            <a:chOff x="0" y="3352190"/>
            <a:chExt cx="10692130" cy="2847340"/>
          </a:xfrm>
        </p:grpSpPr>
        <p:pic>
          <p:nvPicPr>
            <p:cNvPr id="63" name="object 6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41019" y="3353968"/>
              <a:ext cx="3350983" cy="2845015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3352190"/>
              <a:ext cx="3350983" cy="2845015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744618" y="3353968"/>
              <a:ext cx="3793350" cy="2845015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52091" y="3352190"/>
              <a:ext cx="3793350" cy="284501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645689"/>
            <a:ext cx="0" cy="1217295"/>
          </a:xfrm>
          <a:custGeom>
            <a:avLst/>
            <a:gdLst/>
            <a:ahLst/>
            <a:cxnLst/>
            <a:rect l="l" t="t" r="r" b="b"/>
            <a:pathLst>
              <a:path h="1217295">
                <a:moveTo>
                  <a:pt x="0" y="0"/>
                </a:moveTo>
                <a:lnTo>
                  <a:pt x="0" y="1217040"/>
                </a:lnTo>
                <a:lnTo>
                  <a:pt x="0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5755830"/>
            <a:ext cx="0" cy="1217295"/>
          </a:xfrm>
          <a:custGeom>
            <a:avLst/>
            <a:gdLst/>
            <a:ahLst/>
            <a:cxnLst/>
            <a:rect l="l" t="t" r="r" b="b"/>
            <a:pathLst>
              <a:path h="1217295">
                <a:moveTo>
                  <a:pt x="0" y="0"/>
                </a:moveTo>
                <a:lnTo>
                  <a:pt x="0" y="1217041"/>
                </a:lnTo>
                <a:lnTo>
                  <a:pt x="0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42049"/>
            <a:ext cx="442379" cy="2845015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0" y="3134474"/>
            <a:ext cx="10692130" cy="4425950"/>
            <a:chOff x="0" y="3134474"/>
            <a:chExt cx="10692130" cy="442595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353968"/>
              <a:ext cx="442379" cy="284501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134474"/>
              <a:ext cx="10692003" cy="442553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362780" y="423048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54620" y="901617"/>
            <a:ext cx="7174230" cy="604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3800" spc="-130" dirty="0"/>
              <a:t>AURA </a:t>
            </a:r>
            <a:r>
              <a:rPr sz="3800" spc="-105" dirty="0"/>
              <a:t>Kitchen</a:t>
            </a:r>
            <a:r>
              <a:rPr sz="3800" spc="-210" dirty="0"/>
              <a:t> </a:t>
            </a:r>
            <a:r>
              <a:rPr sz="3800" spc="-45" dirty="0"/>
              <a:t>Products</a:t>
            </a:r>
            <a:endParaRPr sz="3800" dirty="0"/>
          </a:p>
        </p:txBody>
      </p:sp>
      <p:sp>
        <p:nvSpPr>
          <p:cNvPr id="12" name="object 12"/>
          <p:cNvSpPr txBox="1"/>
          <p:nvPr/>
        </p:nvSpPr>
        <p:spPr>
          <a:xfrm>
            <a:off x="346642" y="1713933"/>
            <a:ext cx="8778875" cy="10928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34700"/>
              </a:lnSpc>
              <a:spcBef>
                <a:spcPts val="95"/>
              </a:spcBef>
            </a:pPr>
            <a:r>
              <a:rPr sz="1300" spc="130" dirty="0">
                <a:latin typeface="Lucida Sans Unicode"/>
                <a:cs typeface="Lucida Sans Unicode"/>
              </a:rPr>
              <a:t>Experience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110" dirty="0">
                <a:latin typeface="Lucida Sans Unicode"/>
                <a:cs typeface="Lucida Sans Unicode"/>
              </a:rPr>
              <a:t>the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125" dirty="0">
                <a:latin typeface="Lucida Sans Unicode"/>
                <a:cs typeface="Lucida Sans Unicode"/>
              </a:rPr>
              <a:t>pure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165" dirty="0">
                <a:latin typeface="Lucida Sans Unicode"/>
                <a:cs typeface="Lucida Sans Unicode"/>
              </a:rPr>
              <a:t>essence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55" dirty="0">
                <a:latin typeface="Lucida Sans Unicode"/>
                <a:cs typeface="Lucida Sans Unicode"/>
              </a:rPr>
              <a:t>of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110" dirty="0">
                <a:latin typeface="Lucida Sans Unicode"/>
                <a:cs typeface="Lucida Sans Unicode"/>
              </a:rPr>
              <a:t>the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lang="en-US" sz="1300" spc="170" dirty="0">
                <a:latin typeface="Lucida Sans Unicode"/>
                <a:cs typeface="Lucida Sans Unicode"/>
              </a:rPr>
              <a:t>AURA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dirty="0">
                <a:latin typeface="Lucida Sans Unicode"/>
                <a:cs typeface="Lucida Sans Unicode"/>
              </a:rPr>
              <a:t>in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110" dirty="0">
                <a:latin typeface="Lucida Sans Unicode"/>
                <a:cs typeface="Lucida Sans Unicode"/>
              </a:rPr>
              <a:t>your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120" dirty="0">
                <a:latin typeface="Lucida Sans Unicode"/>
                <a:cs typeface="Lucida Sans Unicode"/>
              </a:rPr>
              <a:t>kitchen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100" dirty="0">
                <a:latin typeface="Lucida Sans Unicode"/>
                <a:cs typeface="Lucida Sans Unicode"/>
              </a:rPr>
              <a:t>with</a:t>
            </a:r>
            <a:r>
              <a:rPr sz="1300" spc="220" dirty="0">
                <a:latin typeface="Lucida Sans Unicode"/>
                <a:cs typeface="Lucida Sans Unicode"/>
              </a:rPr>
              <a:t> </a:t>
            </a:r>
            <a:r>
              <a:rPr sz="1300" spc="85" dirty="0">
                <a:latin typeface="Lucida Sans Unicode"/>
                <a:cs typeface="Lucida Sans Unicode"/>
              </a:rPr>
              <a:t>our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105" dirty="0">
                <a:latin typeface="Lucida Sans Unicode"/>
                <a:cs typeface="Lucida Sans Unicode"/>
              </a:rPr>
              <a:t>exquisite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160" dirty="0">
                <a:latin typeface="Lucida Sans Unicode"/>
                <a:cs typeface="Lucida Sans Unicode"/>
              </a:rPr>
              <a:t>range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30" dirty="0">
                <a:latin typeface="Lucida Sans Unicode"/>
                <a:cs typeface="Lucida Sans Unicode"/>
              </a:rPr>
              <a:t>of </a:t>
            </a:r>
            <a:r>
              <a:rPr lang="en-US" sz="1300" spc="170" dirty="0">
                <a:latin typeface="Lucida Sans Unicode"/>
                <a:cs typeface="Lucida Sans Unicode"/>
              </a:rPr>
              <a:t>AURA </a:t>
            </a:r>
            <a:r>
              <a:rPr sz="1300" spc="120" dirty="0">
                <a:latin typeface="Lucida Sans Unicode"/>
                <a:cs typeface="Lucida Sans Unicode"/>
              </a:rPr>
              <a:t>kitchen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125" dirty="0">
                <a:latin typeface="Lucida Sans Unicode"/>
                <a:cs typeface="Lucida Sans Unicode"/>
              </a:rPr>
              <a:t>products.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55" dirty="0">
                <a:latin typeface="Lucida Sans Unicode"/>
                <a:cs typeface="Lucida Sans Unicode"/>
              </a:rPr>
              <a:t>Crafted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110" dirty="0">
                <a:latin typeface="Lucida Sans Unicode"/>
                <a:cs typeface="Lucida Sans Unicode"/>
              </a:rPr>
              <a:t>from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160" dirty="0">
                <a:latin typeface="Lucida Sans Unicode"/>
                <a:cs typeface="Lucida Sans Unicode"/>
              </a:rPr>
              <a:t>ancient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150" dirty="0">
                <a:latin typeface="Lucida Sans Unicode"/>
                <a:cs typeface="Lucida Sans Unicode"/>
              </a:rPr>
              <a:t>mineral-</a:t>
            </a:r>
            <a:r>
              <a:rPr sz="1300" spc="114" dirty="0">
                <a:latin typeface="Lucida Sans Unicode"/>
                <a:cs typeface="Lucida Sans Unicode"/>
              </a:rPr>
              <a:t>rich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25" dirty="0">
                <a:latin typeface="Lucida Sans Unicode"/>
                <a:cs typeface="Lucida Sans Unicode"/>
              </a:rPr>
              <a:t>salt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120" dirty="0">
                <a:latin typeface="Lucida Sans Unicode"/>
                <a:cs typeface="Lucida Sans Unicode"/>
              </a:rPr>
              <a:t>deposits,</a:t>
            </a:r>
            <a:r>
              <a:rPr sz="1300" spc="215" dirty="0">
                <a:latin typeface="Lucida Sans Unicode"/>
                <a:cs typeface="Lucida Sans Unicode"/>
              </a:rPr>
              <a:t> </a:t>
            </a:r>
            <a:r>
              <a:rPr sz="1300" spc="60" dirty="0">
                <a:latin typeface="Lucida Sans Unicode"/>
                <a:cs typeface="Lucida Sans Unicode"/>
              </a:rPr>
              <a:t>our </a:t>
            </a:r>
            <a:endParaRPr sz="1300" dirty="0">
              <a:latin typeface="Lucida Sans Unicode"/>
              <a:cs typeface="Lucida Sans Unicode"/>
            </a:endParaRPr>
          </a:p>
          <a:p>
            <a:pPr marL="12700" marR="195580">
              <a:lnSpc>
                <a:spcPct val="134700"/>
              </a:lnSpc>
            </a:pPr>
            <a:r>
              <a:rPr sz="1300" spc="140" dirty="0">
                <a:latin typeface="Lucida Sans Unicode"/>
                <a:cs typeface="Lucida Sans Unicode"/>
              </a:rPr>
              <a:t>collection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135" dirty="0">
                <a:latin typeface="Lucida Sans Unicode"/>
                <a:cs typeface="Lucida Sans Unicode"/>
              </a:rPr>
              <a:t>includes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25" dirty="0">
                <a:latin typeface="Lucida Sans Unicode"/>
                <a:cs typeface="Lucida Sans Unicode"/>
              </a:rPr>
              <a:t>salt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05" dirty="0">
                <a:latin typeface="Lucida Sans Unicode"/>
                <a:cs typeface="Lucida Sans Unicode"/>
              </a:rPr>
              <a:t>blocks,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125" dirty="0">
                <a:latin typeface="Lucida Sans Unicode"/>
                <a:cs typeface="Lucida Sans Unicode"/>
              </a:rPr>
              <a:t>salt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25" dirty="0">
                <a:latin typeface="Lucida Sans Unicode"/>
                <a:cs typeface="Lucida Sans Unicode"/>
              </a:rPr>
              <a:t>plates,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25" dirty="0">
                <a:latin typeface="Lucida Sans Unicode"/>
                <a:cs typeface="Lucida Sans Unicode"/>
              </a:rPr>
              <a:t>salt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100" dirty="0">
                <a:latin typeface="Lucida Sans Unicode"/>
                <a:cs typeface="Lucida Sans Unicode"/>
              </a:rPr>
              <a:t>bowls,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70" dirty="0">
                <a:latin typeface="Lucida Sans Unicode"/>
                <a:cs typeface="Lucida Sans Unicode"/>
              </a:rPr>
              <a:t>and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25" dirty="0">
                <a:latin typeface="Lucida Sans Unicode"/>
                <a:cs typeface="Lucida Sans Unicode"/>
              </a:rPr>
              <a:t>salt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30" dirty="0">
                <a:latin typeface="Lucida Sans Unicode"/>
                <a:cs typeface="Lucida Sans Unicode"/>
              </a:rPr>
              <a:t>glasses,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195" dirty="0">
                <a:latin typeface="Lucida Sans Unicode"/>
                <a:cs typeface="Lucida Sans Unicode"/>
              </a:rPr>
              <a:t>each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10" dirty="0">
                <a:latin typeface="Lucida Sans Unicode"/>
                <a:cs typeface="Lucida Sans Unicode"/>
              </a:rPr>
              <a:t>offering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10" dirty="0">
                <a:latin typeface="Lucida Sans Unicode"/>
                <a:cs typeface="Lucida Sans Unicode"/>
              </a:rPr>
              <a:t>a </a:t>
            </a:r>
            <a:r>
              <a:rPr sz="1300" spc="130" dirty="0">
                <a:latin typeface="Lucida Sans Unicode"/>
                <a:cs typeface="Lucida Sans Unicode"/>
              </a:rPr>
              <a:t>unique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135" dirty="0">
                <a:latin typeface="Lucida Sans Unicode"/>
                <a:cs typeface="Lucida Sans Unicode"/>
              </a:rPr>
              <a:t>touch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55" dirty="0">
                <a:latin typeface="Lucida Sans Unicode"/>
                <a:cs typeface="Lucida Sans Unicode"/>
              </a:rPr>
              <a:t>of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125" dirty="0">
                <a:latin typeface="Lucida Sans Unicode"/>
                <a:cs typeface="Lucida Sans Unicode"/>
              </a:rPr>
              <a:t>flavor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170" dirty="0">
                <a:latin typeface="Lucida Sans Unicode"/>
                <a:cs typeface="Lucida Sans Unicode"/>
              </a:rPr>
              <a:t>and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20" dirty="0">
                <a:latin typeface="Lucida Sans Unicode"/>
                <a:cs typeface="Lucida Sans Unicode"/>
              </a:rPr>
              <a:t>style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70" dirty="0">
                <a:latin typeface="Lucida Sans Unicode"/>
                <a:cs typeface="Lucida Sans Unicode"/>
              </a:rPr>
              <a:t>to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110" dirty="0">
                <a:latin typeface="Lucida Sans Unicode"/>
                <a:cs typeface="Lucida Sans Unicode"/>
              </a:rPr>
              <a:t>your</a:t>
            </a:r>
            <a:r>
              <a:rPr sz="1300" spc="204" dirty="0">
                <a:latin typeface="Lucida Sans Unicode"/>
                <a:cs typeface="Lucida Sans Unicode"/>
              </a:rPr>
              <a:t> </a:t>
            </a:r>
            <a:r>
              <a:rPr sz="1300" spc="140" dirty="0">
                <a:latin typeface="Lucida Sans Unicode"/>
                <a:cs typeface="Lucida Sans Unicode"/>
              </a:rPr>
              <a:t>culinary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spc="135" dirty="0">
                <a:latin typeface="Lucida Sans Unicode"/>
                <a:cs typeface="Lucida Sans Unicode"/>
              </a:rPr>
              <a:t>adventures. </a:t>
            </a:r>
            <a:endParaRPr sz="1300" dirty="0">
              <a:latin typeface="Lucida Sans Unicode"/>
              <a:cs typeface="Lucida Sans Unicode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64BEDC-8990-8AF2-BF7C-5CF7E724A9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100" y="39915"/>
            <a:ext cx="2117781" cy="960362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366725" y="422908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14275" y="7145670"/>
            <a:ext cx="897890" cy="224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00" spc="175" dirty="0">
                <a:latin typeface="Lucida Sans Unicode"/>
                <a:cs typeface="Lucida Sans Unicode"/>
              </a:rPr>
              <a:t>Page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b="1" spc="50" dirty="0">
                <a:latin typeface="Arial"/>
                <a:cs typeface="Arial"/>
              </a:rPr>
              <a:t>001 </a:t>
            </a:r>
            <a:endParaRPr sz="13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22437" y="3241116"/>
            <a:ext cx="9773098" cy="1080617"/>
          </a:xfrm>
          <a:prstGeom prst="rect">
            <a:avLst/>
          </a:prstGeom>
        </p:spPr>
        <p:txBody>
          <a:bodyPr vert="horz" wrap="square" lIns="0" tIns="151765" rIns="0" bIns="0" rtlCol="0">
            <a:spAutoFit/>
          </a:bodyPr>
          <a:lstStyle/>
          <a:p>
            <a:pPr marL="12700" marR="5080">
              <a:lnSpc>
                <a:spcPts val="5370"/>
              </a:lnSpc>
              <a:spcBef>
                <a:spcPts val="1195"/>
              </a:spcBef>
            </a:pPr>
            <a:r>
              <a:rPr sz="5400" spc="4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Kitchen </a:t>
            </a:r>
            <a:r>
              <a:rPr sz="5400" spc="-1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Products</a:t>
            </a:r>
            <a:endParaRPr sz="5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8415" marR="818515">
              <a:lnSpc>
                <a:spcPct val="135000"/>
              </a:lnSpc>
              <a:spcBef>
                <a:spcPts val="85"/>
              </a:spcBef>
            </a:pPr>
            <a:r>
              <a:rPr sz="1200" i="1" spc="125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Cook</a:t>
            </a:r>
            <a:r>
              <a:rPr sz="1200" i="1" spc="235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</a:t>
            </a:r>
            <a:r>
              <a:rPr sz="1200" i="1" spc="135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with</a:t>
            </a:r>
            <a:r>
              <a:rPr sz="1200" i="1" spc="24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</a:t>
            </a:r>
            <a:r>
              <a:rPr sz="1200" i="1" spc="145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the</a:t>
            </a:r>
            <a:r>
              <a:rPr sz="1200" i="1" spc="24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</a:t>
            </a:r>
            <a:r>
              <a:rPr sz="1200" i="1" spc="114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Essence</a:t>
            </a:r>
            <a:r>
              <a:rPr sz="1200" i="1" spc="235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</a:t>
            </a:r>
            <a:r>
              <a:rPr sz="1200" i="1" spc="8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of</a:t>
            </a:r>
            <a:r>
              <a:rPr sz="1200" i="1" spc="24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</a:t>
            </a:r>
            <a:r>
              <a:rPr sz="1200" i="1" spc="12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the </a:t>
            </a:r>
            <a:r>
              <a:rPr lang="en-US" sz="1200" i="1" spc="175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AURA</a:t>
            </a:r>
            <a:r>
              <a:rPr sz="1200" i="1" spc="175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’s</a:t>
            </a:r>
            <a:r>
              <a:rPr sz="1200" i="1" spc="27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</a:t>
            </a:r>
            <a:r>
              <a:rPr sz="1200" i="1" spc="125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Products </a:t>
            </a:r>
            <a:endParaRPr sz="12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CE4D72-DB89-741D-450A-89BB0D7BE5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300" y="527791"/>
            <a:ext cx="6172200" cy="279894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711DBF4-D8B7-F8AD-923A-4F3774D403E4}"/>
              </a:ext>
            </a:extLst>
          </p:cNvPr>
          <p:cNvSpPr/>
          <p:nvPr/>
        </p:nvSpPr>
        <p:spPr>
          <a:xfrm>
            <a:off x="622437" y="4508779"/>
            <a:ext cx="10070963" cy="152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366650" y="423213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77216" y="7145967"/>
            <a:ext cx="897890" cy="224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00" spc="175" dirty="0">
                <a:latin typeface="Lucida Sans Unicode"/>
                <a:cs typeface="Lucida Sans Unicode"/>
              </a:rPr>
              <a:t>Page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b="1" spc="50" dirty="0">
                <a:latin typeface="Arial"/>
                <a:cs typeface="Arial"/>
              </a:rPr>
              <a:t>001 </a:t>
            </a:r>
            <a:endParaRPr sz="13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257979" y="5298591"/>
            <a:ext cx="1996439" cy="1524135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338455">
              <a:lnSpc>
                <a:spcPts val="2800"/>
              </a:lnSpc>
              <a:spcBef>
                <a:spcPts val="385"/>
              </a:spcBef>
            </a:pPr>
            <a:r>
              <a:rPr lang="en-US" sz="2500" b="1" spc="-10" dirty="0">
                <a:latin typeface="Arial"/>
                <a:cs typeface="Arial"/>
              </a:rPr>
              <a:t>Aura</a:t>
            </a:r>
          </a:p>
          <a:p>
            <a:pPr marL="12700" marR="338455">
              <a:lnSpc>
                <a:spcPts val="2800"/>
              </a:lnSpc>
              <a:spcBef>
                <a:spcPts val="385"/>
              </a:spcBef>
            </a:pPr>
            <a:r>
              <a:rPr sz="2500" b="1" spc="-10" dirty="0">
                <a:latin typeface="Arial"/>
                <a:cs typeface="Arial"/>
              </a:rPr>
              <a:t> </a:t>
            </a:r>
            <a:r>
              <a:rPr sz="2500" b="1" dirty="0">
                <a:latin typeface="Arial"/>
                <a:cs typeface="Arial"/>
              </a:rPr>
              <a:t>Salt</a:t>
            </a:r>
            <a:r>
              <a:rPr sz="2500" b="1" spc="-30" dirty="0">
                <a:latin typeface="Arial"/>
                <a:cs typeface="Arial"/>
              </a:rPr>
              <a:t> </a:t>
            </a:r>
            <a:r>
              <a:rPr sz="2500" b="1" spc="-20" dirty="0">
                <a:latin typeface="Arial"/>
                <a:cs typeface="Arial"/>
              </a:rPr>
              <a:t>Slab </a:t>
            </a:r>
            <a:r>
              <a:rPr sz="2500" b="1" dirty="0">
                <a:latin typeface="Arial"/>
                <a:cs typeface="Arial"/>
              </a:rPr>
              <a:t>With</a:t>
            </a:r>
            <a:r>
              <a:rPr sz="2500" b="1" spc="45" dirty="0">
                <a:latin typeface="Arial"/>
                <a:cs typeface="Arial"/>
              </a:rPr>
              <a:t> </a:t>
            </a:r>
            <a:r>
              <a:rPr sz="2500" b="1" spc="-10" dirty="0">
                <a:latin typeface="Arial"/>
                <a:cs typeface="Arial"/>
              </a:rPr>
              <a:t>Black</a:t>
            </a:r>
            <a:endParaRPr sz="2500" dirty="0">
              <a:latin typeface="Arial"/>
              <a:cs typeface="Arial"/>
            </a:endParaRPr>
          </a:p>
          <a:p>
            <a:pPr marL="12700">
              <a:lnSpc>
                <a:spcPts val="2725"/>
              </a:lnSpc>
            </a:pPr>
            <a:r>
              <a:rPr sz="2500" b="1" spc="45" dirty="0">
                <a:latin typeface="Arial"/>
                <a:cs typeface="Arial"/>
              </a:rPr>
              <a:t>Metal</a:t>
            </a:r>
            <a:r>
              <a:rPr sz="2500" b="1" spc="-10" dirty="0">
                <a:latin typeface="Arial"/>
                <a:cs typeface="Arial"/>
              </a:rPr>
              <a:t> Holder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276534" y="5038996"/>
            <a:ext cx="1921510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b="1" dirty="0">
                <a:latin typeface="Arial"/>
                <a:cs typeface="Arial"/>
              </a:rPr>
              <a:t>PRODUCT</a:t>
            </a:r>
            <a:r>
              <a:rPr sz="1650" b="1" spc="140" dirty="0">
                <a:latin typeface="Arial"/>
                <a:cs typeface="Arial"/>
              </a:rPr>
              <a:t> </a:t>
            </a:r>
            <a:r>
              <a:rPr sz="1650" b="1" spc="-10" dirty="0">
                <a:latin typeface="Arial"/>
                <a:cs typeface="Arial"/>
              </a:rPr>
              <a:t>DETAIL</a:t>
            </a:r>
            <a:endParaRPr sz="165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289234" y="5391848"/>
            <a:ext cx="624840" cy="0"/>
          </a:xfrm>
          <a:custGeom>
            <a:avLst/>
            <a:gdLst/>
            <a:ahLst/>
            <a:cxnLst/>
            <a:rect l="l" t="t" r="r" b="b"/>
            <a:pathLst>
              <a:path w="624839">
                <a:moveTo>
                  <a:pt x="0" y="0"/>
                </a:moveTo>
                <a:lnTo>
                  <a:pt x="624636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257979" y="2500280"/>
            <a:ext cx="2204085" cy="151644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ts val="2900"/>
              </a:lnSpc>
              <a:spcBef>
                <a:spcPts val="125"/>
              </a:spcBef>
            </a:pPr>
            <a:r>
              <a:rPr lang="en-US" sz="2500" b="1" spc="-10" dirty="0">
                <a:latin typeface="Arial"/>
                <a:cs typeface="Arial"/>
              </a:rPr>
              <a:t>Aura </a:t>
            </a:r>
          </a:p>
          <a:p>
            <a:pPr marL="12700">
              <a:lnSpc>
                <a:spcPts val="2900"/>
              </a:lnSpc>
              <a:spcBef>
                <a:spcPts val="125"/>
              </a:spcBef>
            </a:pPr>
            <a:r>
              <a:rPr sz="2500" b="1" dirty="0">
                <a:latin typeface="Arial"/>
                <a:cs typeface="Arial"/>
              </a:rPr>
              <a:t>Salt</a:t>
            </a:r>
            <a:r>
              <a:rPr sz="2500" b="1" spc="-30" dirty="0">
                <a:latin typeface="Arial"/>
                <a:cs typeface="Arial"/>
              </a:rPr>
              <a:t> </a:t>
            </a:r>
            <a:r>
              <a:rPr sz="2500" b="1" spc="-20" dirty="0">
                <a:latin typeface="Arial"/>
                <a:cs typeface="Arial"/>
              </a:rPr>
              <a:t>Slab</a:t>
            </a:r>
            <a:endParaRPr sz="2500" dirty="0">
              <a:latin typeface="Arial"/>
              <a:cs typeface="Arial"/>
            </a:endParaRPr>
          </a:p>
          <a:p>
            <a:pPr marL="12700" marR="5080">
              <a:lnSpc>
                <a:spcPts val="2800"/>
              </a:lnSpc>
              <a:spcBef>
                <a:spcPts val="160"/>
              </a:spcBef>
            </a:pPr>
            <a:r>
              <a:rPr sz="2500" b="1" dirty="0">
                <a:latin typeface="Arial"/>
                <a:cs typeface="Arial"/>
              </a:rPr>
              <a:t>With</a:t>
            </a:r>
            <a:r>
              <a:rPr sz="2500" b="1" spc="45" dirty="0">
                <a:latin typeface="Arial"/>
                <a:cs typeface="Arial"/>
              </a:rPr>
              <a:t> </a:t>
            </a:r>
            <a:r>
              <a:rPr sz="2500" b="1" spc="-10" dirty="0">
                <a:latin typeface="Arial"/>
                <a:cs typeface="Arial"/>
              </a:rPr>
              <a:t>Stainless </a:t>
            </a:r>
            <a:r>
              <a:rPr sz="2500" b="1" dirty="0">
                <a:latin typeface="Arial"/>
                <a:cs typeface="Arial"/>
              </a:rPr>
              <a:t>Steel</a:t>
            </a:r>
            <a:r>
              <a:rPr sz="2500" b="1" spc="155" dirty="0">
                <a:latin typeface="Arial"/>
                <a:cs typeface="Arial"/>
              </a:rPr>
              <a:t> </a:t>
            </a:r>
            <a:r>
              <a:rPr sz="2500" b="1" spc="-10" dirty="0">
                <a:latin typeface="Arial"/>
                <a:cs typeface="Arial"/>
              </a:rPr>
              <a:t>Holder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276534" y="2128362"/>
            <a:ext cx="1921510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b="1" dirty="0">
                <a:latin typeface="Arial"/>
                <a:cs typeface="Arial"/>
              </a:rPr>
              <a:t>PRODUCT</a:t>
            </a:r>
            <a:r>
              <a:rPr sz="1650" b="1" spc="140" dirty="0">
                <a:latin typeface="Arial"/>
                <a:cs typeface="Arial"/>
              </a:rPr>
              <a:t> </a:t>
            </a:r>
            <a:r>
              <a:rPr sz="1650" b="1" spc="-10" dirty="0">
                <a:latin typeface="Arial"/>
                <a:cs typeface="Arial"/>
              </a:rPr>
              <a:t>DETAIL</a:t>
            </a:r>
            <a:endParaRPr sz="165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289234" y="2442756"/>
            <a:ext cx="624840" cy="0"/>
          </a:xfrm>
          <a:custGeom>
            <a:avLst/>
            <a:gdLst/>
            <a:ahLst/>
            <a:cxnLst/>
            <a:rect l="l" t="t" r="r" b="b"/>
            <a:pathLst>
              <a:path w="624839">
                <a:moveTo>
                  <a:pt x="0" y="0"/>
                </a:moveTo>
                <a:lnTo>
                  <a:pt x="624636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309066" y="2521399"/>
            <a:ext cx="1149985" cy="48450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250" dirty="0">
                <a:latin typeface="Arial MT"/>
                <a:cs typeface="Arial MT"/>
              </a:rPr>
              <a:t>8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8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1.5</a:t>
            </a:r>
            <a:r>
              <a:rPr sz="1250" spc="-20" dirty="0">
                <a:latin typeface="Arial MT"/>
                <a:cs typeface="Arial MT"/>
              </a:rPr>
              <a:t> Inch</a:t>
            </a:r>
            <a:endParaRPr sz="12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100" b="1" dirty="0">
                <a:latin typeface="Arial"/>
                <a:cs typeface="Arial"/>
              </a:rPr>
              <a:t>SKU: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CSS</a:t>
            </a:r>
            <a:r>
              <a:rPr sz="1100" b="1" spc="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25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01</a:t>
            </a:r>
            <a:endParaRPr sz="11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764016" y="2539887"/>
            <a:ext cx="1018540" cy="46863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1250" dirty="0">
                <a:latin typeface="Arial MT"/>
                <a:cs typeface="Arial MT"/>
              </a:rPr>
              <a:t>8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1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8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1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2</a:t>
            </a:r>
            <a:r>
              <a:rPr sz="1250" spc="-15" dirty="0">
                <a:latin typeface="Arial MT"/>
                <a:cs typeface="Arial MT"/>
              </a:rPr>
              <a:t> </a:t>
            </a:r>
            <a:r>
              <a:rPr sz="1250" spc="-20" dirty="0">
                <a:latin typeface="Arial MT"/>
                <a:cs typeface="Arial MT"/>
              </a:rPr>
              <a:t>Inch</a:t>
            </a:r>
            <a:endParaRPr sz="12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100" b="1" dirty="0">
                <a:latin typeface="Arial"/>
                <a:cs typeface="Arial"/>
              </a:rPr>
              <a:t>SKU: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CSS</a:t>
            </a:r>
            <a:r>
              <a:rPr sz="1100" b="1" spc="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25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02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309066" y="3119694"/>
            <a:ext cx="1238250" cy="46863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1250" dirty="0">
                <a:latin typeface="Arial MT"/>
                <a:cs typeface="Arial MT"/>
              </a:rPr>
              <a:t>12</a:t>
            </a:r>
            <a:r>
              <a:rPr sz="1250" spc="-3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8</a:t>
            </a:r>
            <a:r>
              <a:rPr sz="1250" spc="-3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1.5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spc="-20" dirty="0">
                <a:latin typeface="Arial MT"/>
                <a:cs typeface="Arial MT"/>
              </a:rPr>
              <a:t>Inch</a:t>
            </a:r>
            <a:endParaRPr sz="12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100" b="1" dirty="0">
                <a:latin typeface="Arial"/>
                <a:cs typeface="Arial"/>
              </a:rPr>
              <a:t>SKU: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CSS</a:t>
            </a:r>
            <a:r>
              <a:rPr sz="1100" b="1" spc="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25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03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764016" y="3121600"/>
            <a:ext cx="1106170" cy="46863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1250" dirty="0">
                <a:latin typeface="Arial MT"/>
                <a:cs typeface="Arial MT"/>
              </a:rPr>
              <a:t>12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8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2</a:t>
            </a:r>
            <a:r>
              <a:rPr sz="1250" spc="-20" dirty="0">
                <a:latin typeface="Arial MT"/>
                <a:cs typeface="Arial MT"/>
              </a:rPr>
              <a:t> Inch</a:t>
            </a:r>
            <a:endParaRPr sz="12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100" b="1" dirty="0">
                <a:latin typeface="Arial"/>
                <a:cs typeface="Arial"/>
              </a:rPr>
              <a:t>SKU: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CSS</a:t>
            </a:r>
            <a:r>
              <a:rPr sz="1100" b="1" spc="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25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04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315530" y="5355112"/>
            <a:ext cx="1149985" cy="48450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250" dirty="0">
                <a:latin typeface="Arial MT"/>
                <a:cs typeface="Arial MT"/>
              </a:rPr>
              <a:t>8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8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1.5</a:t>
            </a:r>
            <a:r>
              <a:rPr sz="1250" spc="-20" dirty="0">
                <a:latin typeface="Arial MT"/>
                <a:cs typeface="Arial MT"/>
              </a:rPr>
              <a:t> Inch</a:t>
            </a:r>
            <a:endParaRPr sz="12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100" b="1" dirty="0">
                <a:latin typeface="Arial"/>
                <a:cs typeface="Arial"/>
              </a:rPr>
              <a:t>SKU: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BMS</a:t>
            </a:r>
            <a:r>
              <a:rPr sz="1100" b="1" spc="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25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01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833993" y="5373600"/>
            <a:ext cx="1018540" cy="46863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1250" dirty="0">
                <a:latin typeface="Arial MT"/>
                <a:cs typeface="Arial MT"/>
              </a:rPr>
              <a:t>8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1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8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1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2</a:t>
            </a:r>
            <a:r>
              <a:rPr sz="1250" spc="-15" dirty="0">
                <a:latin typeface="Arial MT"/>
                <a:cs typeface="Arial MT"/>
              </a:rPr>
              <a:t> </a:t>
            </a:r>
            <a:r>
              <a:rPr sz="1250" spc="-20" dirty="0">
                <a:latin typeface="Arial MT"/>
                <a:cs typeface="Arial MT"/>
              </a:rPr>
              <a:t>Inch</a:t>
            </a:r>
            <a:endParaRPr sz="12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100" b="1" dirty="0">
                <a:latin typeface="Arial"/>
                <a:cs typeface="Arial"/>
              </a:rPr>
              <a:t>SKU: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BMS</a:t>
            </a:r>
            <a:r>
              <a:rPr sz="1100" b="1" spc="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25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02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315517" y="5953383"/>
            <a:ext cx="1238250" cy="46863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1250" dirty="0">
                <a:latin typeface="Arial MT"/>
                <a:cs typeface="Arial MT"/>
              </a:rPr>
              <a:t>12</a:t>
            </a:r>
            <a:r>
              <a:rPr sz="1250" spc="-3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8</a:t>
            </a:r>
            <a:r>
              <a:rPr sz="1250" spc="-3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1.5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spc="-20" dirty="0">
                <a:latin typeface="Arial MT"/>
                <a:cs typeface="Arial MT"/>
              </a:rPr>
              <a:t>Inch</a:t>
            </a:r>
            <a:endParaRPr sz="12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100" b="1" dirty="0">
                <a:latin typeface="Arial"/>
                <a:cs typeface="Arial"/>
              </a:rPr>
              <a:t>SKU: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BMS</a:t>
            </a:r>
            <a:r>
              <a:rPr sz="1100" b="1" spc="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25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03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833993" y="5955310"/>
            <a:ext cx="1106170" cy="46863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1250" dirty="0">
                <a:latin typeface="Arial MT"/>
                <a:cs typeface="Arial MT"/>
              </a:rPr>
              <a:t>12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8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2</a:t>
            </a:r>
            <a:r>
              <a:rPr sz="1250" spc="-20" dirty="0">
                <a:latin typeface="Arial MT"/>
                <a:cs typeface="Arial MT"/>
              </a:rPr>
              <a:t> Inch</a:t>
            </a:r>
            <a:endParaRPr sz="12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100" b="1" dirty="0">
                <a:latin typeface="Arial"/>
                <a:cs typeface="Arial"/>
              </a:rPr>
              <a:t>SKU: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BMS</a:t>
            </a:r>
            <a:r>
              <a:rPr sz="1100" b="1" spc="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25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04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82395" y="4436300"/>
            <a:ext cx="9927590" cy="0"/>
          </a:xfrm>
          <a:custGeom>
            <a:avLst/>
            <a:gdLst/>
            <a:ahLst/>
            <a:cxnLst/>
            <a:rect l="l" t="t" r="r" b="b"/>
            <a:pathLst>
              <a:path w="9927590">
                <a:moveTo>
                  <a:pt x="0" y="0"/>
                </a:moveTo>
                <a:lnTo>
                  <a:pt x="9927285" y="0"/>
                </a:lnTo>
              </a:path>
            </a:pathLst>
          </a:custGeom>
          <a:ln w="25400">
            <a:solidFill>
              <a:srgbClr val="05050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2112670" y="709893"/>
            <a:ext cx="6467475" cy="504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2472055" algn="l"/>
                <a:tab pos="3491229" algn="l"/>
                <a:tab pos="5472430" algn="l"/>
              </a:tabLst>
            </a:pPr>
            <a:r>
              <a:rPr lang="en-US" sz="3150" spc="229" dirty="0"/>
              <a:t>AURA</a:t>
            </a:r>
            <a:r>
              <a:rPr sz="3150" dirty="0"/>
              <a:t>	</a:t>
            </a:r>
            <a:r>
              <a:rPr sz="3150" spc="195" dirty="0"/>
              <a:t>Salt</a:t>
            </a:r>
            <a:r>
              <a:rPr sz="3150" dirty="0"/>
              <a:t>	</a:t>
            </a:r>
            <a:r>
              <a:rPr sz="3150" spc="215" dirty="0"/>
              <a:t>Cooking</a:t>
            </a:r>
            <a:r>
              <a:rPr sz="3150" dirty="0"/>
              <a:t>	</a:t>
            </a:r>
            <a:r>
              <a:rPr sz="3150" spc="160" dirty="0"/>
              <a:t>Slab </a:t>
            </a:r>
            <a:endParaRPr sz="3150" dirty="0"/>
          </a:p>
        </p:txBody>
      </p:sp>
      <p:sp>
        <p:nvSpPr>
          <p:cNvPr id="22" name="object 22"/>
          <p:cNvSpPr txBox="1"/>
          <p:nvPr/>
        </p:nvSpPr>
        <p:spPr>
          <a:xfrm>
            <a:off x="3877692" y="1151448"/>
            <a:ext cx="2936875" cy="504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1177925" algn="l"/>
              </a:tabLst>
            </a:pPr>
            <a:r>
              <a:rPr sz="3150" b="1" spc="210" dirty="0">
                <a:latin typeface="Arial"/>
                <a:cs typeface="Arial"/>
              </a:rPr>
              <a:t>With</a:t>
            </a:r>
            <a:r>
              <a:rPr sz="3150" b="1" dirty="0">
                <a:latin typeface="Arial"/>
                <a:cs typeface="Arial"/>
              </a:rPr>
              <a:t>	</a:t>
            </a:r>
            <a:r>
              <a:rPr sz="3150" b="1" spc="220" dirty="0">
                <a:latin typeface="Arial"/>
                <a:cs typeface="Arial"/>
              </a:rPr>
              <a:t>Holders </a:t>
            </a:r>
            <a:endParaRPr sz="3150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403505" y="1221571"/>
            <a:ext cx="3669029" cy="5795645"/>
            <a:chOff x="359992" y="1453680"/>
            <a:chExt cx="3669029" cy="5795645"/>
          </a:xfrm>
        </p:grpSpPr>
        <p:pic>
          <p:nvPicPr>
            <p:cNvPr id="24" name="object 2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3403" y="4823980"/>
              <a:ext cx="3241929" cy="242496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9992" y="1453680"/>
              <a:ext cx="3668750" cy="333799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0DEF645-41E4-0D45-7DFB-9F9C1B33DB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100" y="39915"/>
            <a:ext cx="2117781" cy="96036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F8217B-B28F-71E0-CC20-D2E41F3735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5033"/>
            <a:ext cx="10680700" cy="605215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62818" y="423340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 dirty="0"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385222" y="803606"/>
            <a:ext cx="4120515" cy="612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03705" algn="l"/>
              </a:tabLst>
            </a:pPr>
            <a:r>
              <a:rPr sz="3850" b="1" spc="210" dirty="0">
                <a:latin typeface="Arial"/>
                <a:cs typeface="Arial"/>
              </a:rPr>
              <a:t>Glass</a:t>
            </a:r>
            <a:r>
              <a:rPr sz="3850" b="1" dirty="0">
                <a:latin typeface="Arial"/>
                <a:cs typeface="Arial"/>
              </a:rPr>
              <a:t>	</a:t>
            </a:r>
            <a:r>
              <a:rPr sz="3850" b="1" spc="285" dirty="0">
                <a:latin typeface="Arial"/>
                <a:cs typeface="Arial"/>
              </a:rPr>
              <a:t>Grinders </a:t>
            </a:r>
            <a:endParaRPr sz="3850" dirty="0">
              <a:latin typeface="Arial"/>
              <a:cs typeface="Arial"/>
            </a:endParaRPr>
          </a:p>
        </p:txBody>
      </p:sp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421131" y="6512800"/>
          <a:ext cx="2950210" cy="2012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7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7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72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72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01295">
                <a:tc>
                  <a:txBody>
                    <a:bodyPr/>
                    <a:lstStyle/>
                    <a:p>
                      <a:pPr marL="10985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GG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13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GG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14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77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GG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15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GG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16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2700" marB="0">
                    <a:lnL w="1905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3175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object 13"/>
          <p:cNvGraphicFramePr>
            <a:graphicFrameLocks noGrp="1"/>
          </p:cNvGraphicFramePr>
          <p:nvPr/>
        </p:nvGraphicFramePr>
        <p:xfrm>
          <a:off x="504534" y="6195659"/>
          <a:ext cx="9543413" cy="2921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54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54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19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67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15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48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135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2011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2489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842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807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4737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48590">
                <a:tc>
                  <a:txBody>
                    <a:bodyPr/>
                    <a:lstStyle/>
                    <a:p>
                      <a:pPr marR="80645" algn="ctr">
                        <a:lnSpc>
                          <a:spcPts val="994"/>
                        </a:lnSpc>
                      </a:pPr>
                      <a:r>
                        <a:rPr sz="90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Light </a:t>
                      </a:r>
                      <a:r>
                        <a:rPr sz="900" spc="-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Pink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ts val="994"/>
                        </a:lnSpc>
                      </a:pPr>
                      <a:r>
                        <a:rPr sz="90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Dark </a:t>
                      </a:r>
                      <a:r>
                        <a:rPr sz="900" spc="-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Pink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7625" algn="ctr">
                        <a:lnSpc>
                          <a:spcPts val="1050"/>
                        </a:lnSpc>
                      </a:pPr>
                      <a:r>
                        <a:rPr sz="900" spc="-1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Black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4790">
                        <a:lnSpc>
                          <a:spcPts val="994"/>
                        </a:lnSpc>
                      </a:pPr>
                      <a:r>
                        <a:rPr sz="900" spc="-1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White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9245" algn="ctr">
                        <a:lnSpc>
                          <a:spcPts val="994"/>
                        </a:lnSpc>
                      </a:pPr>
                      <a:r>
                        <a:rPr sz="90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Light </a:t>
                      </a:r>
                      <a:r>
                        <a:rPr sz="900" spc="-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Pink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ts val="994"/>
                        </a:lnSpc>
                      </a:pPr>
                      <a:r>
                        <a:rPr sz="90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Dark </a:t>
                      </a:r>
                      <a:r>
                        <a:rPr sz="900" spc="-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Pink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3355">
                        <a:lnSpc>
                          <a:spcPts val="1050"/>
                        </a:lnSpc>
                      </a:pPr>
                      <a:r>
                        <a:rPr sz="900" spc="-1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Black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4790">
                        <a:lnSpc>
                          <a:spcPts val="994"/>
                        </a:lnSpc>
                      </a:pPr>
                      <a:r>
                        <a:rPr sz="900" spc="-1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White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3210" algn="ctr">
                        <a:lnSpc>
                          <a:spcPts val="994"/>
                        </a:lnSpc>
                      </a:pPr>
                      <a:r>
                        <a:rPr sz="90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Light </a:t>
                      </a:r>
                      <a:r>
                        <a:rPr sz="900" spc="-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Pink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ts val="994"/>
                        </a:lnSpc>
                      </a:pPr>
                      <a:r>
                        <a:rPr sz="90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Dark </a:t>
                      </a:r>
                      <a:r>
                        <a:rPr sz="900" spc="-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Pink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7625" algn="ctr">
                        <a:lnSpc>
                          <a:spcPts val="1050"/>
                        </a:lnSpc>
                      </a:pPr>
                      <a:r>
                        <a:rPr sz="900" spc="-1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Black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994"/>
                        </a:lnSpc>
                      </a:pPr>
                      <a:r>
                        <a:rPr sz="900" spc="-1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White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R="80645" algn="ctr">
                        <a:lnSpc>
                          <a:spcPts val="990"/>
                        </a:lnSpc>
                        <a:spcBef>
                          <a:spcPts val="45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ts val="990"/>
                        </a:lnSpc>
                        <a:spcBef>
                          <a:spcPts val="45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R="47625" algn="ctr">
                        <a:lnSpc>
                          <a:spcPts val="935"/>
                        </a:lnSpc>
                        <a:spcBef>
                          <a:spcPts val="100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12700" marB="0"/>
                </a:tc>
                <a:tc>
                  <a:txBody>
                    <a:bodyPr/>
                    <a:lstStyle/>
                    <a:p>
                      <a:pPr marL="227329">
                        <a:lnSpc>
                          <a:spcPts val="990"/>
                        </a:lnSpc>
                        <a:spcBef>
                          <a:spcPts val="45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L="309245" algn="ctr">
                        <a:lnSpc>
                          <a:spcPts val="990"/>
                        </a:lnSpc>
                        <a:spcBef>
                          <a:spcPts val="45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ts val="990"/>
                        </a:lnSpc>
                        <a:spcBef>
                          <a:spcPts val="45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L="169545">
                        <a:lnSpc>
                          <a:spcPts val="935"/>
                        </a:lnSpc>
                        <a:spcBef>
                          <a:spcPts val="100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12700" marB="0"/>
                </a:tc>
                <a:tc>
                  <a:txBody>
                    <a:bodyPr/>
                    <a:lstStyle/>
                    <a:p>
                      <a:pPr marL="227329">
                        <a:lnSpc>
                          <a:spcPts val="990"/>
                        </a:lnSpc>
                        <a:spcBef>
                          <a:spcPts val="45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L="283210" algn="ctr">
                        <a:lnSpc>
                          <a:spcPts val="990"/>
                        </a:lnSpc>
                        <a:spcBef>
                          <a:spcPts val="45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ts val="990"/>
                        </a:lnSpc>
                        <a:spcBef>
                          <a:spcPts val="45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R="47625" algn="ctr">
                        <a:lnSpc>
                          <a:spcPts val="935"/>
                        </a:lnSpc>
                        <a:spcBef>
                          <a:spcPts val="100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12700" marB="0"/>
                </a:tc>
                <a:tc>
                  <a:txBody>
                    <a:bodyPr/>
                    <a:lstStyle/>
                    <a:p>
                      <a:pPr marR="26034" algn="r">
                        <a:lnSpc>
                          <a:spcPts val="990"/>
                        </a:lnSpc>
                        <a:spcBef>
                          <a:spcPts val="45"/>
                        </a:spcBef>
                      </a:pPr>
                      <a:r>
                        <a:rPr sz="8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SKU</a:t>
                      </a:r>
                      <a:r>
                        <a:rPr sz="850" spc="2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50" spc="-50" dirty="0">
                          <a:solidFill>
                            <a:srgbClr val="4D4D4D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endParaRPr sz="850">
                        <a:latin typeface="Arial MT"/>
                        <a:cs typeface="Arial MT"/>
                      </a:endParaRPr>
                    </a:p>
                  </a:txBody>
                  <a:tcPr marL="0" marR="0" marT="571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97430" y="5816765"/>
            <a:ext cx="336702" cy="336715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37814" y="5809767"/>
            <a:ext cx="336702" cy="336702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66050" y="5809767"/>
            <a:ext cx="336715" cy="336702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21811" y="5809767"/>
            <a:ext cx="341458" cy="336702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1153293" y="5411016"/>
            <a:ext cx="1501775" cy="285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b="1" dirty="0">
                <a:solidFill>
                  <a:srgbClr val="161616"/>
                </a:solidFill>
                <a:latin typeface="Arial"/>
                <a:cs typeface="Arial"/>
              </a:rPr>
              <a:t>200</a:t>
            </a:r>
            <a:r>
              <a:rPr sz="1700" b="1" spc="-10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161616"/>
                </a:solidFill>
                <a:latin typeface="Arial"/>
                <a:cs typeface="Arial"/>
              </a:rPr>
              <a:t>gm</a:t>
            </a:r>
            <a:r>
              <a:rPr sz="1700" b="1" spc="-10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61616"/>
                </a:solidFill>
                <a:latin typeface="Arial MT"/>
                <a:cs typeface="Arial MT"/>
              </a:rPr>
              <a:t>/ 7.05</a:t>
            </a:r>
            <a:r>
              <a:rPr sz="1250" spc="-5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1250" spc="-25" dirty="0">
                <a:solidFill>
                  <a:srgbClr val="161616"/>
                </a:solidFill>
                <a:latin typeface="Arial MT"/>
                <a:cs typeface="Arial MT"/>
              </a:rPr>
              <a:t>oz.</a:t>
            </a:r>
            <a:endParaRPr sz="1250">
              <a:latin typeface="Arial MT"/>
              <a:cs typeface="Arial MT"/>
            </a:endParaRPr>
          </a:p>
        </p:txBody>
      </p:sp>
      <p:graphicFrame>
        <p:nvGraphicFramePr>
          <p:cNvPr id="19" name="object 19"/>
          <p:cNvGraphicFramePr>
            <a:graphicFrameLocks noGrp="1"/>
          </p:cNvGraphicFramePr>
          <p:nvPr/>
        </p:nvGraphicFramePr>
        <p:xfrm>
          <a:off x="3889241" y="6512800"/>
          <a:ext cx="2951479" cy="2012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7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7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78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78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01295">
                <a:tc>
                  <a:txBody>
                    <a:bodyPr/>
                    <a:lstStyle/>
                    <a:p>
                      <a:pPr marL="10985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GG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17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GG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18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77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GG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19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GG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20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2700" marB="0">
                    <a:lnL w="1905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3175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0" name="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565533" y="5816765"/>
            <a:ext cx="336702" cy="336715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05918" y="5809767"/>
            <a:ext cx="336702" cy="336702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834153" y="5809767"/>
            <a:ext cx="336715" cy="336702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089908" y="5809767"/>
            <a:ext cx="341452" cy="336702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4621390" y="5411016"/>
            <a:ext cx="1501775" cy="285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b="1" dirty="0">
                <a:solidFill>
                  <a:srgbClr val="161616"/>
                </a:solidFill>
                <a:latin typeface="Arial"/>
                <a:cs typeface="Arial"/>
              </a:rPr>
              <a:t>120</a:t>
            </a:r>
            <a:r>
              <a:rPr sz="1700" b="1" spc="-10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161616"/>
                </a:solidFill>
                <a:latin typeface="Arial"/>
                <a:cs typeface="Arial"/>
              </a:rPr>
              <a:t>gm</a:t>
            </a:r>
            <a:r>
              <a:rPr sz="1700" b="1" spc="-10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61616"/>
                </a:solidFill>
                <a:latin typeface="Arial MT"/>
                <a:cs typeface="Arial MT"/>
              </a:rPr>
              <a:t>/ 4.23</a:t>
            </a:r>
            <a:r>
              <a:rPr sz="1250" spc="-5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1250" spc="-25" dirty="0">
                <a:solidFill>
                  <a:srgbClr val="161616"/>
                </a:solidFill>
                <a:latin typeface="Arial MT"/>
                <a:cs typeface="Arial MT"/>
              </a:rPr>
              <a:t>oz.</a:t>
            </a:r>
            <a:endParaRPr sz="1250">
              <a:latin typeface="Arial MT"/>
              <a:cs typeface="Arial MT"/>
            </a:endParaRPr>
          </a:p>
        </p:txBody>
      </p:sp>
      <p:graphicFrame>
        <p:nvGraphicFramePr>
          <p:cNvPr id="25" name="object 25"/>
          <p:cNvGraphicFramePr>
            <a:graphicFrameLocks noGrp="1"/>
          </p:cNvGraphicFramePr>
          <p:nvPr/>
        </p:nvGraphicFramePr>
        <p:xfrm>
          <a:off x="7305065" y="6512800"/>
          <a:ext cx="2950210" cy="2012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7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7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72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72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01295">
                <a:tc>
                  <a:txBody>
                    <a:bodyPr/>
                    <a:lstStyle/>
                    <a:p>
                      <a:pPr marL="10985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GG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21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GG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22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270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77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GG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23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12700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GG</a:t>
                      </a:r>
                      <a:r>
                        <a:rPr sz="1000" spc="-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- </a:t>
                      </a:r>
                      <a:r>
                        <a:rPr sz="1000" spc="-25" dirty="0">
                          <a:solidFill>
                            <a:srgbClr val="4D4D4D"/>
                          </a:solidFill>
                          <a:latin typeface="Arial Black"/>
                          <a:cs typeface="Arial Black"/>
                        </a:rPr>
                        <a:t>24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2700" marB="0">
                    <a:lnL w="19050">
                      <a:solidFill>
                        <a:srgbClr val="EEA587"/>
                      </a:solidFill>
                      <a:prstDash val="solid"/>
                    </a:lnL>
                    <a:lnR w="19050">
                      <a:solidFill>
                        <a:srgbClr val="EEA587"/>
                      </a:solidFill>
                      <a:prstDash val="solid"/>
                    </a:lnR>
                    <a:lnT w="3175">
                      <a:solidFill>
                        <a:srgbClr val="EEA587"/>
                      </a:solidFill>
                      <a:prstDash val="solid"/>
                    </a:lnT>
                    <a:lnB w="12700">
                      <a:solidFill>
                        <a:srgbClr val="EEA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6" name="object 2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81363" y="5816765"/>
            <a:ext cx="336702" cy="336715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721748" y="5809767"/>
            <a:ext cx="336715" cy="336702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249983" y="5809767"/>
            <a:ext cx="336715" cy="336702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505737" y="5809767"/>
            <a:ext cx="341452" cy="336702"/>
          </a:xfrm>
          <a:prstGeom prst="rect">
            <a:avLst/>
          </a:prstGeom>
        </p:spPr>
      </p:pic>
      <p:sp>
        <p:nvSpPr>
          <p:cNvPr id="30" name="object 30"/>
          <p:cNvSpPr txBox="1"/>
          <p:nvPr/>
        </p:nvSpPr>
        <p:spPr>
          <a:xfrm>
            <a:off x="8037220" y="5411016"/>
            <a:ext cx="1501775" cy="285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b="1" dirty="0">
                <a:solidFill>
                  <a:srgbClr val="161616"/>
                </a:solidFill>
                <a:latin typeface="Arial"/>
                <a:cs typeface="Arial"/>
              </a:rPr>
              <a:t>120</a:t>
            </a:r>
            <a:r>
              <a:rPr sz="1700" b="1" spc="-10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161616"/>
                </a:solidFill>
                <a:latin typeface="Arial"/>
                <a:cs typeface="Arial"/>
              </a:rPr>
              <a:t>gm</a:t>
            </a:r>
            <a:r>
              <a:rPr sz="1700" b="1" spc="-10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61616"/>
                </a:solidFill>
                <a:latin typeface="Arial MT"/>
                <a:cs typeface="Arial MT"/>
              </a:rPr>
              <a:t>/ 4.23</a:t>
            </a:r>
            <a:r>
              <a:rPr sz="1250" spc="-5" dirty="0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sz="1250" spc="-25" dirty="0">
                <a:solidFill>
                  <a:srgbClr val="161616"/>
                </a:solidFill>
                <a:latin typeface="Arial MT"/>
                <a:cs typeface="Arial MT"/>
              </a:rPr>
              <a:t>oz.</a:t>
            </a:r>
            <a:endParaRPr sz="1250">
              <a:latin typeface="Arial MT"/>
              <a:cs typeface="Arial MT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BE7FA05-5A2D-9F65-070D-38D53B40399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733" y="179768"/>
            <a:ext cx="1958259" cy="1391857"/>
          </a:xfrm>
          <a:prstGeom prst="rect">
            <a:avLst/>
          </a:prstGeom>
        </p:spPr>
      </p:pic>
      <p:sp>
        <p:nvSpPr>
          <p:cNvPr id="2" name="object 10">
            <a:extLst>
              <a:ext uri="{FF2B5EF4-FFF2-40B4-BE49-F238E27FC236}">
                <a16:creationId xmlns:a16="http://schemas.microsoft.com/office/drawing/2014/main" id="{82D2B889-0640-A9CF-05F8-1DA538468534}"/>
              </a:ext>
            </a:extLst>
          </p:cNvPr>
          <p:cNvSpPr txBox="1">
            <a:spLocks/>
          </p:cNvSpPr>
          <p:nvPr/>
        </p:nvSpPr>
        <p:spPr>
          <a:xfrm>
            <a:off x="-1133841" y="404562"/>
            <a:ext cx="3276600" cy="509619"/>
          </a:xfrm>
          <a:prstGeom prst="rect">
            <a:avLst/>
          </a:prstGeom>
        </p:spPr>
        <p:txBody>
          <a:bodyPr vert="horz" wrap="square" lIns="0" tIns="207510" rIns="0" bIns="0" rtlCol="0" anchor="ctr">
            <a:spAutoFit/>
          </a:bodyPr>
          <a:lstStyle>
            <a:lvl1pPr algn="l" defTabSz="1008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93" kern="1200" spc="-132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451610">
              <a:lnSpc>
                <a:spcPct val="100000"/>
              </a:lnSpc>
              <a:spcBef>
                <a:spcPts val="95"/>
              </a:spcBef>
            </a:pPr>
            <a:r>
              <a:rPr lang="en-US" sz="1950" dirty="0"/>
              <a:t>PRODUCT</a:t>
            </a:r>
            <a:r>
              <a:rPr lang="en-US" sz="1950" spc="-45" dirty="0"/>
              <a:t> </a:t>
            </a:r>
            <a:r>
              <a:rPr lang="en-US" sz="1950" spc="-10" dirty="0"/>
              <a:t>DETAIL</a:t>
            </a:r>
            <a:endParaRPr lang="en-US" sz="1950" dirty="0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34236" y="2391226"/>
            <a:ext cx="1149985" cy="48450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250" dirty="0">
                <a:latin typeface="Arial MT"/>
                <a:cs typeface="Arial MT"/>
              </a:rPr>
              <a:t>8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8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1.5</a:t>
            </a:r>
            <a:r>
              <a:rPr sz="1250" spc="-20" dirty="0">
                <a:latin typeface="Arial MT"/>
                <a:cs typeface="Arial MT"/>
              </a:rPr>
              <a:t> Inch</a:t>
            </a:r>
            <a:endParaRPr sz="12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100" b="1" dirty="0">
                <a:latin typeface="Arial"/>
                <a:cs typeface="Arial"/>
              </a:rPr>
              <a:t>SKU: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SSP</a:t>
            </a:r>
            <a:r>
              <a:rPr sz="1100" b="1" spc="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25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01</a:t>
            </a:r>
            <a:endParaRPr sz="11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914586" y="2409687"/>
            <a:ext cx="1018540" cy="46863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1250" dirty="0">
                <a:latin typeface="Arial MT"/>
                <a:cs typeface="Arial MT"/>
              </a:rPr>
              <a:t>8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1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8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1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2</a:t>
            </a:r>
            <a:r>
              <a:rPr sz="1250" spc="-15" dirty="0">
                <a:latin typeface="Arial MT"/>
                <a:cs typeface="Arial MT"/>
              </a:rPr>
              <a:t> </a:t>
            </a:r>
            <a:r>
              <a:rPr sz="1250" spc="-20" dirty="0">
                <a:latin typeface="Arial MT"/>
                <a:cs typeface="Arial MT"/>
              </a:rPr>
              <a:t>Inch</a:t>
            </a:r>
            <a:endParaRPr sz="12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100" b="1" dirty="0">
                <a:latin typeface="Arial"/>
                <a:cs typeface="Arial"/>
              </a:rPr>
              <a:t>SKU: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SSP</a:t>
            </a:r>
            <a:r>
              <a:rPr sz="1100" b="1" spc="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25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02</a:t>
            </a:r>
            <a:endParaRPr sz="11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434236" y="2989494"/>
            <a:ext cx="1238250" cy="46863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1250" dirty="0">
                <a:latin typeface="Arial MT"/>
                <a:cs typeface="Arial MT"/>
              </a:rPr>
              <a:t>12</a:t>
            </a:r>
            <a:r>
              <a:rPr sz="1250" spc="-3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8</a:t>
            </a:r>
            <a:r>
              <a:rPr sz="1250" spc="-3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1.5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spc="-20" dirty="0">
                <a:latin typeface="Arial MT"/>
                <a:cs typeface="Arial MT"/>
              </a:rPr>
              <a:t>Inch</a:t>
            </a:r>
            <a:endParaRPr sz="12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100" b="1" dirty="0">
                <a:latin typeface="Arial"/>
                <a:cs typeface="Arial"/>
              </a:rPr>
              <a:t>SKU: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SSP</a:t>
            </a:r>
            <a:r>
              <a:rPr sz="1100" b="1" spc="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25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03</a:t>
            </a:r>
            <a:endParaRPr sz="11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914586" y="2991386"/>
            <a:ext cx="1106170" cy="46863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1250" dirty="0">
                <a:latin typeface="Arial MT"/>
                <a:cs typeface="Arial MT"/>
              </a:rPr>
              <a:t>12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8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2</a:t>
            </a:r>
            <a:r>
              <a:rPr sz="1250" spc="-20" dirty="0">
                <a:latin typeface="Arial MT"/>
                <a:cs typeface="Arial MT"/>
              </a:rPr>
              <a:t> Inch</a:t>
            </a:r>
            <a:endParaRPr sz="12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100" b="1" dirty="0">
                <a:latin typeface="Arial"/>
                <a:cs typeface="Arial"/>
              </a:rPr>
              <a:t>SKU: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SSP</a:t>
            </a:r>
            <a:r>
              <a:rPr sz="1100" b="1" spc="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25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04</a:t>
            </a:r>
            <a:endParaRPr sz="11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64005" y="5339455"/>
            <a:ext cx="1149985" cy="48450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250" dirty="0">
                <a:latin typeface="Arial MT"/>
                <a:cs typeface="Arial MT"/>
              </a:rPr>
              <a:t>8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8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1.5</a:t>
            </a:r>
            <a:r>
              <a:rPr sz="1250" spc="-20" dirty="0">
                <a:latin typeface="Arial MT"/>
                <a:cs typeface="Arial MT"/>
              </a:rPr>
              <a:t> Inch</a:t>
            </a:r>
            <a:endParaRPr sz="12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100" b="1" dirty="0">
                <a:latin typeface="Arial"/>
                <a:cs typeface="Arial"/>
              </a:rPr>
              <a:t>SKU:</a:t>
            </a:r>
            <a:r>
              <a:rPr sz="1100" b="1" spc="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SWH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25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01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931656" y="5357942"/>
            <a:ext cx="1029969" cy="46863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1250" dirty="0">
                <a:latin typeface="Arial MT"/>
                <a:cs typeface="Arial MT"/>
              </a:rPr>
              <a:t>8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1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8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1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2</a:t>
            </a:r>
            <a:r>
              <a:rPr sz="1250" spc="-15" dirty="0">
                <a:latin typeface="Arial MT"/>
                <a:cs typeface="Arial MT"/>
              </a:rPr>
              <a:t> </a:t>
            </a:r>
            <a:r>
              <a:rPr sz="1250" spc="-20" dirty="0">
                <a:latin typeface="Arial MT"/>
                <a:cs typeface="Arial MT"/>
              </a:rPr>
              <a:t>Inch</a:t>
            </a:r>
            <a:endParaRPr sz="12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100" b="1" dirty="0">
                <a:latin typeface="Arial"/>
                <a:cs typeface="Arial"/>
              </a:rPr>
              <a:t>SKU:</a:t>
            </a:r>
            <a:r>
              <a:rPr sz="1100" b="1" spc="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SWH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25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02</a:t>
            </a:r>
            <a:endParaRPr sz="11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64005" y="5937717"/>
            <a:ext cx="1238250" cy="46863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1250" dirty="0">
                <a:latin typeface="Arial MT"/>
                <a:cs typeface="Arial MT"/>
              </a:rPr>
              <a:t>12</a:t>
            </a:r>
            <a:r>
              <a:rPr sz="1250" spc="-3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8</a:t>
            </a:r>
            <a:r>
              <a:rPr sz="1250" spc="-3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1.5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spc="-20" dirty="0">
                <a:latin typeface="Arial MT"/>
                <a:cs typeface="Arial MT"/>
              </a:rPr>
              <a:t>Inch</a:t>
            </a:r>
            <a:endParaRPr sz="12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100" b="1" dirty="0">
                <a:latin typeface="Arial"/>
                <a:cs typeface="Arial"/>
              </a:rPr>
              <a:t>SKU:</a:t>
            </a:r>
            <a:r>
              <a:rPr sz="1100" b="1" spc="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SWH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25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03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931656" y="5939590"/>
            <a:ext cx="1106170" cy="46863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1250" dirty="0">
                <a:latin typeface="Arial MT"/>
                <a:cs typeface="Arial MT"/>
              </a:rPr>
              <a:t>12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8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2</a:t>
            </a:r>
            <a:r>
              <a:rPr sz="1250" spc="-20" dirty="0">
                <a:latin typeface="Arial MT"/>
                <a:cs typeface="Arial MT"/>
              </a:rPr>
              <a:t> Inch</a:t>
            </a:r>
            <a:endParaRPr sz="12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100" b="1" dirty="0">
                <a:latin typeface="Arial"/>
                <a:cs typeface="Arial"/>
              </a:rPr>
              <a:t>SKU:</a:t>
            </a:r>
            <a:r>
              <a:rPr sz="1100" b="1" spc="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SWH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25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04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66650" y="423238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802784" y="4922520"/>
            <a:ext cx="2104390" cy="18307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ts val="2900"/>
              </a:lnSpc>
              <a:spcBef>
                <a:spcPts val="125"/>
              </a:spcBef>
            </a:pPr>
            <a:r>
              <a:rPr sz="2500" b="1" spc="-10" dirty="0">
                <a:latin typeface="Arial"/>
                <a:cs typeface="Arial"/>
              </a:rPr>
              <a:t>Himalayan</a:t>
            </a:r>
            <a:endParaRPr sz="2500" dirty="0">
              <a:latin typeface="Arial"/>
              <a:cs typeface="Arial"/>
            </a:endParaRPr>
          </a:p>
          <a:p>
            <a:pPr marL="12700">
              <a:lnSpc>
                <a:spcPts val="2795"/>
              </a:lnSpc>
            </a:pPr>
            <a:r>
              <a:rPr sz="2500" b="1" dirty="0">
                <a:latin typeface="Arial"/>
                <a:cs typeface="Arial"/>
              </a:rPr>
              <a:t>Salt</a:t>
            </a:r>
            <a:r>
              <a:rPr sz="2500" b="1" spc="-30" dirty="0">
                <a:latin typeface="Arial"/>
                <a:cs typeface="Arial"/>
              </a:rPr>
              <a:t> </a:t>
            </a:r>
            <a:r>
              <a:rPr sz="2500" b="1" spc="-20" dirty="0">
                <a:latin typeface="Arial"/>
                <a:cs typeface="Arial"/>
              </a:rPr>
              <a:t>Slab</a:t>
            </a:r>
            <a:endParaRPr sz="2500" dirty="0">
              <a:latin typeface="Arial"/>
              <a:cs typeface="Arial"/>
            </a:endParaRPr>
          </a:p>
          <a:p>
            <a:pPr marL="12700" marR="5080">
              <a:lnSpc>
                <a:spcPts val="2800"/>
              </a:lnSpc>
              <a:spcBef>
                <a:spcPts val="160"/>
              </a:spcBef>
            </a:pPr>
            <a:r>
              <a:rPr sz="2500" b="1" dirty="0">
                <a:latin typeface="Arial"/>
                <a:cs typeface="Arial"/>
              </a:rPr>
              <a:t>With</a:t>
            </a:r>
            <a:r>
              <a:rPr sz="2500" b="1" spc="45" dirty="0">
                <a:latin typeface="Arial"/>
                <a:cs typeface="Arial"/>
              </a:rPr>
              <a:t> </a:t>
            </a:r>
            <a:r>
              <a:rPr sz="2500" b="1" spc="-10" dirty="0">
                <a:latin typeface="Arial"/>
                <a:cs typeface="Arial"/>
              </a:rPr>
              <a:t>Wooden </a:t>
            </a:r>
            <a:r>
              <a:rPr sz="2500" b="1" dirty="0">
                <a:latin typeface="Arial"/>
                <a:cs typeface="Arial"/>
              </a:rPr>
              <a:t>Holder</a:t>
            </a:r>
            <a:r>
              <a:rPr sz="2500" b="1" spc="114" dirty="0">
                <a:latin typeface="Arial"/>
                <a:cs typeface="Arial"/>
              </a:rPr>
              <a:t> </a:t>
            </a:r>
            <a:r>
              <a:rPr sz="2500" b="1" spc="-25" dirty="0">
                <a:latin typeface="Arial"/>
                <a:cs typeface="Arial"/>
              </a:rPr>
              <a:t>For</a:t>
            </a:r>
            <a:endParaRPr sz="2500" dirty="0">
              <a:latin typeface="Arial"/>
              <a:cs typeface="Arial"/>
            </a:endParaRPr>
          </a:p>
          <a:p>
            <a:pPr marL="12700">
              <a:lnSpc>
                <a:spcPts val="2730"/>
              </a:lnSpc>
            </a:pPr>
            <a:r>
              <a:rPr sz="2500" b="1" spc="-10" dirty="0">
                <a:latin typeface="Arial"/>
                <a:cs typeface="Arial"/>
              </a:rPr>
              <a:t>Serving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802784" y="4700198"/>
            <a:ext cx="1921510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b="1" dirty="0">
                <a:latin typeface="Arial"/>
                <a:cs typeface="Arial"/>
              </a:rPr>
              <a:t>PRODUCT</a:t>
            </a:r>
            <a:r>
              <a:rPr sz="1650" b="1" spc="140" dirty="0">
                <a:latin typeface="Arial"/>
                <a:cs typeface="Arial"/>
              </a:rPr>
              <a:t> </a:t>
            </a:r>
            <a:r>
              <a:rPr sz="1650" b="1" spc="-10" dirty="0">
                <a:latin typeface="Arial"/>
                <a:cs typeface="Arial"/>
              </a:rPr>
              <a:t>DETAIL</a:t>
            </a:r>
            <a:endParaRPr sz="1650" dirty="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802784" y="4982138"/>
            <a:ext cx="624840" cy="0"/>
          </a:xfrm>
          <a:custGeom>
            <a:avLst/>
            <a:gdLst/>
            <a:ahLst/>
            <a:cxnLst/>
            <a:rect l="l" t="t" r="r" b="b"/>
            <a:pathLst>
              <a:path w="624839">
                <a:moveTo>
                  <a:pt x="0" y="0"/>
                </a:moveTo>
                <a:lnTo>
                  <a:pt x="624636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740579" y="2462206"/>
            <a:ext cx="1924685" cy="147574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307340">
              <a:lnSpc>
                <a:spcPts val="2800"/>
              </a:lnSpc>
              <a:spcBef>
                <a:spcPts val="385"/>
              </a:spcBef>
            </a:pPr>
            <a:r>
              <a:rPr sz="2500" b="1" spc="-10" dirty="0">
                <a:latin typeface="Arial"/>
                <a:cs typeface="Arial"/>
              </a:rPr>
              <a:t>Himalayan </a:t>
            </a:r>
            <a:r>
              <a:rPr sz="2500" b="1" dirty="0">
                <a:latin typeface="Arial"/>
                <a:cs typeface="Arial"/>
              </a:rPr>
              <a:t>Salt</a:t>
            </a:r>
            <a:r>
              <a:rPr sz="2500" b="1" spc="-30" dirty="0">
                <a:latin typeface="Arial"/>
                <a:cs typeface="Arial"/>
              </a:rPr>
              <a:t> </a:t>
            </a:r>
            <a:r>
              <a:rPr sz="2500" b="1" spc="-20" dirty="0">
                <a:latin typeface="Arial"/>
                <a:cs typeface="Arial"/>
              </a:rPr>
              <a:t>Slab </a:t>
            </a:r>
            <a:r>
              <a:rPr sz="2500" b="1" dirty="0">
                <a:latin typeface="Arial"/>
                <a:cs typeface="Arial"/>
              </a:rPr>
              <a:t>With</a:t>
            </a:r>
            <a:r>
              <a:rPr sz="2500" b="1" spc="45" dirty="0">
                <a:latin typeface="Arial"/>
                <a:cs typeface="Arial"/>
              </a:rPr>
              <a:t> </a:t>
            </a:r>
            <a:r>
              <a:rPr sz="2500" b="1" spc="-25" dirty="0">
                <a:latin typeface="Arial"/>
                <a:cs typeface="Arial"/>
              </a:rPr>
              <a:t>SS</a:t>
            </a:r>
            <a:endParaRPr sz="2500">
              <a:latin typeface="Arial"/>
              <a:cs typeface="Arial"/>
            </a:endParaRPr>
          </a:p>
          <a:p>
            <a:pPr marL="12700">
              <a:lnSpc>
                <a:spcPts val="2725"/>
              </a:lnSpc>
            </a:pPr>
            <a:r>
              <a:rPr sz="2500" b="1" dirty="0">
                <a:latin typeface="Arial"/>
                <a:cs typeface="Arial"/>
              </a:rPr>
              <a:t>Plate</a:t>
            </a:r>
            <a:r>
              <a:rPr sz="2500" b="1" spc="95" dirty="0">
                <a:latin typeface="Arial"/>
                <a:cs typeface="Arial"/>
              </a:rPr>
              <a:t> </a:t>
            </a:r>
            <a:r>
              <a:rPr sz="2500" b="1" spc="-10" dirty="0">
                <a:latin typeface="Arial"/>
                <a:cs typeface="Arial"/>
              </a:rPr>
              <a:t>Holder</a:t>
            </a:r>
            <a:endParaRPr sz="25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759134" y="2090287"/>
            <a:ext cx="1921510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b="1" dirty="0">
                <a:latin typeface="Arial"/>
                <a:cs typeface="Arial"/>
              </a:rPr>
              <a:t>PRODUCT</a:t>
            </a:r>
            <a:r>
              <a:rPr sz="1650" b="1" spc="140" dirty="0">
                <a:latin typeface="Arial"/>
                <a:cs typeface="Arial"/>
              </a:rPr>
              <a:t> </a:t>
            </a:r>
            <a:r>
              <a:rPr sz="1650" b="1" spc="-10" dirty="0">
                <a:latin typeface="Arial"/>
                <a:cs typeface="Arial"/>
              </a:rPr>
              <a:t>DETAIL</a:t>
            </a:r>
            <a:endParaRPr sz="165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771834" y="2404668"/>
            <a:ext cx="624840" cy="0"/>
          </a:xfrm>
          <a:custGeom>
            <a:avLst/>
            <a:gdLst/>
            <a:ahLst/>
            <a:cxnLst/>
            <a:rect l="l" t="t" r="r" b="b"/>
            <a:pathLst>
              <a:path w="624839">
                <a:moveTo>
                  <a:pt x="0" y="0"/>
                </a:moveTo>
                <a:lnTo>
                  <a:pt x="624636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382395" y="1576666"/>
            <a:ext cx="9927590" cy="5983605"/>
            <a:chOff x="382395" y="1576666"/>
            <a:chExt cx="9927590" cy="5983605"/>
          </a:xfrm>
        </p:grpSpPr>
        <p:sp>
          <p:nvSpPr>
            <p:cNvPr id="21" name="object 21"/>
            <p:cNvSpPr/>
            <p:nvPr/>
          </p:nvSpPr>
          <p:spPr>
            <a:xfrm>
              <a:off x="382395" y="4398225"/>
              <a:ext cx="9927590" cy="0"/>
            </a:xfrm>
            <a:custGeom>
              <a:avLst/>
              <a:gdLst/>
              <a:ahLst/>
              <a:cxnLst/>
              <a:rect l="l" t="t" r="r" b="b"/>
              <a:pathLst>
                <a:path w="9927590">
                  <a:moveTo>
                    <a:pt x="0" y="0"/>
                  </a:moveTo>
                  <a:lnTo>
                    <a:pt x="9927285" y="0"/>
                  </a:lnTo>
                </a:path>
              </a:pathLst>
            </a:custGeom>
            <a:ln w="25400">
              <a:solidFill>
                <a:srgbClr val="05050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7815" y="1576666"/>
              <a:ext cx="2897619" cy="289761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4024" y="4373882"/>
              <a:ext cx="3385211" cy="3186122"/>
            </a:xfrm>
            <a:prstGeom prst="rect">
              <a:avLst/>
            </a:prstGeom>
          </p:spPr>
        </p:pic>
      </p:grp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2112517" y="670548"/>
            <a:ext cx="6467475" cy="504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2472055" algn="l"/>
                <a:tab pos="3491229" algn="l"/>
                <a:tab pos="5472430" algn="l"/>
              </a:tabLst>
            </a:pPr>
            <a:r>
              <a:rPr sz="3150" spc="229" dirty="0"/>
              <a:t>Himalayan</a:t>
            </a:r>
            <a:r>
              <a:rPr sz="3150" dirty="0"/>
              <a:t>	</a:t>
            </a:r>
            <a:r>
              <a:rPr sz="3150" spc="195" dirty="0"/>
              <a:t>Salt</a:t>
            </a:r>
            <a:r>
              <a:rPr sz="3150" dirty="0"/>
              <a:t>	</a:t>
            </a:r>
            <a:r>
              <a:rPr sz="3150" spc="215" dirty="0"/>
              <a:t>Cooking</a:t>
            </a:r>
            <a:r>
              <a:rPr sz="3150" dirty="0"/>
              <a:t>	</a:t>
            </a:r>
            <a:r>
              <a:rPr sz="3150" spc="160" dirty="0"/>
              <a:t>Slab </a:t>
            </a:r>
            <a:endParaRPr sz="3150"/>
          </a:p>
        </p:txBody>
      </p:sp>
      <p:sp>
        <p:nvSpPr>
          <p:cNvPr id="25" name="object 25"/>
          <p:cNvSpPr txBox="1"/>
          <p:nvPr/>
        </p:nvSpPr>
        <p:spPr>
          <a:xfrm>
            <a:off x="3877540" y="1112103"/>
            <a:ext cx="2936875" cy="504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1177925" algn="l"/>
              </a:tabLst>
            </a:pPr>
            <a:r>
              <a:rPr sz="3150" b="1" spc="210" dirty="0">
                <a:latin typeface="Arial"/>
                <a:cs typeface="Arial"/>
              </a:rPr>
              <a:t>With</a:t>
            </a:r>
            <a:r>
              <a:rPr sz="3150" b="1" dirty="0">
                <a:latin typeface="Arial"/>
                <a:cs typeface="Arial"/>
              </a:rPr>
              <a:t>	</a:t>
            </a:r>
            <a:r>
              <a:rPr sz="3150" b="1" spc="220" dirty="0">
                <a:latin typeface="Arial"/>
                <a:cs typeface="Arial"/>
              </a:rPr>
              <a:t>Holders </a:t>
            </a:r>
            <a:endParaRPr sz="3150">
              <a:latin typeface="Arial"/>
              <a:cs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FDF626-1D20-A36A-DC2D-0079A129B8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100" y="39915"/>
            <a:ext cx="2117781" cy="960362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23111" y="2003862"/>
            <a:ext cx="1018540" cy="48450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250" dirty="0">
                <a:latin typeface="Arial MT"/>
                <a:cs typeface="Arial MT"/>
              </a:rPr>
              <a:t>8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1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8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1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1</a:t>
            </a:r>
            <a:r>
              <a:rPr sz="1250" spc="-15" dirty="0">
                <a:latin typeface="Arial MT"/>
                <a:cs typeface="Arial MT"/>
              </a:rPr>
              <a:t> </a:t>
            </a:r>
            <a:r>
              <a:rPr sz="1250" spc="-20" dirty="0">
                <a:latin typeface="Arial MT"/>
                <a:cs typeface="Arial MT"/>
              </a:rPr>
              <a:t>Inch</a:t>
            </a:r>
            <a:endParaRPr sz="12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100" b="1" dirty="0">
                <a:latin typeface="Arial"/>
                <a:cs typeface="Arial"/>
              </a:rPr>
              <a:t>SKU: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CSS</a:t>
            </a:r>
            <a:r>
              <a:rPr sz="1100" b="1" spc="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25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01</a:t>
            </a:r>
            <a:endParaRPr sz="11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51073" y="2022350"/>
            <a:ext cx="1018540" cy="46863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1250" dirty="0">
                <a:latin typeface="Arial MT"/>
                <a:cs typeface="Arial MT"/>
              </a:rPr>
              <a:t>8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1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8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1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2</a:t>
            </a:r>
            <a:r>
              <a:rPr sz="1250" spc="-15" dirty="0">
                <a:latin typeface="Arial MT"/>
                <a:cs typeface="Arial MT"/>
              </a:rPr>
              <a:t> </a:t>
            </a:r>
            <a:r>
              <a:rPr sz="1250" spc="-20" dirty="0">
                <a:latin typeface="Arial MT"/>
                <a:cs typeface="Arial MT"/>
              </a:rPr>
              <a:t>Inch</a:t>
            </a:r>
            <a:endParaRPr sz="12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100" b="1" dirty="0">
                <a:latin typeface="Arial"/>
                <a:cs typeface="Arial"/>
              </a:rPr>
              <a:t>SKU: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CSS</a:t>
            </a:r>
            <a:r>
              <a:rPr sz="1100" b="1" spc="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25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02</a:t>
            </a:r>
            <a:endParaRPr sz="11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723111" y="2602157"/>
            <a:ext cx="1194435" cy="46863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1250" dirty="0">
                <a:latin typeface="Arial MT"/>
                <a:cs typeface="Arial MT"/>
              </a:rPr>
              <a:t>10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10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2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spc="-20" dirty="0">
                <a:latin typeface="Arial MT"/>
                <a:cs typeface="Arial MT"/>
              </a:rPr>
              <a:t>Inch</a:t>
            </a:r>
            <a:endParaRPr sz="12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100" b="1" dirty="0">
                <a:latin typeface="Arial"/>
                <a:cs typeface="Arial"/>
              </a:rPr>
              <a:t>SKU: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CSS</a:t>
            </a:r>
            <a:r>
              <a:rPr sz="1100" b="1" spc="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25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03</a:t>
            </a:r>
            <a:endParaRPr sz="11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51073" y="2604049"/>
            <a:ext cx="1149985" cy="46863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1250" dirty="0">
                <a:latin typeface="Arial MT"/>
                <a:cs typeface="Arial MT"/>
              </a:rPr>
              <a:t>8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8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1.5</a:t>
            </a:r>
            <a:r>
              <a:rPr sz="1250" spc="-20" dirty="0">
                <a:latin typeface="Arial MT"/>
                <a:cs typeface="Arial MT"/>
              </a:rPr>
              <a:t> Inch</a:t>
            </a:r>
            <a:endParaRPr sz="12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100" b="1" dirty="0">
                <a:latin typeface="Arial"/>
                <a:cs typeface="Arial"/>
              </a:rPr>
              <a:t>SKU: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CSS</a:t>
            </a:r>
            <a:r>
              <a:rPr sz="1100" b="1" spc="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25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04</a:t>
            </a:r>
            <a:endParaRPr sz="11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723098" y="3152637"/>
            <a:ext cx="1325880" cy="46863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1250" dirty="0">
                <a:latin typeface="Arial MT"/>
                <a:cs typeface="Arial MT"/>
              </a:rPr>
              <a:t>10</a:t>
            </a:r>
            <a:r>
              <a:rPr sz="1250" spc="-3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3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10</a:t>
            </a:r>
            <a:r>
              <a:rPr sz="1250" spc="-3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3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1.5</a:t>
            </a:r>
            <a:r>
              <a:rPr sz="1250" spc="-30" dirty="0">
                <a:latin typeface="Arial MT"/>
                <a:cs typeface="Arial MT"/>
              </a:rPr>
              <a:t> </a:t>
            </a:r>
            <a:r>
              <a:rPr sz="1250" spc="-20" dirty="0">
                <a:latin typeface="Arial MT"/>
                <a:cs typeface="Arial MT"/>
              </a:rPr>
              <a:t>Inch</a:t>
            </a:r>
            <a:endParaRPr sz="12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100" b="1" dirty="0">
                <a:latin typeface="Arial"/>
                <a:cs typeface="Arial"/>
              </a:rPr>
              <a:t>SKU: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CSS</a:t>
            </a:r>
            <a:r>
              <a:rPr sz="1100" b="1" spc="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25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05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740192" y="4974825"/>
            <a:ext cx="1018540" cy="48450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250" dirty="0">
                <a:latin typeface="Arial MT"/>
                <a:cs typeface="Arial MT"/>
              </a:rPr>
              <a:t>8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1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8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1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1</a:t>
            </a:r>
            <a:r>
              <a:rPr sz="1250" spc="-15" dirty="0">
                <a:latin typeface="Arial MT"/>
                <a:cs typeface="Arial MT"/>
              </a:rPr>
              <a:t> </a:t>
            </a:r>
            <a:r>
              <a:rPr sz="1250" spc="-20" dirty="0">
                <a:latin typeface="Arial MT"/>
                <a:cs typeface="Arial MT"/>
              </a:rPr>
              <a:t>Inch</a:t>
            </a:r>
            <a:endParaRPr sz="12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100" b="1" dirty="0">
                <a:latin typeface="Arial"/>
                <a:cs typeface="Arial"/>
              </a:rPr>
              <a:t>SKU: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RSS</a:t>
            </a:r>
            <a:r>
              <a:rPr sz="1100" b="1" spc="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25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01</a:t>
            </a:r>
            <a:endParaRPr sz="11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068142" y="4993313"/>
            <a:ext cx="1018540" cy="46863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1250" dirty="0">
                <a:latin typeface="Arial MT"/>
                <a:cs typeface="Arial MT"/>
              </a:rPr>
              <a:t>8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1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8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1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2</a:t>
            </a:r>
            <a:r>
              <a:rPr sz="1250" spc="-15" dirty="0">
                <a:latin typeface="Arial MT"/>
                <a:cs typeface="Arial MT"/>
              </a:rPr>
              <a:t> </a:t>
            </a:r>
            <a:r>
              <a:rPr sz="1250" spc="-20" dirty="0">
                <a:latin typeface="Arial MT"/>
                <a:cs typeface="Arial MT"/>
              </a:rPr>
              <a:t>Inch</a:t>
            </a:r>
            <a:endParaRPr sz="12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100" b="1" dirty="0">
                <a:latin typeface="Arial"/>
                <a:cs typeface="Arial"/>
              </a:rPr>
              <a:t>SKU: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RSS</a:t>
            </a:r>
            <a:r>
              <a:rPr sz="1100" b="1" spc="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25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02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740192" y="5573079"/>
            <a:ext cx="1194435" cy="46863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1250" dirty="0">
                <a:latin typeface="Arial MT"/>
                <a:cs typeface="Arial MT"/>
              </a:rPr>
              <a:t>10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10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2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spc="-20" dirty="0">
                <a:latin typeface="Arial MT"/>
                <a:cs typeface="Arial MT"/>
              </a:rPr>
              <a:t>Inch</a:t>
            </a:r>
            <a:endParaRPr sz="12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100" b="1" dirty="0">
                <a:latin typeface="Arial"/>
                <a:cs typeface="Arial"/>
              </a:rPr>
              <a:t>SKU: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RSS</a:t>
            </a:r>
            <a:r>
              <a:rPr sz="1100" b="1" spc="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25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03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068142" y="5575011"/>
            <a:ext cx="1149985" cy="46863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1250" dirty="0">
                <a:latin typeface="Arial MT"/>
                <a:cs typeface="Arial MT"/>
              </a:rPr>
              <a:t>8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8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1.5</a:t>
            </a:r>
            <a:r>
              <a:rPr sz="1250" spc="-20" dirty="0">
                <a:latin typeface="Arial MT"/>
                <a:cs typeface="Arial MT"/>
              </a:rPr>
              <a:t> Inch</a:t>
            </a:r>
            <a:endParaRPr sz="12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100" b="1" dirty="0">
                <a:latin typeface="Arial"/>
                <a:cs typeface="Arial"/>
              </a:rPr>
              <a:t>SKU: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RSS</a:t>
            </a:r>
            <a:r>
              <a:rPr sz="1100" b="1" spc="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25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04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740180" y="6123605"/>
            <a:ext cx="1325880" cy="46863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1250" dirty="0">
                <a:latin typeface="Arial MT"/>
                <a:cs typeface="Arial MT"/>
              </a:rPr>
              <a:t>10</a:t>
            </a:r>
            <a:r>
              <a:rPr sz="1250" spc="-3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3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10</a:t>
            </a:r>
            <a:r>
              <a:rPr sz="1250" spc="-3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3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1.5</a:t>
            </a:r>
            <a:r>
              <a:rPr sz="1250" spc="-30" dirty="0">
                <a:latin typeface="Arial MT"/>
                <a:cs typeface="Arial MT"/>
              </a:rPr>
              <a:t> </a:t>
            </a:r>
            <a:r>
              <a:rPr sz="1250" spc="-20" dirty="0">
                <a:latin typeface="Arial MT"/>
                <a:cs typeface="Arial MT"/>
              </a:rPr>
              <a:t>Inch</a:t>
            </a:r>
            <a:endParaRPr sz="12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100" b="1" dirty="0">
                <a:latin typeface="Arial"/>
                <a:cs typeface="Arial"/>
              </a:rPr>
              <a:t>SKU: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RSS</a:t>
            </a:r>
            <a:r>
              <a:rPr sz="1100" b="1" spc="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25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05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66650" y="424762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740567" y="5311235"/>
            <a:ext cx="2070735" cy="147574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453390">
              <a:lnSpc>
                <a:spcPts val="2800"/>
              </a:lnSpc>
              <a:spcBef>
                <a:spcPts val="385"/>
              </a:spcBef>
            </a:pPr>
            <a:r>
              <a:rPr sz="2500" b="1" spc="-10" dirty="0">
                <a:latin typeface="Arial"/>
                <a:cs typeface="Arial"/>
              </a:rPr>
              <a:t>Himalayan Cooking</a:t>
            </a:r>
            <a:endParaRPr sz="2500">
              <a:latin typeface="Arial"/>
              <a:cs typeface="Arial"/>
            </a:endParaRPr>
          </a:p>
          <a:p>
            <a:pPr marL="12700">
              <a:lnSpc>
                <a:spcPts val="2630"/>
              </a:lnSpc>
            </a:pPr>
            <a:r>
              <a:rPr sz="2500" b="1" spc="-10" dirty="0">
                <a:latin typeface="Arial"/>
                <a:cs typeface="Arial"/>
              </a:rPr>
              <a:t>Round</a:t>
            </a:r>
            <a:r>
              <a:rPr sz="2500" b="1" spc="-130" dirty="0">
                <a:latin typeface="Arial"/>
                <a:cs typeface="Arial"/>
              </a:rPr>
              <a:t> </a:t>
            </a:r>
            <a:r>
              <a:rPr sz="2500" b="1" spc="-10" dirty="0">
                <a:latin typeface="Arial"/>
                <a:cs typeface="Arial"/>
              </a:rPr>
              <a:t>Shape</a:t>
            </a:r>
            <a:endParaRPr sz="2500">
              <a:latin typeface="Arial"/>
              <a:cs typeface="Arial"/>
            </a:endParaRPr>
          </a:p>
          <a:p>
            <a:pPr marL="12700">
              <a:lnSpc>
                <a:spcPts val="2900"/>
              </a:lnSpc>
            </a:pPr>
            <a:r>
              <a:rPr sz="2500" b="1" spc="-20" dirty="0">
                <a:latin typeface="Arial"/>
                <a:cs typeface="Arial"/>
              </a:rPr>
              <a:t>Slab</a:t>
            </a:r>
            <a:endParaRPr sz="25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759121" y="4939317"/>
            <a:ext cx="1921510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b="1" dirty="0">
                <a:latin typeface="Arial"/>
                <a:cs typeface="Arial"/>
              </a:rPr>
              <a:t>PRODUCT</a:t>
            </a:r>
            <a:r>
              <a:rPr sz="1650" b="1" spc="140" dirty="0">
                <a:latin typeface="Arial"/>
                <a:cs typeface="Arial"/>
              </a:rPr>
              <a:t> </a:t>
            </a:r>
            <a:r>
              <a:rPr sz="1650" b="1" spc="-10" dirty="0">
                <a:latin typeface="Arial"/>
                <a:cs typeface="Arial"/>
              </a:rPr>
              <a:t>DETAIL</a:t>
            </a:r>
            <a:endParaRPr sz="165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771834" y="5253697"/>
            <a:ext cx="624840" cy="0"/>
          </a:xfrm>
          <a:custGeom>
            <a:avLst/>
            <a:gdLst/>
            <a:ahLst/>
            <a:cxnLst/>
            <a:rect l="l" t="t" r="r" b="b"/>
            <a:pathLst>
              <a:path w="624839">
                <a:moveTo>
                  <a:pt x="0" y="0"/>
                </a:moveTo>
                <a:lnTo>
                  <a:pt x="624636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4740579" y="2362130"/>
            <a:ext cx="2178685" cy="147574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561340">
              <a:lnSpc>
                <a:spcPts val="2800"/>
              </a:lnSpc>
              <a:spcBef>
                <a:spcPts val="385"/>
              </a:spcBef>
            </a:pPr>
            <a:r>
              <a:rPr sz="2500" b="1" spc="-10" dirty="0">
                <a:latin typeface="Arial"/>
                <a:cs typeface="Arial"/>
              </a:rPr>
              <a:t>Himalayan Cooking</a:t>
            </a:r>
            <a:endParaRPr sz="2500">
              <a:latin typeface="Arial"/>
              <a:cs typeface="Arial"/>
            </a:endParaRPr>
          </a:p>
          <a:p>
            <a:pPr marL="12700">
              <a:lnSpc>
                <a:spcPts val="2630"/>
              </a:lnSpc>
            </a:pPr>
            <a:r>
              <a:rPr sz="2500" b="1" dirty="0">
                <a:latin typeface="Arial"/>
                <a:cs typeface="Arial"/>
              </a:rPr>
              <a:t>Square</a:t>
            </a:r>
            <a:r>
              <a:rPr sz="2500" b="1" spc="105" dirty="0">
                <a:latin typeface="Arial"/>
                <a:cs typeface="Arial"/>
              </a:rPr>
              <a:t> </a:t>
            </a:r>
            <a:r>
              <a:rPr sz="2500" b="1" spc="-10" dirty="0">
                <a:latin typeface="Arial"/>
                <a:cs typeface="Arial"/>
              </a:rPr>
              <a:t>Shape</a:t>
            </a:r>
            <a:endParaRPr sz="2500">
              <a:latin typeface="Arial"/>
              <a:cs typeface="Arial"/>
            </a:endParaRPr>
          </a:p>
          <a:p>
            <a:pPr marL="12700">
              <a:lnSpc>
                <a:spcPts val="2900"/>
              </a:lnSpc>
            </a:pPr>
            <a:r>
              <a:rPr sz="2500" b="1" spc="-20" dirty="0">
                <a:latin typeface="Arial"/>
                <a:cs typeface="Arial"/>
              </a:rPr>
              <a:t>Slab</a:t>
            </a:r>
            <a:endParaRPr sz="25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759134" y="1990211"/>
            <a:ext cx="1921510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b="1" dirty="0">
                <a:latin typeface="Arial"/>
                <a:cs typeface="Arial"/>
              </a:rPr>
              <a:t>PRODUCT</a:t>
            </a:r>
            <a:r>
              <a:rPr sz="1650" b="1" spc="140" dirty="0">
                <a:latin typeface="Arial"/>
                <a:cs typeface="Arial"/>
              </a:rPr>
              <a:t> </a:t>
            </a:r>
            <a:r>
              <a:rPr sz="1650" b="1" spc="-10" dirty="0">
                <a:latin typeface="Arial"/>
                <a:cs typeface="Arial"/>
              </a:rPr>
              <a:t>DETAIL</a:t>
            </a:r>
            <a:endParaRPr sz="165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771834" y="2304605"/>
            <a:ext cx="624840" cy="0"/>
          </a:xfrm>
          <a:custGeom>
            <a:avLst/>
            <a:gdLst/>
            <a:ahLst/>
            <a:cxnLst/>
            <a:rect l="l" t="t" r="r" b="b"/>
            <a:pathLst>
              <a:path w="624839">
                <a:moveTo>
                  <a:pt x="0" y="0"/>
                </a:moveTo>
                <a:lnTo>
                  <a:pt x="624636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82395" y="4298150"/>
            <a:ext cx="9927590" cy="0"/>
          </a:xfrm>
          <a:custGeom>
            <a:avLst/>
            <a:gdLst/>
            <a:ahLst/>
            <a:cxnLst/>
            <a:rect l="l" t="t" r="r" b="b"/>
            <a:pathLst>
              <a:path w="9927590">
                <a:moveTo>
                  <a:pt x="0" y="0"/>
                </a:moveTo>
                <a:lnTo>
                  <a:pt x="9927285" y="0"/>
                </a:lnTo>
              </a:path>
            </a:pathLst>
          </a:custGeom>
          <a:ln w="25400">
            <a:solidFill>
              <a:srgbClr val="05050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2112543" y="876555"/>
            <a:ext cx="6467475" cy="504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2472055" algn="l"/>
                <a:tab pos="3491229" algn="l"/>
                <a:tab pos="5472430" algn="l"/>
              </a:tabLst>
            </a:pPr>
            <a:r>
              <a:rPr sz="3150" spc="229" dirty="0"/>
              <a:t>Himalayan</a:t>
            </a:r>
            <a:r>
              <a:rPr sz="3150" dirty="0"/>
              <a:t>	</a:t>
            </a:r>
            <a:r>
              <a:rPr sz="3150" spc="195" dirty="0"/>
              <a:t>Salt</a:t>
            </a:r>
            <a:r>
              <a:rPr sz="3150" dirty="0"/>
              <a:t>	</a:t>
            </a:r>
            <a:r>
              <a:rPr sz="3150" spc="215" dirty="0"/>
              <a:t>Cooking</a:t>
            </a:r>
            <a:r>
              <a:rPr sz="3150" dirty="0"/>
              <a:t>	</a:t>
            </a:r>
            <a:r>
              <a:rPr sz="3150" spc="160" dirty="0"/>
              <a:t>Slab </a:t>
            </a:r>
            <a:endParaRPr sz="3150"/>
          </a:p>
        </p:txBody>
      </p:sp>
      <p:grpSp>
        <p:nvGrpSpPr>
          <p:cNvPr id="24" name="object 24"/>
          <p:cNvGrpSpPr/>
          <p:nvPr/>
        </p:nvGrpSpPr>
        <p:grpSpPr>
          <a:xfrm>
            <a:off x="259066" y="253415"/>
            <a:ext cx="4474845" cy="7306945"/>
            <a:chOff x="259066" y="253415"/>
            <a:chExt cx="4474845" cy="7306945"/>
          </a:xfrm>
        </p:grpSpPr>
        <p:pic>
          <p:nvPicPr>
            <p:cNvPr id="25" name="object 2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9066" y="253415"/>
              <a:ext cx="4474718" cy="447471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3605" y="4044746"/>
              <a:ext cx="3528156" cy="3515258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A59CD7A-DEE9-0F18-D137-36FB714975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100" y="39915"/>
            <a:ext cx="2117781" cy="960362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398867" y="2235346"/>
            <a:ext cx="1018540" cy="48450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250" dirty="0">
                <a:latin typeface="Arial MT"/>
                <a:cs typeface="Arial MT"/>
              </a:rPr>
              <a:t>2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1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6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1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8</a:t>
            </a:r>
            <a:r>
              <a:rPr sz="1250" spc="-15" dirty="0">
                <a:latin typeface="Arial MT"/>
                <a:cs typeface="Arial MT"/>
              </a:rPr>
              <a:t> </a:t>
            </a:r>
            <a:r>
              <a:rPr sz="1250" spc="-20" dirty="0">
                <a:latin typeface="Arial MT"/>
                <a:cs typeface="Arial MT"/>
              </a:rPr>
              <a:t>Inch</a:t>
            </a:r>
            <a:endParaRPr sz="12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100" b="1" dirty="0">
                <a:latin typeface="Arial"/>
                <a:cs typeface="Arial"/>
              </a:rPr>
              <a:t>SKU: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CRS</a:t>
            </a:r>
            <a:r>
              <a:rPr sz="1100" b="1" spc="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25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01</a:t>
            </a:r>
            <a:endParaRPr sz="11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10497" y="2252881"/>
            <a:ext cx="1106170" cy="46863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1250" dirty="0">
                <a:latin typeface="Arial MT"/>
                <a:cs typeface="Arial MT"/>
              </a:rPr>
              <a:t>2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6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10</a:t>
            </a:r>
            <a:r>
              <a:rPr sz="1250" spc="-20" dirty="0">
                <a:latin typeface="Arial MT"/>
                <a:cs typeface="Arial MT"/>
              </a:rPr>
              <a:t> Inch</a:t>
            </a:r>
            <a:endParaRPr sz="12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100" b="1" dirty="0">
                <a:latin typeface="Arial"/>
                <a:cs typeface="Arial"/>
              </a:rPr>
              <a:t>SKU: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CRS</a:t>
            </a:r>
            <a:r>
              <a:rPr sz="1100" b="1" spc="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25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02</a:t>
            </a:r>
            <a:endParaRPr sz="11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398867" y="2833600"/>
            <a:ext cx="1238250" cy="46863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1250" dirty="0">
                <a:latin typeface="Arial MT"/>
                <a:cs typeface="Arial MT"/>
              </a:rPr>
              <a:t>12</a:t>
            </a:r>
            <a:r>
              <a:rPr sz="1250" spc="-3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8</a:t>
            </a:r>
            <a:r>
              <a:rPr sz="1250" spc="-3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1.5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spc="-20" dirty="0">
                <a:latin typeface="Arial MT"/>
                <a:cs typeface="Arial MT"/>
              </a:rPr>
              <a:t>Inch</a:t>
            </a:r>
            <a:endParaRPr sz="12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100" b="1" dirty="0">
                <a:latin typeface="Arial"/>
                <a:cs typeface="Arial"/>
              </a:rPr>
              <a:t>SKU: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CRS</a:t>
            </a:r>
            <a:r>
              <a:rPr sz="1100" b="1" spc="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25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03</a:t>
            </a:r>
            <a:endParaRPr sz="11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10497" y="2834540"/>
            <a:ext cx="1106170" cy="46863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1250" dirty="0">
                <a:latin typeface="Arial MT"/>
                <a:cs typeface="Arial MT"/>
              </a:rPr>
              <a:t>12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8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2</a:t>
            </a:r>
            <a:r>
              <a:rPr sz="1250" spc="-20" dirty="0">
                <a:latin typeface="Arial MT"/>
                <a:cs typeface="Arial MT"/>
              </a:rPr>
              <a:t> Inch</a:t>
            </a:r>
            <a:endParaRPr sz="12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100" b="1" dirty="0">
                <a:latin typeface="Arial"/>
                <a:cs typeface="Arial"/>
              </a:rPr>
              <a:t>SKU: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CRS</a:t>
            </a:r>
            <a:r>
              <a:rPr sz="1100" b="1" spc="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25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04</a:t>
            </a:r>
            <a:endParaRPr sz="11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502867" y="5624138"/>
            <a:ext cx="1238250" cy="48450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250" dirty="0">
                <a:latin typeface="Arial MT"/>
                <a:cs typeface="Arial MT"/>
              </a:rPr>
              <a:t>12</a:t>
            </a:r>
            <a:r>
              <a:rPr sz="1250" spc="-3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8</a:t>
            </a:r>
            <a:r>
              <a:rPr sz="1250" spc="-3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1.5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spc="-20" dirty="0">
                <a:latin typeface="Arial MT"/>
                <a:cs typeface="Arial MT"/>
              </a:rPr>
              <a:t>Inch</a:t>
            </a:r>
            <a:endParaRPr sz="12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100" b="1" dirty="0">
                <a:latin typeface="Arial"/>
                <a:cs typeface="Arial"/>
              </a:rPr>
              <a:t>SKU: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COS</a:t>
            </a:r>
            <a:r>
              <a:rPr sz="1100" b="1" spc="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25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01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015476" y="5648316"/>
            <a:ext cx="1106170" cy="46863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1250" dirty="0">
                <a:latin typeface="Arial MT"/>
                <a:cs typeface="Arial MT"/>
              </a:rPr>
              <a:t>12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8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2</a:t>
            </a:r>
            <a:r>
              <a:rPr sz="1250" spc="-20" dirty="0">
                <a:latin typeface="Arial MT"/>
                <a:cs typeface="Arial MT"/>
              </a:rPr>
              <a:t> Inch</a:t>
            </a:r>
            <a:endParaRPr sz="12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100" b="1" dirty="0">
                <a:latin typeface="Arial"/>
                <a:cs typeface="Arial"/>
              </a:rPr>
              <a:t>SKU: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COS</a:t>
            </a:r>
            <a:r>
              <a:rPr sz="1100" b="1" spc="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25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02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690986" y="12"/>
            <a:ext cx="1270" cy="7560309"/>
          </a:xfrm>
          <a:custGeom>
            <a:avLst/>
            <a:gdLst/>
            <a:ahLst/>
            <a:cxnLst/>
            <a:rect l="l" t="t" r="r" b="b"/>
            <a:pathLst>
              <a:path w="1270" h="7560309">
                <a:moveTo>
                  <a:pt x="1016" y="0"/>
                </a:moveTo>
                <a:lnTo>
                  <a:pt x="0" y="0"/>
                </a:lnTo>
                <a:lnTo>
                  <a:pt x="0" y="7559992"/>
                </a:lnTo>
                <a:lnTo>
                  <a:pt x="1016" y="7559992"/>
                </a:lnTo>
                <a:lnTo>
                  <a:pt x="1016" y="0"/>
                </a:lnTo>
                <a:close/>
              </a:path>
            </a:pathLst>
          </a:custGeom>
          <a:solidFill>
            <a:srgbClr val="EE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65633" y="423061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39551" y="5309533"/>
            <a:ext cx="1772285" cy="1472839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154940">
              <a:lnSpc>
                <a:spcPts val="2800"/>
              </a:lnSpc>
              <a:spcBef>
                <a:spcPts val="385"/>
              </a:spcBef>
            </a:pPr>
            <a:r>
              <a:rPr lang="en-US" sz="2500" b="1" spc="-10" dirty="0">
                <a:latin typeface="Arial"/>
                <a:cs typeface="Arial"/>
              </a:rPr>
              <a:t>Aura</a:t>
            </a:r>
            <a:r>
              <a:rPr sz="2500" b="1" spc="-10" dirty="0">
                <a:latin typeface="Arial"/>
                <a:cs typeface="Arial"/>
              </a:rPr>
              <a:t> Cooking</a:t>
            </a:r>
            <a:endParaRPr sz="2500" dirty="0">
              <a:latin typeface="Arial"/>
              <a:cs typeface="Arial"/>
            </a:endParaRPr>
          </a:p>
          <a:p>
            <a:pPr marL="12700">
              <a:lnSpc>
                <a:spcPts val="2630"/>
              </a:lnSpc>
            </a:pPr>
            <a:r>
              <a:rPr sz="2500" b="1" dirty="0">
                <a:latin typeface="Arial"/>
                <a:cs typeface="Arial"/>
              </a:rPr>
              <a:t>Oval</a:t>
            </a:r>
            <a:r>
              <a:rPr sz="2500" b="1" spc="-65" dirty="0">
                <a:latin typeface="Arial"/>
                <a:cs typeface="Arial"/>
              </a:rPr>
              <a:t> </a:t>
            </a:r>
            <a:r>
              <a:rPr sz="2500" b="1" spc="-10" dirty="0">
                <a:latin typeface="Arial"/>
                <a:cs typeface="Arial"/>
              </a:rPr>
              <a:t>Shape</a:t>
            </a:r>
            <a:endParaRPr sz="2500" dirty="0">
              <a:latin typeface="Arial"/>
              <a:cs typeface="Arial"/>
            </a:endParaRPr>
          </a:p>
          <a:p>
            <a:pPr marL="12700">
              <a:lnSpc>
                <a:spcPts val="2900"/>
              </a:lnSpc>
            </a:pPr>
            <a:r>
              <a:rPr sz="2500" b="1" spc="-20" dirty="0">
                <a:latin typeface="Arial"/>
                <a:cs typeface="Arial"/>
              </a:rPr>
              <a:t>Slab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758105" y="4937615"/>
            <a:ext cx="1921510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b="1" dirty="0">
                <a:latin typeface="Arial"/>
                <a:cs typeface="Arial"/>
              </a:rPr>
              <a:t>PRODUCT</a:t>
            </a:r>
            <a:r>
              <a:rPr sz="1650" b="1" spc="140" dirty="0">
                <a:latin typeface="Arial"/>
                <a:cs typeface="Arial"/>
              </a:rPr>
              <a:t> </a:t>
            </a:r>
            <a:r>
              <a:rPr sz="1650" b="1" spc="-10" dirty="0">
                <a:latin typeface="Arial"/>
                <a:cs typeface="Arial"/>
              </a:rPr>
              <a:t>DETAIL</a:t>
            </a:r>
            <a:endParaRPr sz="165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770818" y="5251996"/>
            <a:ext cx="624840" cy="0"/>
          </a:xfrm>
          <a:custGeom>
            <a:avLst/>
            <a:gdLst/>
            <a:ahLst/>
            <a:cxnLst/>
            <a:rect l="l" t="t" r="r" b="b"/>
            <a:pathLst>
              <a:path w="624839">
                <a:moveTo>
                  <a:pt x="0" y="0"/>
                </a:moveTo>
                <a:lnTo>
                  <a:pt x="624636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739551" y="2360440"/>
            <a:ext cx="1890395" cy="1472839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273050">
              <a:lnSpc>
                <a:spcPts val="2800"/>
              </a:lnSpc>
              <a:spcBef>
                <a:spcPts val="385"/>
              </a:spcBef>
            </a:pPr>
            <a:r>
              <a:rPr lang="en-US" sz="2500" b="1" spc="-10" dirty="0">
                <a:latin typeface="Arial"/>
                <a:cs typeface="Arial"/>
              </a:rPr>
              <a:t>Aura</a:t>
            </a:r>
            <a:r>
              <a:rPr sz="2500" b="1" spc="-10" dirty="0">
                <a:latin typeface="Arial"/>
                <a:cs typeface="Arial"/>
              </a:rPr>
              <a:t> Cooking</a:t>
            </a:r>
            <a:endParaRPr sz="2500" dirty="0">
              <a:latin typeface="Arial"/>
              <a:cs typeface="Arial"/>
            </a:endParaRPr>
          </a:p>
          <a:p>
            <a:pPr marL="12700">
              <a:lnSpc>
                <a:spcPts val="2630"/>
              </a:lnSpc>
            </a:pPr>
            <a:r>
              <a:rPr sz="2500" b="1" spc="-10" dirty="0">
                <a:latin typeface="Arial"/>
                <a:cs typeface="Arial"/>
              </a:rPr>
              <a:t>Rectangular</a:t>
            </a:r>
            <a:endParaRPr sz="2500" dirty="0">
              <a:latin typeface="Arial"/>
              <a:cs typeface="Arial"/>
            </a:endParaRPr>
          </a:p>
          <a:p>
            <a:pPr marL="12700">
              <a:lnSpc>
                <a:spcPts val="2900"/>
              </a:lnSpc>
            </a:pPr>
            <a:r>
              <a:rPr sz="2500" b="1" spc="-20" dirty="0">
                <a:latin typeface="Arial"/>
                <a:cs typeface="Arial"/>
              </a:rPr>
              <a:t>Slab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758105" y="1988522"/>
            <a:ext cx="1921510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b="1" dirty="0">
                <a:latin typeface="Arial"/>
                <a:cs typeface="Arial"/>
              </a:rPr>
              <a:t>PRODUCT</a:t>
            </a:r>
            <a:r>
              <a:rPr sz="1650" b="1" spc="140" dirty="0">
                <a:latin typeface="Arial"/>
                <a:cs typeface="Arial"/>
              </a:rPr>
              <a:t> </a:t>
            </a:r>
            <a:r>
              <a:rPr sz="1650" b="1" spc="-10" dirty="0">
                <a:latin typeface="Arial"/>
                <a:cs typeface="Arial"/>
              </a:rPr>
              <a:t>DETAIL</a:t>
            </a:r>
            <a:endParaRPr sz="165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770818" y="2302903"/>
            <a:ext cx="624840" cy="0"/>
          </a:xfrm>
          <a:custGeom>
            <a:avLst/>
            <a:gdLst/>
            <a:ahLst/>
            <a:cxnLst/>
            <a:rect l="l" t="t" r="r" b="b"/>
            <a:pathLst>
              <a:path w="624839">
                <a:moveTo>
                  <a:pt x="0" y="0"/>
                </a:moveTo>
                <a:lnTo>
                  <a:pt x="624636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81381" y="4296448"/>
            <a:ext cx="9927590" cy="0"/>
          </a:xfrm>
          <a:custGeom>
            <a:avLst/>
            <a:gdLst/>
            <a:ahLst/>
            <a:cxnLst/>
            <a:rect l="l" t="t" r="r" b="b"/>
            <a:pathLst>
              <a:path w="9927590">
                <a:moveTo>
                  <a:pt x="0" y="0"/>
                </a:moveTo>
                <a:lnTo>
                  <a:pt x="9927285" y="0"/>
                </a:lnTo>
              </a:path>
            </a:pathLst>
          </a:custGeom>
          <a:ln w="25400">
            <a:solidFill>
              <a:srgbClr val="05050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2111527" y="874840"/>
            <a:ext cx="6467475" cy="504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2472055" algn="l"/>
                <a:tab pos="3491229" algn="l"/>
                <a:tab pos="5472430" algn="l"/>
              </a:tabLst>
            </a:pPr>
            <a:r>
              <a:rPr lang="en-US" sz="3150" spc="229" dirty="0"/>
              <a:t>AURA</a:t>
            </a:r>
            <a:r>
              <a:rPr sz="3150" dirty="0"/>
              <a:t>	</a:t>
            </a:r>
            <a:r>
              <a:rPr sz="3150" spc="195" dirty="0"/>
              <a:t>Salt</a:t>
            </a:r>
            <a:r>
              <a:rPr sz="3150" dirty="0"/>
              <a:t>	</a:t>
            </a:r>
            <a:r>
              <a:rPr sz="3150" spc="215" dirty="0"/>
              <a:t>Cooking</a:t>
            </a:r>
            <a:r>
              <a:rPr sz="3150" dirty="0"/>
              <a:t>	</a:t>
            </a:r>
            <a:r>
              <a:rPr sz="3150" spc="160" dirty="0"/>
              <a:t>Slab </a:t>
            </a:r>
            <a:endParaRPr sz="3150" dirty="0"/>
          </a:p>
        </p:txBody>
      </p:sp>
      <p:pic>
        <p:nvPicPr>
          <p:cNvPr id="23" name="object 2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338035"/>
            <a:ext cx="4772190" cy="4959057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37494" y="3606533"/>
            <a:ext cx="3742118" cy="37421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7CD5DA-5E29-C7A2-D711-057410A9EB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100" y="39915"/>
            <a:ext cx="2117781" cy="960362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53739" y="416139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59439" y="5423198"/>
            <a:ext cx="1621790" cy="1113766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385"/>
              </a:spcBef>
            </a:pPr>
            <a:r>
              <a:rPr lang="en-US" sz="2500" b="1" spc="-10" dirty="0">
                <a:latin typeface="Arial"/>
                <a:cs typeface="Arial"/>
              </a:rPr>
              <a:t>Aura</a:t>
            </a:r>
            <a:r>
              <a:rPr sz="2500" b="1" spc="-10" dirty="0">
                <a:latin typeface="Arial"/>
                <a:cs typeface="Arial"/>
              </a:rPr>
              <a:t> Serving</a:t>
            </a:r>
            <a:endParaRPr sz="2500" dirty="0">
              <a:latin typeface="Arial"/>
              <a:cs typeface="Arial"/>
            </a:endParaRPr>
          </a:p>
          <a:p>
            <a:pPr marL="12700">
              <a:lnSpc>
                <a:spcPts val="2730"/>
              </a:lnSpc>
            </a:pPr>
            <a:r>
              <a:rPr sz="2500" b="1" spc="-10" dirty="0">
                <a:latin typeface="Arial"/>
                <a:cs typeface="Arial"/>
              </a:rPr>
              <a:t>Plate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777994" y="5051267"/>
            <a:ext cx="1921510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b="1" dirty="0">
                <a:latin typeface="Arial"/>
                <a:cs typeface="Arial"/>
              </a:rPr>
              <a:t>PRODUCT</a:t>
            </a:r>
            <a:r>
              <a:rPr sz="1650" b="1" spc="140" dirty="0">
                <a:latin typeface="Arial"/>
                <a:cs typeface="Arial"/>
              </a:rPr>
              <a:t> </a:t>
            </a:r>
            <a:r>
              <a:rPr sz="1650" b="1" spc="-10" dirty="0">
                <a:latin typeface="Arial"/>
                <a:cs typeface="Arial"/>
              </a:rPr>
              <a:t>DETAIL</a:t>
            </a:r>
            <a:endParaRPr sz="165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790694" y="5365661"/>
            <a:ext cx="624840" cy="0"/>
          </a:xfrm>
          <a:custGeom>
            <a:avLst/>
            <a:gdLst/>
            <a:ahLst/>
            <a:cxnLst/>
            <a:rect l="l" t="t" r="r" b="b"/>
            <a:pathLst>
              <a:path w="624839">
                <a:moveTo>
                  <a:pt x="0" y="0"/>
                </a:moveTo>
                <a:lnTo>
                  <a:pt x="624636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759439" y="2404890"/>
            <a:ext cx="1621790" cy="1113766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385"/>
              </a:spcBef>
            </a:pPr>
            <a:r>
              <a:rPr lang="en-US" sz="2500" b="1" spc="-10" dirty="0">
                <a:latin typeface="Arial"/>
                <a:cs typeface="Arial"/>
              </a:rPr>
              <a:t>Aura</a:t>
            </a:r>
            <a:r>
              <a:rPr sz="2500" b="1" spc="-10" dirty="0">
                <a:latin typeface="Arial"/>
                <a:cs typeface="Arial"/>
              </a:rPr>
              <a:t> Serving</a:t>
            </a:r>
            <a:endParaRPr sz="2500" dirty="0">
              <a:latin typeface="Arial"/>
              <a:cs typeface="Arial"/>
            </a:endParaRPr>
          </a:p>
          <a:p>
            <a:pPr marL="12700">
              <a:lnSpc>
                <a:spcPts val="2730"/>
              </a:lnSpc>
            </a:pPr>
            <a:r>
              <a:rPr sz="2500" b="1" spc="-20" dirty="0">
                <a:latin typeface="Arial"/>
                <a:cs typeface="Arial"/>
              </a:rPr>
              <a:t>Bowl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777994" y="2032972"/>
            <a:ext cx="1921510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b="1" dirty="0">
                <a:latin typeface="Arial"/>
                <a:cs typeface="Arial"/>
              </a:rPr>
              <a:t>PRODUCT</a:t>
            </a:r>
            <a:r>
              <a:rPr sz="1650" b="1" spc="140" dirty="0">
                <a:latin typeface="Arial"/>
                <a:cs typeface="Arial"/>
              </a:rPr>
              <a:t> </a:t>
            </a:r>
            <a:r>
              <a:rPr sz="1650" b="1" spc="-10" dirty="0">
                <a:latin typeface="Arial"/>
                <a:cs typeface="Arial"/>
              </a:rPr>
              <a:t>DETAIL</a:t>
            </a:r>
            <a:endParaRPr sz="165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790681" y="2347366"/>
            <a:ext cx="624840" cy="0"/>
          </a:xfrm>
          <a:custGeom>
            <a:avLst/>
            <a:gdLst/>
            <a:ahLst/>
            <a:cxnLst/>
            <a:rect l="l" t="t" r="r" b="b"/>
            <a:pathLst>
              <a:path w="624839">
                <a:moveTo>
                  <a:pt x="0" y="0"/>
                </a:moveTo>
                <a:lnTo>
                  <a:pt x="624636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936726" y="2569421"/>
            <a:ext cx="1018540" cy="48450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250" dirty="0">
                <a:latin typeface="Arial MT"/>
                <a:cs typeface="Arial MT"/>
              </a:rPr>
              <a:t>6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1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6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1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4</a:t>
            </a:r>
            <a:r>
              <a:rPr sz="1250" spc="-15" dirty="0">
                <a:latin typeface="Arial MT"/>
                <a:cs typeface="Arial MT"/>
              </a:rPr>
              <a:t> </a:t>
            </a:r>
            <a:r>
              <a:rPr sz="1250" spc="-20" dirty="0">
                <a:latin typeface="Arial MT"/>
                <a:cs typeface="Arial MT"/>
              </a:rPr>
              <a:t>Inch</a:t>
            </a:r>
            <a:endParaRPr sz="12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100" b="1" dirty="0">
                <a:latin typeface="Arial"/>
                <a:cs typeface="Arial"/>
              </a:rPr>
              <a:t>SKU: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HSB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01</a:t>
            </a:r>
            <a:endParaRPr sz="11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132470" y="2585153"/>
            <a:ext cx="1018540" cy="46863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1250" dirty="0">
                <a:latin typeface="Arial MT"/>
                <a:cs typeface="Arial MT"/>
              </a:rPr>
              <a:t>7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1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7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1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4</a:t>
            </a:r>
            <a:r>
              <a:rPr sz="1250" spc="-15" dirty="0">
                <a:latin typeface="Arial MT"/>
                <a:cs typeface="Arial MT"/>
              </a:rPr>
              <a:t> </a:t>
            </a:r>
            <a:r>
              <a:rPr sz="1250" spc="-20" dirty="0">
                <a:latin typeface="Arial MT"/>
                <a:cs typeface="Arial MT"/>
              </a:rPr>
              <a:t>Inch</a:t>
            </a:r>
            <a:endParaRPr sz="12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100" b="1" dirty="0">
                <a:latin typeface="Arial"/>
                <a:cs typeface="Arial"/>
              </a:rPr>
              <a:t>SKU: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HSB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02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307614" y="2585153"/>
            <a:ext cx="1018540" cy="46863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1250" dirty="0">
                <a:latin typeface="Arial MT"/>
                <a:cs typeface="Arial MT"/>
              </a:rPr>
              <a:t>8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1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8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1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4</a:t>
            </a:r>
            <a:r>
              <a:rPr sz="1250" spc="-15" dirty="0">
                <a:latin typeface="Arial MT"/>
                <a:cs typeface="Arial MT"/>
              </a:rPr>
              <a:t> </a:t>
            </a:r>
            <a:r>
              <a:rPr sz="1250" spc="-20" dirty="0">
                <a:latin typeface="Arial MT"/>
                <a:cs typeface="Arial MT"/>
              </a:rPr>
              <a:t>Inch</a:t>
            </a:r>
            <a:endParaRPr sz="12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100" b="1" dirty="0">
                <a:latin typeface="Arial"/>
                <a:cs typeface="Arial"/>
              </a:rPr>
              <a:t>SKU: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HSB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03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664452" y="5549235"/>
            <a:ext cx="1149985" cy="48450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250" dirty="0">
                <a:latin typeface="Arial MT"/>
                <a:cs typeface="Arial MT"/>
              </a:rPr>
              <a:t>6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6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1.5</a:t>
            </a:r>
            <a:r>
              <a:rPr sz="1250" spc="-20" dirty="0">
                <a:latin typeface="Arial MT"/>
                <a:cs typeface="Arial MT"/>
              </a:rPr>
              <a:t> Inch</a:t>
            </a:r>
            <a:endParaRPr sz="12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100" b="1" dirty="0">
                <a:latin typeface="Arial"/>
                <a:cs typeface="Arial"/>
              </a:rPr>
              <a:t>SKU: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HSP</a:t>
            </a:r>
            <a:r>
              <a:rPr sz="1100" b="1" spc="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25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01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995945" y="5564966"/>
            <a:ext cx="1149985" cy="46863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1250" dirty="0">
                <a:latin typeface="Arial MT"/>
                <a:cs typeface="Arial MT"/>
              </a:rPr>
              <a:t>7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7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1.5</a:t>
            </a:r>
            <a:r>
              <a:rPr sz="1250" spc="-20" dirty="0">
                <a:latin typeface="Arial MT"/>
                <a:cs typeface="Arial MT"/>
              </a:rPr>
              <a:t> Inch</a:t>
            </a:r>
            <a:endParaRPr sz="12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100" b="1" dirty="0">
                <a:latin typeface="Arial"/>
                <a:cs typeface="Arial"/>
              </a:rPr>
              <a:t>SKU: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HSP</a:t>
            </a:r>
            <a:r>
              <a:rPr sz="1100" b="1" spc="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25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02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327438" y="5564966"/>
            <a:ext cx="1149985" cy="46863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1250" dirty="0">
                <a:latin typeface="Arial MT"/>
                <a:cs typeface="Arial MT"/>
              </a:rPr>
              <a:t>8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8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1.5</a:t>
            </a:r>
            <a:r>
              <a:rPr sz="1250" spc="-20" dirty="0">
                <a:latin typeface="Arial MT"/>
                <a:cs typeface="Arial MT"/>
              </a:rPr>
              <a:t> Inch</a:t>
            </a:r>
            <a:endParaRPr sz="12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100" b="1" dirty="0">
                <a:latin typeface="Arial"/>
                <a:cs typeface="Arial"/>
              </a:rPr>
              <a:t>SKU: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HSP</a:t>
            </a:r>
            <a:r>
              <a:rPr sz="1100" b="1" spc="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25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03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392412" y="657809"/>
            <a:ext cx="9927590" cy="6764020"/>
            <a:chOff x="392412" y="657809"/>
            <a:chExt cx="9927590" cy="6764020"/>
          </a:xfrm>
        </p:grpSpPr>
        <p:sp>
          <p:nvSpPr>
            <p:cNvPr id="19" name="object 19"/>
            <p:cNvSpPr/>
            <p:nvPr/>
          </p:nvSpPr>
          <p:spPr>
            <a:xfrm>
              <a:off x="392412" y="4295254"/>
              <a:ext cx="9927590" cy="0"/>
            </a:xfrm>
            <a:custGeom>
              <a:avLst/>
              <a:gdLst/>
              <a:ahLst/>
              <a:cxnLst/>
              <a:rect l="l" t="t" r="r" b="b"/>
              <a:pathLst>
                <a:path w="9927590">
                  <a:moveTo>
                    <a:pt x="0" y="0"/>
                  </a:moveTo>
                  <a:lnTo>
                    <a:pt x="9927285" y="0"/>
                  </a:lnTo>
                </a:path>
              </a:pathLst>
            </a:custGeom>
            <a:ln w="25400">
              <a:solidFill>
                <a:srgbClr val="05050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7555" y="657809"/>
              <a:ext cx="3670020" cy="367002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9649" y="4144873"/>
              <a:ext cx="3276878" cy="3276879"/>
            </a:xfrm>
            <a:prstGeom prst="rect">
              <a:avLst/>
            </a:prstGeom>
          </p:spPr>
        </p:pic>
      </p:grp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1752688" y="861036"/>
            <a:ext cx="7207250" cy="504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2472055" algn="l"/>
                <a:tab pos="4330065" algn="l"/>
                <a:tab pos="5628640" algn="l"/>
                <a:tab pos="6087745" algn="l"/>
              </a:tabLst>
            </a:pPr>
            <a:r>
              <a:rPr lang="en-US" sz="3150" spc="229" dirty="0"/>
              <a:t>AURA</a:t>
            </a:r>
            <a:r>
              <a:rPr sz="3150" dirty="0"/>
              <a:t>	</a:t>
            </a:r>
            <a:r>
              <a:rPr sz="3150" spc="220" dirty="0"/>
              <a:t>Serving</a:t>
            </a:r>
            <a:r>
              <a:rPr sz="3150" dirty="0"/>
              <a:t>	</a:t>
            </a:r>
            <a:r>
              <a:rPr sz="3150" spc="250" dirty="0"/>
              <a:t>Plate</a:t>
            </a:r>
            <a:r>
              <a:rPr sz="3150" dirty="0"/>
              <a:t>	</a:t>
            </a:r>
            <a:r>
              <a:rPr sz="3150" spc="-50" dirty="0"/>
              <a:t>&amp;</a:t>
            </a:r>
            <a:r>
              <a:rPr sz="3150" dirty="0"/>
              <a:t>	</a:t>
            </a:r>
            <a:r>
              <a:rPr sz="3150" spc="190" dirty="0"/>
              <a:t>Bowl </a:t>
            </a:r>
            <a:endParaRPr sz="315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42F54F-FAA7-2CD0-107D-4FFB0E2B9A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100" y="39915"/>
            <a:ext cx="2117781" cy="960362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ject 2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1441" y="2859768"/>
            <a:ext cx="4571123" cy="457112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43730" y="416126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49406" y="5423198"/>
            <a:ext cx="1806575" cy="1120775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189230">
              <a:lnSpc>
                <a:spcPts val="2800"/>
              </a:lnSpc>
              <a:spcBef>
                <a:spcPts val="385"/>
              </a:spcBef>
            </a:pPr>
            <a:r>
              <a:rPr lang="en-US" sz="2500" b="1" spc="-10" dirty="0">
                <a:latin typeface="Arial"/>
                <a:cs typeface="Arial"/>
              </a:rPr>
              <a:t>Aura</a:t>
            </a:r>
            <a:r>
              <a:rPr sz="2500" b="1" spc="-10" dirty="0">
                <a:latin typeface="Arial"/>
                <a:cs typeface="Arial"/>
              </a:rPr>
              <a:t> Serving</a:t>
            </a:r>
            <a:endParaRPr sz="2500" dirty="0">
              <a:latin typeface="Arial"/>
              <a:cs typeface="Arial"/>
            </a:endParaRPr>
          </a:p>
          <a:p>
            <a:pPr marL="12700">
              <a:lnSpc>
                <a:spcPts val="2730"/>
              </a:lnSpc>
            </a:pPr>
            <a:r>
              <a:rPr sz="2500" b="1" dirty="0">
                <a:latin typeface="Arial"/>
                <a:cs typeface="Arial"/>
              </a:rPr>
              <a:t>Depth</a:t>
            </a:r>
            <a:r>
              <a:rPr sz="2500" b="1" spc="140" dirty="0">
                <a:latin typeface="Arial"/>
                <a:cs typeface="Arial"/>
              </a:rPr>
              <a:t> </a:t>
            </a:r>
            <a:r>
              <a:rPr sz="2500" b="1" spc="-20" dirty="0">
                <a:latin typeface="Arial"/>
                <a:cs typeface="Arial"/>
              </a:rPr>
              <a:t>Bowl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767960" y="5051280"/>
            <a:ext cx="1921510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b="1" dirty="0">
                <a:latin typeface="Arial"/>
                <a:cs typeface="Arial"/>
              </a:rPr>
              <a:t>PRODUCT</a:t>
            </a:r>
            <a:r>
              <a:rPr sz="1650" b="1" spc="140" dirty="0">
                <a:latin typeface="Arial"/>
                <a:cs typeface="Arial"/>
              </a:rPr>
              <a:t> </a:t>
            </a:r>
            <a:r>
              <a:rPr sz="1650" b="1" spc="-10" dirty="0">
                <a:latin typeface="Arial"/>
                <a:cs typeface="Arial"/>
              </a:rPr>
              <a:t>DETAIL</a:t>
            </a:r>
            <a:endParaRPr sz="165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780673" y="5365661"/>
            <a:ext cx="624840" cy="0"/>
          </a:xfrm>
          <a:custGeom>
            <a:avLst/>
            <a:gdLst/>
            <a:ahLst/>
            <a:cxnLst/>
            <a:rect l="l" t="t" r="r" b="b"/>
            <a:pathLst>
              <a:path w="624839">
                <a:moveTo>
                  <a:pt x="0" y="0"/>
                </a:moveTo>
                <a:lnTo>
                  <a:pt x="624636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749406" y="2404916"/>
            <a:ext cx="1621790" cy="1120775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385"/>
              </a:spcBef>
            </a:pPr>
            <a:r>
              <a:rPr lang="en-US" sz="2500" b="1" spc="-10" dirty="0">
                <a:latin typeface="Arial"/>
                <a:cs typeface="Arial"/>
              </a:rPr>
              <a:t>Aura</a:t>
            </a:r>
            <a:r>
              <a:rPr sz="2500" b="1" spc="-10" dirty="0">
                <a:latin typeface="Arial"/>
                <a:cs typeface="Arial"/>
              </a:rPr>
              <a:t> Serving</a:t>
            </a:r>
            <a:endParaRPr sz="2500" dirty="0">
              <a:latin typeface="Arial"/>
              <a:cs typeface="Arial"/>
            </a:endParaRPr>
          </a:p>
          <a:p>
            <a:pPr marL="12700">
              <a:lnSpc>
                <a:spcPts val="2730"/>
              </a:lnSpc>
            </a:pPr>
            <a:r>
              <a:rPr sz="2500" b="1" dirty="0">
                <a:latin typeface="Arial"/>
                <a:cs typeface="Arial"/>
              </a:rPr>
              <a:t>Thin</a:t>
            </a:r>
            <a:r>
              <a:rPr sz="2500" b="1" spc="-110" dirty="0">
                <a:latin typeface="Arial"/>
                <a:cs typeface="Arial"/>
              </a:rPr>
              <a:t> </a:t>
            </a:r>
            <a:r>
              <a:rPr sz="2500" b="1" spc="-10" dirty="0">
                <a:latin typeface="Arial"/>
                <a:cs typeface="Arial"/>
              </a:rPr>
              <a:t>Plate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767960" y="2032998"/>
            <a:ext cx="1921510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b="1" dirty="0">
                <a:latin typeface="Arial"/>
                <a:cs typeface="Arial"/>
              </a:rPr>
              <a:t>PRODUCT</a:t>
            </a:r>
            <a:r>
              <a:rPr sz="1650" b="1" spc="140" dirty="0">
                <a:latin typeface="Arial"/>
                <a:cs typeface="Arial"/>
              </a:rPr>
              <a:t> </a:t>
            </a:r>
            <a:r>
              <a:rPr sz="1650" b="1" spc="-10" dirty="0">
                <a:latin typeface="Arial"/>
                <a:cs typeface="Arial"/>
              </a:rPr>
              <a:t>DETAIL</a:t>
            </a:r>
            <a:endParaRPr sz="165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780673" y="2347366"/>
            <a:ext cx="624840" cy="0"/>
          </a:xfrm>
          <a:custGeom>
            <a:avLst/>
            <a:gdLst/>
            <a:ahLst/>
            <a:cxnLst/>
            <a:rect l="l" t="t" r="r" b="b"/>
            <a:pathLst>
              <a:path w="624839">
                <a:moveTo>
                  <a:pt x="0" y="0"/>
                </a:moveTo>
                <a:lnTo>
                  <a:pt x="624636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686181" y="2569446"/>
            <a:ext cx="1149985" cy="48450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250" dirty="0">
                <a:latin typeface="Arial MT"/>
                <a:cs typeface="Arial MT"/>
              </a:rPr>
              <a:t>6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6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1.5</a:t>
            </a:r>
            <a:r>
              <a:rPr sz="1250" spc="-20" dirty="0">
                <a:latin typeface="Arial MT"/>
                <a:cs typeface="Arial MT"/>
              </a:rPr>
              <a:t> Inch</a:t>
            </a:r>
            <a:endParaRPr sz="12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100" b="1" dirty="0">
                <a:latin typeface="Arial"/>
                <a:cs typeface="Arial"/>
              </a:rPr>
              <a:t>SKU: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STP</a:t>
            </a:r>
            <a:r>
              <a:rPr sz="1100" b="1" spc="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25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01</a:t>
            </a:r>
            <a:endParaRPr sz="11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983525" y="2585179"/>
            <a:ext cx="1149985" cy="46863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1250" dirty="0">
                <a:latin typeface="Arial MT"/>
                <a:cs typeface="Arial MT"/>
              </a:rPr>
              <a:t>7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7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2.5</a:t>
            </a:r>
            <a:r>
              <a:rPr sz="1250" spc="-20" dirty="0">
                <a:latin typeface="Arial MT"/>
                <a:cs typeface="Arial MT"/>
              </a:rPr>
              <a:t> Inch</a:t>
            </a:r>
            <a:endParaRPr sz="12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100" b="1" dirty="0">
                <a:latin typeface="Arial"/>
                <a:cs typeface="Arial"/>
              </a:rPr>
              <a:t>SKU: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STP</a:t>
            </a:r>
            <a:r>
              <a:rPr sz="1100" b="1" spc="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25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02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285668" y="2585179"/>
            <a:ext cx="1149985" cy="46863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1250" dirty="0">
                <a:latin typeface="Arial MT"/>
                <a:cs typeface="Arial MT"/>
              </a:rPr>
              <a:t>8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8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2.5</a:t>
            </a:r>
            <a:r>
              <a:rPr sz="1250" spc="-20" dirty="0">
                <a:latin typeface="Arial MT"/>
                <a:cs typeface="Arial MT"/>
              </a:rPr>
              <a:t> Inch</a:t>
            </a:r>
            <a:endParaRPr sz="12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100" b="1" dirty="0">
                <a:latin typeface="Arial"/>
                <a:cs typeface="Arial"/>
              </a:rPr>
              <a:t>SKU: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STP</a:t>
            </a:r>
            <a:r>
              <a:rPr sz="1100" b="1" spc="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25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03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715950" y="5549235"/>
            <a:ext cx="1149985" cy="48450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250" dirty="0">
                <a:latin typeface="Arial MT"/>
                <a:cs typeface="Arial MT"/>
              </a:rPr>
              <a:t>6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6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2.5</a:t>
            </a:r>
            <a:r>
              <a:rPr sz="1250" spc="-20" dirty="0">
                <a:latin typeface="Arial MT"/>
                <a:cs typeface="Arial MT"/>
              </a:rPr>
              <a:t> Inch</a:t>
            </a:r>
            <a:endParaRPr sz="12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100" b="1" dirty="0">
                <a:latin typeface="Arial"/>
                <a:cs typeface="Arial"/>
              </a:rPr>
              <a:t>SKU: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SDB</a:t>
            </a:r>
            <a:r>
              <a:rPr sz="1100" b="1" spc="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01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034743" y="5564966"/>
            <a:ext cx="1149985" cy="46863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1250" dirty="0">
                <a:latin typeface="Arial MT"/>
                <a:cs typeface="Arial MT"/>
              </a:rPr>
              <a:t>7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7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1.5</a:t>
            </a:r>
            <a:r>
              <a:rPr sz="1250" spc="-20" dirty="0">
                <a:latin typeface="Arial MT"/>
                <a:cs typeface="Arial MT"/>
              </a:rPr>
              <a:t> Inch</a:t>
            </a:r>
            <a:endParaRPr sz="12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100" b="1" dirty="0">
                <a:latin typeface="Arial"/>
                <a:cs typeface="Arial"/>
              </a:rPr>
              <a:t>SKU: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SDB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02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328150" y="5564966"/>
            <a:ext cx="1149985" cy="46863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1250" dirty="0">
                <a:latin typeface="Arial MT"/>
                <a:cs typeface="Arial MT"/>
              </a:rPr>
              <a:t>8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8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1.5</a:t>
            </a:r>
            <a:r>
              <a:rPr sz="1250" spc="-20" dirty="0">
                <a:latin typeface="Arial MT"/>
                <a:cs typeface="Arial MT"/>
              </a:rPr>
              <a:t> Inch</a:t>
            </a:r>
            <a:endParaRPr sz="12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100" b="1" dirty="0">
                <a:latin typeface="Arial"/>
                <a:cs typeface="Arial"/>
              </a:rPr>
              <a:t>SKU: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SDB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03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82395" y="4295254"/>
            <a:ext cx="9927590" cy="0"/>
          </a:xfrm>
          <a:custGeom>
            <a:avLst/>
            <a:gdLst/>
            <a:ahLst/>
            <a:cxnLst/>
            <a:rect l="l" t="t" r="r" b="b"/>
            <a:pathLst>
              <a:path w="9927590">
                <a:moveTo>
                  <a:pt x="0" y="0"/>
                </a:moveTo>
                <a:lnTo>
                  <a:pt x="9927285" y="0"/>
                </a:lnTo>
              </a:path>
            </a:pathLst>
          </a:custGeom>
          <a:ln w="25400">
            <a:solidFill>
              <a:srgbClr val="05050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1742655" y="861061"/>
            <a:ext cx="7207250" cy="504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2472055" algn="l"/>
                <a:tab pos="4330065" algn="l"/>
                <a:tab pos="5628640" algn="l"/>
                <a:tab pos="6087745" algn="l"/>
              </a:tabLst>
            </a:pPr>
            <a:r>
              <a:rPr lang="en-US" sz="3150" spc="229" dirty="0"/>
              <a:t>aura</a:t>
            </a:r>
            <a:r>
              <a:rPr sz="3150" dirty="0"/>
              <a:t>	</a:t>
            </a:r>
            <a:r>
              <a:rPr sz="3150" spc="220" dirty="0"/>
              <a:t>Serving</a:t>
            </a:r>
            <a:r>
              <a:rPr sz="3150" dirty="0"/>
              <a:t>	</a:t>
            </a:r>
            <a:r>
              <a:rPr sz="3150" spc="250" dirty="0"/>
              <a:t>Plate</a:t>
            </a:r>
            <a:r>
              <a:rPr sz="3150" dirty="0"/>
              <a:t>	</a:t>
            </a:r>
            <a:r>
              <a:rPr sz="3150" spc="-50" dirty="0"/>
              <a:t>&amp;</a:t>
            </a:r>
            <a:r>
              <a:rPr sz="3150" dirty="0"/>
              <a:t>	</a:t>
            </a:r>
            <a:r>
              <a:rPr sz="3150" spc="190" dirty="0"/>
              <a:t>Bowl </a:t>
            </a:r>
            <a:endParaRPr sz="3150" dirty="0"/>
          </a:p>
        </p:txBody>
      </p:sp>
      <p:pic>
        <p:nvPicPr>
          <p:cNvPr id="21" name="object 2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7042" y="12"/>
            <a:ext cx="4239915" cy="39734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CC4A6B-1DE1-E4DF-1B71-BD0AF3B121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100" y="39915"/>
            <a:ext cx="2117781" cy="960362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349523" y="415949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53407" y="5463775"/>
            <a:ext cx="1621790" cy="112077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ts val="2900"/>
              </a:lnSpc>
              <a:spcBef>
                <a:spcPts val="125"/>
              </a:spcBef>
            </a:pPr>
            <a:r>
              <a:rPr lang="en-US" sz="2500" b="1" spc="-10" dirty="0">
                <a:latin typeface="Arial"/>
                <a:cs typeface="Arial"/>
              </a:rPr>
              <a:t>Aura </a:t>
            </a:r>
            <a:r>
              <a:rPr sz="2500" b="1" spc="-10" dirty="0">
                <a:latin typeface="Arial"/>
                <a:cs typeface="Arial"/>
              </a:rPr>
              <a:t>Candy </a:t>
            </a:r>
            <a:r>
              <a:rPr sz="2500" b="1" spc="-20" dirty="0">
                <a:latin typeface="Arial"/>
                <a:cs typeface="Arial"/>
              </a:rPr>
              <a:t>Jars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71961" y="5091844"/>
            <a:ext cx="1921510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b="1" dirty="0">
                <a:latin typeface="Arial"/>
                <a:cs typeface="Arial"/>
              </a:rPr>
              <a:t>PRODUCT</a:t>
            </a:r>
            <a:r>
              <a:rPr sz="1650" b="1" spc="140" dirty="0">
                <a:latin typeface="Arial"/>
                <a:cs typeface="Arial"/>
              </a:rPr>
              <a:t> </a:t>
            </a:r>
            <a:r>
              <a:rPr sz="1650" b="1" spc="-10" dirty="0">
                <a:latin typeface="Arial"/>
                <a:cs typeface="Arial"/>
              </a:rPr>
              <a:t>DETAIL</a:t>
            </a:r>
            <a:endParaRPr sz="165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684686" y="5406225"/>
            <a:ext cx="624840" cy="0"/>
          </a:xfrm>
          <a:custGeom>
            <a:avLst/>
            <a:gdLst/>
            <a:ahLst/>
            <a:cxnLst/>
            <a:rect l="l" t="t" r="r" b="b"/>
            <a:pathLst>
              <a:path w="624839">
                <a:moveTo>
                  <a:pt x="0" y="0"/>
                </a:moveTo>
                <a:lnTo>
                  <a:pt x="624636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684661" y="2512129"/>
            <a:ext cx="1621790" cy="112077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ts val="2900"/>
              </a:lnSpc>
              <a:spcBef>
                <a:spcPts val="125"/>
              </a:spcBef>
            </a:pPr>
            <a:r>
              <a:rPr lang="en-US" sz="2500" b="1" spc="-10" dirty="0">
                <a:latin typeface="Arial"/>
                <a:cs typeface="Arial"/>
              </a:rPr>
              <a:t>Aura </a:t>
            </a:r>
            <a:r>
              <a:rPr sz="2500" b="1" spc="-10" dirty="0">
                <a:latin typeface="Arial"/>
                <a:cs typeface="Arial"/>
              </a:rPr>
              <a:t>Mortal</a:t>
            </a:r>
            <a:endParaRPr sz="2500" dirty="0">
              <a:latin typeface="Arial"/>
              <a:cs typeface="Arial"/>
            </a:endParaRPr>
          </a:p>
          <a:p>
            <a:pPr marL="12700">
              <a:lnSpc>
                <a:spcPts val="2900"/>
              </a:lnSpc>
            </a:pPr>
            <a:r>
              <a:rPr sz="2500" b="1" spc="-10" dirty="0">
                <a:latin typeface="Arial"/>
                <a:cs typeface="Arial"/>
              </a:rPr>
              <a:t>Pestle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703216" y="2140198"/>
            <a:ext cx="1921510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b="1" dirty="0">
                <a:latin typeface="Arial"/>
                <a:cs typeface="Arial"/>
              </a:rPr>
              <a:t>PRODUCT</a:t>
            </a:r>
            <a:r>
              <a:rPr sz="1650" b="1" spc="140" dirty="0">
                <a:latin typeface="Arial"/>
                <a:cs typeface="Arial"/>
              </a:rPr>
              <a:t> </a:t>
            </a:r>
            <a:r>
              <a:rPr sz="1650" b="1" spc="-10" dirty="0">
                <a:latin typeface="Arial"/>
                <a:cs typeface="Arial"/>
              </a:rPr>
              <a:t>DETAIL</a:t>
            </a:r>
            <a:endParaRPr sz="165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715929" y="2454579"/>
            <a:ext cx="624840" cy="0"/>
          </a:xfrm>
          <a:custGeom>
            <a:avLst/>
            <a:gdLst/>
            <a:ahLst/>
            <a:cxnLst/>
            <a:rect l="l" t="t" r="r" b="b"/>
            <a:pathLst>
              <a:path w="624839">
                <a:moveTo>
                  <a:pt x="0" y="0"/>
                </a:moveTo>
                <a:lnTo>
                  <a:pt x="624636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723532" y="2637339"/>
            <a:ext cx="1149985" cy="48450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250" dirty="0">
                <a:latin typeface="Arial MT"/>
                <a:cs typeface="Arial MT"/>
              </a:rPr>
              <a:t>6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6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2.5</a:t>
            </a:r>
            <a:r>
              <a:rPr sz="1250" spc="-20" dirty="0">
                <a:latin typeface="Arial MT"/>
                <a:cs typeface="Arial MT"/>
              </a:rPr>
              <a:t> Inch</a:t>
            </a:r>
            <a:endParaRPr sz="12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100" b="1" dirty="0">
                <a:latin typeface="Arial"/>
                <a:cs typeface="Arial"/>
              </a:rPr>
              <a:t>SKU: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HMP</a:t>
            </a:r>
            <a:r>
              <a:rPr sz="1100" b="1" spc="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25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01</a:t>
            </a:r>
            <a:endParaRPr sz="11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010588" y="2653071"/>
            <a:ext cx="1149985" cy="46863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1250" dirty="0">
                <a:latin typeface="Arial MT"/>
                <a:cs typeface="Arial MT"/>
              </a:rPr>
              <a:t>7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7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2.5</a:t>
            </a:r>
            <a:r>
              <a:rPr sz="1250" spc="-20" dirty="0">
                <a:latin typeface="Arial MT"/>
                <a:cs typeface="Arial MT"/>
              </a:rPr>
              <a:t> Inch</a:t>
            </a:r>
            <a:endParaRPr sz="12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100" b="1" dirty="0">
                <a:latin typeface="Arial"/>
                <a:cs typeface="Arial"/>
              </a:rPr>
              <a:t>SKU: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HMP</a:t>
            </a:r>
            <a:r>
              <a:rPr sz="1100" b="1" spc="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25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02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272231" y="2653071"/>
            <a:ext cx="1149985" cy="46863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1250" dirty="0">
                <a:latin typeface="Arial MT"/>
                <a:cs typeface="Arial MT"/>
              </a:rPr>
              <a:t>8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8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2.5</a:t>
            </a:r>
            <a:r>
              <a:rPr sz="1250" spc="-20" dirty="0">
                <a:latin typeface="Arial MT"/>
                <a:cs typeface="Arial MT"/>
              </a:rPr>
              <a:t> Inch</a:t>
            </a:r>
            <a:endParaRPr sz="12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100" b="1" dirty="0">
                <a:latin typeface="Arial"/>
                <a:cs typeface="Arial"/>
              </a:rPr>
              <a:t>SKU: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HMP</a:t>
            </a:r>
            <a:r>
              <a:rPr sz="1100" b="1" spc="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25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03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682613" y="5562925"/>
            <a:ext cx="1018540" cy="48450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250" dirty="0">
                <a:latin typeface="Arial MT"/>
                <a:cs typeface="Arial MT"/>
              </a:rPr>
              <a:t>4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1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4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1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5</a:t>
            </a:r>
            <a:r>
              <a:rPr sz="1250" spc="-15" dirty="0">
                <a:latin typeface="Arial MT"/>
                <a:cs typeface="Arial MT"/>
              </a:rPr>
              <a:t> </a:t>
            </a:r>
            <a:r>
              <a:rPr sz="1250" spc="-20" dirty="0">
                <a:latin typeface="Arial MT"/>
                <a:cs typeface="Arial MT"/>
              </a:rPr>
              <a:t>Inch</a:t>
            </a:r>
            <a:endParaRPr sz="12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100" b="1" dirty="0">
                <a:latin typeface="Arial"/>
                <a:cs typeface="Arial"/>
              </a:rPr>
              <a:t>SKU: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HCJ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01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979956" y="5578657"/>
            <a:ext cx="1018540" cy="46863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1250" dirty="0">
                <a:latin typeface="Arial MT"/>
                <a:cs typeface="Arial MT"/>
              </a:rPr>
              <a:t>4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1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4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1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6</a:t>
            </a:r>
            <a:r>
              <a:rPr sz="1250" spc="-15" dirty="0">
                <a:latin typeface="Arial MT"/>
                <a:cs typeface="Arial MT"/>
              </a:rPr>
              <a:t> </a:t>
            </a:r>
            <a:r>
              <a:rPr sz="1250" spc="-20" dirty="0">
                <a:latin typeface="Arial MT"/>
                <a:cs typeface="Arial MT"/>
              </a:rPr>
              <a:t>Inch</a:t>
            </a:r>
            <a:endParaRPr sz="12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100" b="1" dirty="0">
                <a:latin typeface="Arial"/>
                <a:cs typeface="Arial"/>
              </a:rPr>
              <a:t>SKU: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HCJ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02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231300" y="5578657"/>
            <a:ext cx="1018540" cy="46863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1250" dirty="0">
                <a:latin typeface="Arial MT"/>
                <a:cs typeface="Arial MT"/>
              </a:rPr>
              <a:t>5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1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5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1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7</a:t>
            </a:r>
            <a:r>
              <a:rPr sz="1250" spc="-15" dirty="0">
                <a:latin typeface="Arial MT"/>
                <a:cs typeface="Arial MT"/>
              </a:rPr>
              <a:t> </a:t>
            </a:r>
            <a:r>
              <a:rPr sz="1250" spc="-20" dirty="0">
                <a:latin typeface="Arial MT"/>
                <a:cs typeface="Arial MT"/>
              </a:rPr>
              <a:t>Inch</a:t>
            </a:r>
            <a:endParaRPr sz="12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100" b="1" dirty="0">
                <a:latin typeface="Arial"/>
                <a:cs typeface="Arial"/>
              </a:rPr>
              <a:t>SKU: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HCJ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03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382395" y="1454518"/>
            <a:ext cx="9927590" cy="5998845"/>
            <a:chOff x="382395" y="1454518"/>
            <a:chExt cx="9927590" cy="5998845"/>
          </a:xfrm>
        </p:grpSpPr>
        <p:sp>
          <p:nvSpPr>
            <p:cNvPr id="19" name="object 19"/>
            <p:cNvSpPr/>
            <p:nvPr/>
          </p:nvSpPr>
          <p:spPr>
            <a:xfrm>
              <a:off x="382395" y="4296321"/>
              <a:ext cx="9927590" cy="0"/>
            </a:xfrm>
            <a:custGeom>
              <a:avLst/>
              <a:gdLst/>
              <a:ahLst/>
              <a:cxnLst/>
              <a:rect l="l" t="t" r="r" b="b"/>
              <a:pathLst>
                <a:path w="9927590">
                  <a:moveTo>
                    <a:pt x="0" y="0"/>
                  </a:moveTo>
                  <a:lnTo>
                    <a:pt x="9927285" y="0"/>
                  </a:lnTo>
                </a:path>
              </a:pathLst>
            </a:custGeom>
            <a:ln w="25400">
              <a:solidFill>
                <a:srgbClr val="05050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17929" y="1454518"/>
              <a:ext cx="2679954" cy="267995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1215" y="3862785"/>
              <a:ext cx="3590429" cy="3590429"/>
            </a:xfrm>
            <a:prstGeom prst="rect">
              <a:avLst/>
            </a:prstGeom>
          </p:spPr>
        </p:pic>
      </p:grp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2145245" y="874713"/>
            <a:ext cx="6402070" cy="504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1604645" algn="l"/>
                <a:tab pos="3408045" algn="l"/>
                <a:tab pos="3867150" algn="l"/>
                <a:tab pos="5411470" algn="l"/>
              </a:tabLst>
            </a:pPr>
            <a:r>
              <a:rPr sz="3150" spc="260" dirty="0"/>
              <a:t>Mortal</a:t>
            </a:r>
            <a:r>
              <a:rPr sz="3150" dirty="0"/>
              <a:t>	</a:t>
            </a:r>
            <a:r>
              <a:rPr sz="3150" spc="240" dirty="0"/>
              <a:t>Pestles</a:t>
            </a:r>
            <a:r>
              <a:rPr sz="3150" dirty="0"/>
              <a:t>	</a:t>
            </a:r>
            <a:r>
              <a:rPr sz="3150" spc="-50" dirty="0"/>
              <a:t>&amp;</a:t>
            </a:r>
            <a:r>
              <a:rPr sz="3150" dirty="0"/>
              <a:t>	</a:t>
            </a:r>
            <a:r>
              <a:rPr sz="3150" spc="215" dirty="0"/>
              <a:t>Candy</a:t>
            </a:r>
            <a:r>
              <a:rPr sz="3150" dirty="0"/>
              <a:t>	</a:t>
            </a:r>
            <a:r>
              <a:rPr sz="3150" spc="195" dirty="0"/>
              <a:t>Jars </a:t>
            </a:r>
            <a:endParaRPr sz="31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890E86-6761-2BA9-9390-CACE6F8E11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100" y="39915"/>
            <a:ext cx="2117781" cy="960362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43719" y="415847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54272" y="7138575"/>
            <a:ext cx="897890" cy="224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00" spc="175" dirty="0">
                <a:latin typeface="Lucida Sans Unicode"/>
                <a:cs typeface="Lucida Sans Unicode"/>
              </a:rPr>
              <a:t>Page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b="1" spc="50" dirty="0">
                <a:latin typeface="Arial"/>
                <a:cs typeface="Arial"/>
              </a:rPr>
              <a:t>001 </a:t>
            </a:r>
            <a:endParaRPr sz="13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89081" y="3724649"/>
            <a:ext cx="1742439" cy="1203325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2700" marR="5080">
              <a:lnSpc>
                <a:spcPts val="3010"/>
              </a:lnSpc>
              <a:spcBef>
                <a:spcPts val="409"/>
              </a:spcBef>
            </a:pPr>
            <a:r>
              <a:rPr lang="en-US" sz="2800" b="1" spc="-10" dirty="0">
                <a:latin typeface="Arial"/>
                <a:cs typeface="Arial"/>
              </a:rPr>
              <a:t>Aura</a:t>
            </a:r>
            <a:r>
              <a:rPr sz="2700" b="1" spc="-10" dirty="0">
                <a:latin typeface="Arial"/>
                <a:cs typeface="Arial"/>
              </a:rPr>
              <a:t> Serving</a:t>
            </a:r>
            <a:endParaRPr sz="2700" dirty="0">
              <a:latin typeface="Arial"/>
              <a:cs typeface="Arial"/>
            </a:endParaRPr>
          </a:p>
          <a:p>
            <a:pPr marL="12700">
              <a:lnSpc>
                <a:spcPts val="2940"/>
              </a:lnSpc>
            </a:pPr>
            <a:r>
              <a:rPr sz="2700" b="1" dirty="0">
                <a:latin typeface="Arial"/>
                <a:cs typeface="Arial"/>
              </a:rPr>
              <a:t>Thin</a:t>
            </a:r>
            <a:r>
              <a:rPr sz="2700" b="1" spc="-180" dirty="0">
                <a:latin typeface="Arial"/>
                <a:cs typeface="Arial"/>
              </a:rPr>
              <a:t> </a:t>
            </a:r>
            <a:r>
              <a:rPr sz="2700" b="1" spc="-10" dirty="0">
                <a:latin typeface="Arial"/>
                <a:cs typeface="Arial"/>
              </a:rPr>
              <a:t>Plate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409033" y="3324700"/>
            <a:ext cx="2064385" cy="3016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800" b="1" dirty="0">
                <a:latin typeface="Arial"/>
                <a:cs typeface="Arial"/>
              </a:rPr>
              <a:t>PRODUCT</a:t>
            </a:r>
            <a:r>
              <a:rPr sz="1800" b="1" spc="7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DETAIL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421759" y="3661803"/>
            <a:ext cx="671830" cy="0"/>
          </a:xfrm>
          <a:custGeom>
            <a:avLst/>
            <a:gdLst/>
            <a:ahLst/>
            <a:cxnLst/>
            <a:rect l="l" t="t" r="r" b="b"/>
            <a:pathLst>
              <a:path w="671829">
                <a:moveTo>
                  <a:pt x="0" y="0"/>
                </a:moveTo>
                <a:lnTo>
                  <a:pt x="67172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415633" y="3901548"/>
            <a:ext cx="1212215" cy="518795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sz="1300" dirty="0">
                <a:latin typeface="Arial MT"/>
                <a:cs typeface="Arial MT"/>
              </a:rPr>
              <a:t>6</a:t>
            </a:r>
            <a:r>
              <a:rPr sz="1300" spc="30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X</a:t>
            </a:r>
            <a:r>
              <a:rPr sz="1300" spc="30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6</a:t>
            </a:r>
            <a:r>
              <a:rPr sz="1300" spc="30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X</a:t>
            </a:r>
            <a:r>
              <a:rPr sz="1300" spc="35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2.5</a:t>
            </a:r>
            <a:r>
              <a:rPr sz="1300" spc="30" dirty="0">
                <a:latin typeface="Arial MT"/>
                <a:cs typeface="Arial MT"/>
              </a:rPr>
              <a:t> </a:t>
            </a:r>
            <a:r>
              <a:rPr sz="1250" spc="-20" dirty="0">
                <a:latin typeface="Arial MT"/>
                <a:cs typeface="Arial MT"/>
              </a:rPr>
              <a:t>Inch</a:t>
            </a:r>
            <a:endParaRPr sz="12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sz="1100" b="1" dirty="0">
                <a:latin typeface="Arial"/>
                <a:cs typeface="Arial"/>
              </a:rPr>
              <a:t>SKU:</a:t>
            </a:r>
            <a:r>
              <a:rPr sz="11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HST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01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809382" y="3918486"/>
            <a:ext cx="1212215" cy="502284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1300" dirty="0">
                <a:latin typeface="Arial MT"/>
                <a:cs typeface="Arial MT"/>
              </a:rPr>
              <a:t>7</a:t>
            </a:r>
            <a:r>
              <a:rPr sz="1300" spc="30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X</a:t>
            </a:r>
            <a:r>
              <a:rPr sz="1300" spc="30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7</a:t>
            </a:r>
            <a:r>
              <a:rPr sz="1300" spc="30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X</a:t>
            </a:r>
            <a:r>
              <a:rPr sz="1300" spc="35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2.5</a:t>
            </a:r>
            <a:r>
              <a:rPr sz="1300" spc="30" dirty="0">
                <a:latin typeface="Arial MT"/>
                <a:cs typeface="Arial MT"/>
              </a:rPr>
              <a:t> </a:t>
            </a:r>
            <a:r>
              <a:rPr sz="1250" spc="-20" dirty="0">
                <a:latin typeface="Arial MT"/>
                <a:cs typeface="Arial MT"/>
              </a:rPr>
              <a:t>Inch</a:t>
            </a:r>
            <a:endParaRPr sz="12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z="1100" b="1" dirty="0">
                <a:latin typeface="Arial"/>
                <a:cs typeface="Arial"/>
              </a:rPr>
              <a:t>SKU:</a:t>
            </a:r>
            <a:r>
              <a:rPr sz="11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HST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02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217850" y="3918486"/>
            <a:ext cx="1212215" cy="502284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1300" dirty="0">
                <a:latin typeface="Arial MT"/>
                <a:cs typeface="Arial MT"/>
              </a:rPr>
              <a:t>8</a:t>
            </a:r>
            <a:r>
              <a:rPr sz="1300" spc="30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X</a:t>
            </a:r>
            <a:r>
              <a:rPr sz="1300" spc="30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8</a:t>
            </a:r>
            <a:r>
              <a:rPr sz="1300" spc="30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X</a:t>
            </a:r>
            <a:r>
              <a:rPr sz="1300" spc="35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2.5</a:t>
            </a:r>
            <a:r>
              <a:rPr sz="1300" spc="30" dirty="0">
                <a:latin typeface="Arial MT"/>
                <a:cs typeface="Arial MT"/>
              </a:rPr>
              <a:t> </a:t>
            </a:r>
            <a:r>
              <a:rPr sz="1250" spc="-20" dirty="0">
                <a:latin typeface="Arial MT"/>
                <a:cs typeface="Arial MT"/>
              </a:rPr>
              <a:t>Inch</a:t>
            </a:r>
            <a:endParaRPr sz="12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z="1100" b="1" dirty="0">
                <a:latin typeface="Arial"/>
                <a:cs typeface="Arial"/>
              </a:rPr>
              <a:t>SKU:</a:t>
            </a:r>
            <a:r>
              <a:rPr sz="11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HST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03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145245" y="860769"/>
            <a:ext cx="6402070" cy="504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1604645" algn="l"/>
                <a:tab pos="3408045" algn="l"/>
                <a:tab pos="3867150" algn="l"/>
                <a:tab pos="5411470" algn="l"/>
              </a:tabLst>
            </a:pPr>
            <a:r>
              <a:rPr sz="3150" spc="260" dirty="0"/>
              <a:t>Mortal</a:t>
            </a:r>
            <a:r>
              <a:rPr sz="3150" dirty="0"/>
              <a:t>	</a:t>
            </a:r>
            <a:r>
              <a:rPr sz="3150" spc="240" dirty="0"/>
              <a:t>Pestles</a:t>
            </a:r>
            <a:r>
              <a:rPr sz="3150" dirty="0"/>
              <a:t>	</a:t>
            </a:r>
            <a:r>
              <a:rPr sz="3150" spc="-50" dirty="0"/>
              <a:t>&amp;</a:t>
            </a:r>
            <a:r>
              <a:rPr sz="3150" dirty="0"/>
              <a:t>	</a:t>
            </a:r>
            <a:r>
              <a:rPr sz="3150" spc="215" dirty="0"/>
              <a:t>Candy</a:t>
            </a:r>
            <a:r>
              <a:rPr sz="3150" dirty="0"/>
              <a:t>	</a:t>
            </a:r>
            <a:r>
              <a:rPr sz="3150" spc="195" dirty="0"/>
              <a:t>Jars </a:t>
            </a:r>
            <a:endParaRPr sz="3150"/>
          </a:p>
        </p:txBody>
      </p:sp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5970" y="2088603"/>
            <a:ext cx="3766832" cy="37668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61FF524-1AC2-6EEC-CCF4-99E6C4D070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100" y="39915"/>
            <a:ext cx="2117781" cy="960362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349523" y="415656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239033" y="7138402"/>
            <a:ext cx="897890" cy="224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00" spc="175" dirty="0">
                <a:latin typeface="Lucida Sans Unicode"/>
                <a:cs typeface="Lucida Sans Unicode"/>
              </a:rPr>
              <a:t>Page</a:t>
            </a:r>
            <a:r>
              <a:rPr sz="1300" spc="210" dirty="0">
                <a:latin typeface="Lucida Sans Unicode"/>
                <a:cs typeface="Lucida Sans Unicode"/>
              </a:rPr>
              <a:t> </a:t>
            </a:r>
            <a:r>
              <a:rPr sz="1300" b="1" spc="50" dirty="0">
                <a:latin typeface="Arial"/>
                <a:cs typeface="Arial"/>
              </a:rPr>
              <a:t>001 </a:t>
            </a:r>
            <a:endParaRPr sz="13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53407" y="5463470"/>
            <a:ext cx="1621790" cy="112077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ts val="2900"/>
              </a:lnSpc>
              <a:spcBef>
                <a:spcPts val="125"/>
              </a:spcBef>
            </a:pPr>
            <a:r>
              <a:rPr lang="en-US" sz="2500" b="1" spc="-10" dirty="0">
                <a:latin typeface="Arial"/>
                <a:cs typeface="Arial"/>
              </a:rPr>
              <a:t>Aura</a:t>
            </a:r>
            <a:endParaRPr sz="2500" dirty="0">
              <a:latin typeface="Arial"/>
              <a:cs typeface="Arial"/>
            </a:endParaRPr>
          </a:p>
          <a:p>
            <a:pPr marL="12700">
              <a:lnSpc>
                <a:spcPts val="2795"/>
              </a:lnSpc>
            </a:pPr>
            <a:r>
              <a:rPr sz="2500" b="1" spc="-10" dirty="0">
                <a:latin typeface="Arial"/>
                <a:cs typeface="Arial"/>
              </a:rPr>
              <a:t>Cylinder</a:t>
            </a:r>
            <a:endParaRPr sz="2500" dirty="0">
              <a:latin typeface="Arial"/>
              <a:cs typeface="Arial"/>
            </a:endParaRPr>
          </a:p>
          <a:p>
            <a:pPr marL="12700">
              <a:lnSpc>
                <a:spcPts val="2900"/>
              </a:lnSpc>
            </a:pPr>
            <a:r>
              <a:rPr sz="2500" b="1" spc="-25" dirty="0">
                <a:latin typeface="Arial"/>
                <a:cs typeface="Arial"/>
              </a:rPr>
              <a:t>Urn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71961" y="5091539"/>
            <a:ext cx="1921510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b="1" dirty="0">
                <a:latin typeface="Arial"/>
                <a:cs typeface="Arial"/>
              </a:rPr>
              <a:t>PRODUCT</a:t>
            </a:r>
            <a:r>
              <a:rPr sz="1650" b="1" spc="140" dirty="0">
                <a:latin typeface="Arial"/>
                <a:cs typeface="Arial"/>
              </a:rPr>
              <a:t> </a:t>
            </a:r>
            <a:r>
              <a:rPr sz="1650" b="1" spc="-10" dirty="0">
                <a:latin typeface="Arial"/>
                <a:cs typeface="Arial"/>
              </a:rPr>
              <a:t>DETAIL</a:t>
            </a:r>
            <a:endParaRPr sz="165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684686" y="5405932"/>
            <a:ext cx="624840" cy="0"/>
          </a:xfrm>
          <a:custGeom>
            <a:avLst/>
            <a:gdLst/>
            <a:ahLst/>
            <a:cxnLst/>
            <a:rect l="l" t="t" r="r" b="b"/>
            <a:pathLst>
              <a:path w="624839">
                <a:moveTo>
                  <a:pt x="0" y="0"/>
                </a:moveTo>
                <a:lnTo>
                  <a:pt x="624636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684648" y="2511812"/>
            <a:ext cx="2272665" cy="112077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ts val="2900"/>
              </a:lnSpc>
              <a:spcBef>
                <a:spcPts val="125"/>
              </a:spcBef>
            </a:pPr>
            <a:r>
              <a:rPr lang="en-US" sz="2500" b="1" spc="-10" dirty="0">
                <a:latin typeface="Arial"/>
                <a:cs typeface="Arial"/>
              </a:rPr>
              <a:t>Aura</a:t>
            </a:r>
            <a:endParaRPr sz="2500" dirty="0">
              <a:latin typeface="Arial"/>
              <a:cs typeface="Arial"/>
            </a:endParaRPr>
          </a:p>
          <a:p>
            <a:pPr marL="12700">
              <a:lnSpc>
                <a:spcPts val="2795"/>
              </a:lnSpc>
            </a:pPr>
            <a:r>
              <a:rPr sz="2500" b="1" spc="-10" dirty="0">
                <a:latin typeface="Arial"/>
                <a:cs typeface="Arial"/>
              </a:rPr>
              <a:t>Biodegradable</a:t>
            </a:r>
            <a:endParaRPr sz="2500" dirty="0">
              <a:latin typeface="Arial"/>
              <a:cs typeface="Arial"/>
            </a:endParaRPr>
          </a:p>
          <a:p>
            <a:pPr marL="12700">
              <a:lnSpc>
                <a:spcPts val="2900"/>
              </a:lnSpc>
            </a:pPr>
            <a:r>
              <a:rPr sz="2500" b="1" spc="-25" dirty="0">
                <a:latin typeface="Arial"/>
                <a:cs typeface="Arial"/>
              </a:rPr>
              <a:t>Urn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703203" y="2139894"/>
            <a:ext cx="1921510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b="1" dirty="0">
                <a:latin typeface="Arial"/>
                <a:cs typeface="Arial"/>
              </a:rPr>
              <a:t>PRODUCT</a:t>
            </a:r>
            <a:r>
              <a:rPr sz="1650" b="1" spc="140" dirty="0">
                <a:latin typeface="Arial"/>
                <a:cs typeface="Arial"/>
              </a:rPr>
              <a:t> </a:t>
            </a:r>
            <a:r>
              <a:rPr sz="1650" b="1" spc="-10" dirty="0">
                <a:latin typeface="Arial"/>
                <a:cs typeface="Arial"/>
              </a:rPr>
              <a:t>DETAIL</a:t>
            </a:r>
            <a:endParaRPr sz="165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715929" y="2454300"/>
            <a:ext cx="624840" cy="0"/>
          </a:xfrm>
          <a:custGeom>
            <a:avLst/>
            <a:gdLst/>
            <a:ahLst/>
            <a:cxnLst/>
            <a:rect l="l" t="t" r="r" b="b"/>
            <a:pathLst>
              <a:path w="624839">
                <a:moveTo>
                  <a:pt x="0" y="0"/>
                </a:moveTo>
                <a:lnTo>
                  <a:pt x="624636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124369" y="2484661"/>
            <a:ext cx="1018540" cy="48450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250" dirty="0">
                <a:latin typeface="Arial MT"/>
                <a:cs typeface="Arial MT"/>
              </a:rPr>
              <a:t>5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1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5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1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8</a:t>
            </a:r>
            <a:r>
              <a:rPr sz="1250" spc="-15" dirty="0">
                <a:latin typeface="Arial MT"/>
                <a:cs typeface="Arial MT"/>
              </a:rPr>
              <a:t> </a:t>
            </a:r>
            <a:r>
              <a:rPr sz="1250" spc="-20" dirty="0">
                <a:latin typeface="Arial MT"/>
                <a:cs typeface="Arial MT"/>
              </a:rPr>
              <a:t>Inch</a:t>
            </a:r>
            <a:endParaRPr sz="12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100" b="1" dirty="0">
                <a:latin typeface="Arial"/>
                <a:cs typeface="Arial"/>
              </a:rPr>
              <a:t>SKU: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HBU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01</a:t>
            </a:r>
            <a:endParaRPr sz="11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268284" y="2500393"/>
            <a:ext cx="1106170" cy="46863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1250" dirty="0">
                <a:latin typeface="Arial MT"/>
                <a:cs typeface="Arial MT"/>
              </a:rPr>
              <a:t>6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6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10</a:t>
            </a:r>
            <a:r>
              <a:rPr sz="1250" spc="-20" dirty="0">
                <a:latin typeface="Arial MT"/>
                <a:cs typeface="Arial MT"/>
              </a:rPr>
              <a:t> Inch</a:t>
            </a:r>
            <a:endParaRPr sz="12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100" b="1" dirty="0">
                <a:latin typeface="Arial"/>
                <a:cs typeface="Arial"/>
              </a:rPr>
              <a:t>SKU: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HBU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02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466440" y="2500393"/>
            <a:ext cx="1106170" cy="46863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1250" dirty="0">
                <a:latin typeface="Arial MT"/>
                <a:cs typeface="Arial MT"/>
              </a:rPr>
              <a:t>8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8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12</a:t>
            </a:r>
            <a:r>
              <a:rPr sz="1250" spc="-20" dirty="0">
                <a:latin typeface="Arial MT"/>
                <a:cs typeface="Arial MT"/>
              </a:rPr>
              <a:t> Inch</a:t>
            </a:r>
            <a:endParaRPr sz="12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100" b="1" dirty="0">
                <a:latin typeface="Arial"/>
                <a:cs typeface="Arial"/>
              </a:rPr>
              <a:t>SKU: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HBU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03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905294" y="5562606"/>
            <a:ext cx="1018540" cy="48450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250" dirty="0">
                <a:latin typeface="Arial MT"/>
                <a:cs typeface="Arial MT"/>
              </a:rPr>
              <a:t>5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1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5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1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8</a:t>
            </a:r>
            <a:r>
              <a:rPr sz="1250" spc="-15" dirty="0">
                <a:latin typeface="Arial MT"/>
                <a:cs typeface="Arial MT"/>
              </a:rPr>
              <a:t> </a:t>
            </a:r>
            <a:r>
              <a:rPr sz="1250" spc="-20" dirty="0">
                <a:latin typeface="Arial MT"/>
                <a:cs typeface="Arial MT"/>
              </a:rPr>
              <a:t>Inch</a:t>
            </a:r>
            <a:endParaRPr sz="12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100" b="1" dirty="0">
                <a:latin typeface="Arial"/>
                <a:cs typeface="Arial"/>
              </a:rPr>
              <a:t>SKU: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HCU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01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097608" y="5578338"/>
            <a:ext cx="2306955" cy="46863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1250" dirty="0">
                <a:latin typeface="Arial MT"/>
                <a:cs typeface="Arial MT"/>
              </a:rPr>
              <a:t>6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6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10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Inch</a:t>
            </a:r>
            <a:r>
              <a:rPr sz="1250" spc="105" dirty="0">
                <a:latin typeface="Arial MT"/>
                <a:cs typeface="Arial MT"/>
              </a:rPr>
              <a:t>  </a:t>
            </a:r>
            <a:r>
              <a:rPr sz="1250" dirty="0">
                <a:latin typeface="Arial MT"/>
                <a:cs typeface="Arial MT"/>
              </a:rPr>
              <a:t>8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8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12</a:t>
            </a:r>
            <a:r>
              <a:rPr sz="1250" spc="-20" dirty="0">
                <a:latin typeface="Arial MT"/>
                <a:cs typeface="Arial MT"/>
              </a:rPr>
              <a:t> Inch</a:t>
            </a:r>
            <a:endParaRPr sz="12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  <a:tabLst>
                <a:tab pos="1212850" algn="l"/>
              </a:tabLst>
            </a:pPr>
            <a:r>
              <a:rPr sz="1100" b="1" dirty="0">
                <a:latin typeface="Arial"/>
                <a:cs typeface="Arial"/>
              </a:rPr>
              <a:t>SKU: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HCU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02</a:t>
            </a:r>
            <a:r>
              <a:rPr sz="1100" b="1" dirty="0">
                <a:latin typeface="Arial"/>
                <a:cs typeface="Arial"/>
              </a:rPr>
              <a:t>	SKU: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HCU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03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82395" y="4296041"/>
            <a:ext cx="9927590" cy="0"/>
          </a:xfrm>
          <a:custGeom>
            <a:avLst/>
            <a:gdLst/>
            <a:ahLst/>
            <a:cxnLst/>
            <a:rect l="l" t="t" r="r" b="b"/>
            <a:pathLst>
              <a:path w="9927590">
                <a:moveTo>
                  <a:pt x="0" y="0"/>
                </a:moveTo>
                <a:lnTo>
                  <a:pt x="9927285" y="0"/>
                </a:lnTo>
              </a:path>
            </a:pathLst>
          </a:custGeom>
          <a:ln w="25400">
            <a:solidFill>
              <a:srgbClr val="05050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3457308" y="874408"/>
            <a:ext cx="3777615" cy="504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939165" algn="l"/>
                <a:tab pos="1821814" algn="l"/>
              </a:tabLst>
            </a:pPr>
            <a:r>
              <a:rPr sz="3150" spc="125" dirty="0"/>
              <a:t>Urn</a:t>
            </a:r>
            <a:r>
              <a:rPr sz="3150" dirty="0"/>
              <a:t>	</a:t>
            </a:r>
            <a:r>
              <a:rPr sz="3150" spc="130" dirty="0"/>
              <a:t>For</a:t>
            </a:r>
            <a:r>
              <a:rPr sz="3150" dirty="0"/>
              <a:t>	</a:t>
            </a:r>
            <a:r>
              <a:rPr sz="3150" spc="210" dirty="0"/>
              <a:t>Funerals </a:t>
            </a:r>
            <a:endParaRPr sz="3150"/>
          </a:p>
        </p:txBody>
      </p:sp>
      <p:grpSp>
        <p:nvGrpSpPr>
          <p:cNvPr id="19" name="object 19"/>
          <p:cNvGrpSpPr/>
          <p:nvPr/>
        </p:nvGrpSpPr>
        <p:grpSpPr>
          <a:xfrm>
            <a:off x="380916" y="1159624"/>
            <a:ext cx="3785870" cy="6400800"/>
            <a:chOff x="380916" y="1159624"/>
            <a:chExt cx="3785870" cy="6400800"/>
          </a:xfrm>
        </p:grpSpPr>
        <p:pic>
          <p:nvPicPr>
            <p:cNvPr id="20" name="object 2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9217" y="1159624"/>
              <a:ext cx="3274415" cy="327441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0916" y="3786614"/>
              <a:ext cx="3785412" cy="3773390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FE717F97-D83D-C60B-9FA9-086C5AD5DA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100" y="39915"/>
            <a:ext cx="2117781" cy="960362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349523" y="414463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53407" y="5462289"/>
            <a:ext cx="2266683" cy="114454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ts val="2900"/>
              </a:lnSpc>
              <a:spcBef>
                <a:spcPts val="125"/>
              </a:spcBef>
            </a:pPr>
            <a:r>
              <a:rPr lang="en-US" sz="2500" b="1" spc="-10" dirty="0">
                <a:latin typeface="Arial"/>
                <a:cs typeface="Arial"/>
              </a:rPr>
              <a:t>Aura </a:t>
            </a:r>
          </a:p>
          <a:p>
            <a:pPr marL="12700">
              <a:lnSpc>
                <a:spcPts val="2900"/>
              </a:lnSpc>
              <a:spcBef>
                <a:spcPts val="125"/>
              </a:spcBef>
            </a:pPr>
            <a:r>
              <a:rPr sz="2500" b="1" spc="-10" dirty="0">
                <a:latin typeface="Arial"/>
                <a:cs typeface="Arial"/>
              </a:rPr>
              <a:t>Round</a:t>
            </a:r>
            <a:r>
              <a:rPr sz="2500" b="1" spc="-130" dirty="0">
                <a:latin typeface="Arial"/>
                <a:cs typeface="Arial"/>
              </a:rPr>
              <a:t> </a:t>
            </a:r>
            <a:r>
              <a:rPr sz="2500" b="1" spc="-10" dirty="0">
                <a:latin typeface="Arial"/>
                <a:cs typeface="Arial"/>
              </a:rPr>
              <a:t>Shape</a:t>
            </a:r>
            <a:endParaRPr sz="2500" dirty="0">
              <a:latin typeface="Arial"/>
              <a:cs typeface="Arial"/>
            </a:endParaRPr>
          </a:p>
          <a:p>
            <a:pPr marL="12700">
              <a:lnSpc>
                <a:spcPts val="2900"/>
              </a:lnSpc>
            </a:pPr>
            <a:r>
              <a:rPr sz="2500" b="1" spc="-25" dirty="0">
                <a:latin typeface="Arial"/>
                <a:cs typeface="Arial"/>
              </a:rPr>
              <a:t>Urn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71961" y="5090358"/>
            <a:ext cx="1921510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b="1" dirty="0">
                <a:latin typeface="Arial"/>
                <a:cs typeface="Arial"/>
              </a:rPr>
              <a:t>PRODUCT</a:t>
            </a:r>
            <a:r>
              <a:rPr sz="1650" b="1" spc="140" dirty="0">
                <a:latin typeface="Arial"/>
                <a:cs typeface="Arial"/>
              </a:rPr>
              <a:t> </a:t>
            </a:r>
            <a:r>
              <a:rPr sz="1650" b="1" spc="-10" dirty="0">
                <a:latin typeface="Arial"/>
                <a:cs typeface="Arial"/>
              </a:rPr>
              <a:t>DETAIL</a:t>
            </a:r>
            <a:endParaRPr sz="165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684686" y="5404764"/>
            <a:ext cx="624840" cy="0"/>
          </a:xfrm>
          <a:custGeom>
            <a:avLst/>
            <a:gdLst/>
            <a:ahLst/>
            <a:cxnLst/>
            <a:rect l="l" t="t" r="r" b="b"/>
            <a:pathLst>
              <a:path w="624839">
                <a:moveTo>
                  <a:pt x="0" y="0"/>
                </a:moveTo>
                <a:lnTo>
                  <a:pt x="624636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684661" y="2510643"/>
            <a:ext cx="2195830" cy="114454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ts val="2900"/>
              </a:lnSpc>
              <a:spcBef>
                <a:spcPts val="125"/>
              </a:spcBef>
            </a:pPr>
            <a:r>
              <a:rPr lang="en-US" sz="2500" b="1" spc="-10" dirty="0">
                <a:latin typeface="Arial"/>
                <a:cs typeface="Arial"/>
              </a:rPr>
              <a:t>Aura </a:t>
            </a:r>
          </a:p>
          <a:p>
            <a:pPr marL="12700">
              <a:lnSpc>
                <a:spcPts val="2900"/>
              </a:lnSpc>
              <a:spcBef>
                <a:spcPts val="125"/>
              </a:spcBef>
            </a:pPr>
            <a:r>
              <a:rPr sz="2500" b="1" dirty="0">
                <a:latin typeface="Arial"/>
                <a:cs typeface="Arial"/>
              </a:rPr>
              <a:t>Natural</a:t>
            </a:r>
            <a:r>
              <a:rPr sz="2500" b="1" spc="75" dirty="0">
                <a:latin typeface="Arial"/>
                <a:cs typeface="Arial"/>
              </a:rPr>
              <a:t> </a:t>
            </a:r>
            <a:r>
              <a:rPr sz="2500" b="1" spc="-10" dirty="0">
                <a:latin typeface="Arial"/>
                <a:cs typeface="Arial"/>
              </a:rPr>
              <a:t>Shape</a:t>
            </a:r>
            <a:endParaRPr sz="2500" dirty="0">
              <a:latin typeface="Arial"/>
              <a:cs typeface="Arial"/>
            </a:endParaRPr>
          </a:p>
          <a:p>
            <a:pPr marL="12700">
              <a:lnSpc>
                <a:spcPts val="2900"/>
              </a:lnSpc>
            </a:pPr>
            <a:r>
              <a:rPr sz="2500" b="1" spc="-25" dirty="0">
                <a:latin typeface="Arial"/>
                <a:cs typeface="Arial"/>
              </a:rPr>
              <a:t>Urn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703216" y="2138712"/>
            <a:ext cx="1921510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b="1" dirty="0">
                <a:latin typeface="Arial"/>
                <a:cs typeface="Arial"/>
              </a:rPr>
              <a:t>PRODUCT</a:t>
            </a:r>
            <a:r>
              <a:rPr sz="1650" b="1" spc="140" dirty="0">
                <a:latin typeface="Arial"/>
                <a:cs typeface="Arial"/>
              </a:rPr>
              <a:t> </a:t>
            </a:r>
            <a:r>
              <a:rPr sz="1650" b="1" spc="-10" dirty="0">
                <a:latin typeface="Arial"/>
                <a:cs typeface="Arial"/>
              </a:rPr>
              <a:t>DETAIL</a:t>
            </a:r>
            <a:endParaRPr sz="165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715929" y="2453119"/>
            <a:ext cx="624840" cy="0"/>
          </a:xfrm>
          <a:custGeom>
            <a:avLst/>
            <a:gdLst/>
            <a:ahLst/>
            <a:cxnLst/>
            <a:rect l="l" t="t" r="r" b="b"/>
            <a:pathLst>
              <a:path w="624839">
                <a:moveTo>
                  <a:pt x="0" y="0"/>
                </a:moveTo>
                <a:lnTo>
                  <a:pt x="624636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002348" y="2357191"/>
            <a:ext cx="1018540" cy="48450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250" dirty="0">
                <a:latin typeface="Arial MT"/>
                <a:cs typeface="Arial MT"/>
              </a:rPr>
              <a:t>5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1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5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1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8</a:t>
            </a:r>
            <a:r>
              <a:rPr sz="1250" spc="-15" dirty="0">
                <a:latin typeface="Arial MT"/>
                <a:cs typeface="Arial MT"/>
              </a:rPr>
              <a:t> </a:t>
            </a:r>
            <a:r>
              <a:rPr sz="1250" spc="-20" dirty="0">
                <a:latin typeface="Arial MT"/>
                <a:cs typeface="Arial MT"/>
              </a:rPr>
              <a:t>Inch</a:t>
            </a:r>
            <a:endParaRPr sz="12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100" b="1" dirty="0">
                <a:latin typeface="Arial"/>
                <a:cs typeface="Arial"/>
              </a:rPr>
              <a:t>SKU: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HNU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01</a:t>
            </a:r>
            <a:endParaRPr sz="11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171662" y="2372923"/>
            <a:ext cx="2279015" cy="46863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1250" dirty="0">
                <a:latin typeface="Arial MT"/>
                <a:cs typeface="Arial MT"/>
              </a:rPr>
              <a:t>6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6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10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Inch</a:t>
            </a:r>
            <a:r>
              <a:rPr sz="1250" spc="35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8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8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12</a:t>
            </a:r>
            <a:r>
              <a:rPr sz="1250" spc="-20" dirty="0">
                <a:latin typeface="Arial MT"/>
                <a:cs typeface="Arial MT"/>
              </a:rPr>
              <a:t> Inch</a:t>
            </a:r>
            <a:endParaRPr sz="12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  <a:tabLst>
                <a:tab pos="1184910" algn="l"/>
              </a:tabLst>
            </a:pPr>
            <a:r>
              <a:rPr sz="1100" b="1" dirty="0">
                <a:latin typeface="Arial"/>
                <a:cs typeface="Arial"/>
              </a:rPr>
              <a:t>SKU: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HNU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02</a:t>
            </a:r>
            <a:r>
              <a:rPr sz="1100" b="1" dirty="0">
                <a:latin typeface="Arial"/>
                <a:cs typeface="Arial"/>
              </a:rPr>
              <a:t>	SKU: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HNU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03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920090" y="5457668"/>
            <a:ext cx="1018540" cy="48450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250" dirty="0">
                <a:latin typeface="Arial MT"/>
                <a:cs typeface="Arial MT"/>
              </a:rPr>
              <a:t>5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1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5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1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8</a:t>
            </a:r>
            <a:r>
              <a:rPr sz="1250" spc="-15" dirty="0">
                <a:latin typeface="Arial MT"/>
                <a:cs typeface="Arial MT"/>
              </a:rPr>
              <a:t> </a:t>
            </a:r>
            <a:r>
              <a:rPr sz="1250" spc="-20" dirty="0">
                <a:latin typeface="Arial MT"/>
                <a:cs typeface="Arial MT"/>
              </a:rPr>
              <a:t>Inch</a:t>
            </a:r>
            <a:endParaRPr sz="12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100" b="1" dirty="0">
                <a:latin typeface="Arial"/>
                <a:cs typeface="Arial"/>
              </a:rPr>
              <a:t>SKU: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HRU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01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087868" y="5469678"/>
            <a:ext cx="1106170" cy="46863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1250" dirty="0">
                <a:latin typeface="Arial MT"/>
                <a:cs typeface="Arial MT"/>
              </a:rPr>
              <a:t>6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6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10</a:t>
            </a:r>
            <a:r>
              <a:rPr sz="1250" spc="-20" dirty="0">
                <a:latin typeface="Arial MT"/>
                <a:cs typeface="Arial MT"/>
              </a:rPr>
              <a:t> Inch</a:t>
            </a:r>
            <a:endParaRPr sz="12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100" b="1" dirty="0">
                <a:latin typeface="Arial"/>
                <a:cs typeface="Arial"/>
              </a:rPr>
              <a:t>SKU: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HRU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02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294558" y="5466935"/>
            <a:ext cx="1106170" cy="46863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1250" dirty="0">
                <a:latin typeface="Arial MT"/>
                <a:cs typeface="Arial MT"/>
              </a:rPr>
              <a:t>8</a:t>
            </a:r>
            <a:r>
              <a:rPr sz="1250" spc="-25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8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X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12</a:t>
            </a:r>
            <a:r>
              <a:rPr sz="1250" spc="-20" dirty="0">
                <a:latin typeface="Arial MT"/>
                <a:cs typeface="Arial MT"/>
              </a:rPr>
              <a:t> Inch</a:t>
            </a:r>
            <a:endParaRPr sz="12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100" b="1" dirty="0">
                <a:latin typeface="Arial"/>
                <a:cs typeface="Arial"/>
              </a:rPr>
              <a:t>SKU: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HRU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03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82395" y="4294860"/>
            <a:ext cx="9927590" cy="0"/>
          </a:xfrm>
          <a:custGeom>
            <a:avLst/>
            <a:gdLst/>
            <a:ahLst/>
            <a:cxnLst/>
            <a:rect l="l" t="t" r="r" b="b"/>
            <a:pathLst>
              <a:path w="9927590">
                <a:moveTo>
                  <a:pt x="0" y="0"/>
                </a:moveTo>
                <a:lnTo>
                  <a:pt x="9927285" y="0"/>
                </a:lnTo>
              </a:path>
            </a:pathLst>
          </a:custGeom>
          <a:ln w="25400">
            <a:solidFill>
              <a:srgbClr val="05050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3457308" y="873227"/>
            <a:ext cx="3777615" cy="504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939165" algn="l"/>
                <a:tab pos="1821814" algn="l"/>
              </a:tabLst>
            </a:pPr>
            <a:r>
              <a:rPr lang="en-US" sz="3150" spc="125" dirty="0"/>
              <a:t>Urn</a:t>
            </a:r>
            <a:r>
              <a:rPr sz="3150" dirty="0"/>
              <a:t>	</a:t>
            </a:r>
            <a:r>
              <a:rPr sz="3150" spc="130" dirty="0"/>
              <a:t>For</a:t>
            </a:r>
            <a:r>
              <a:rPr sz="3150" dirty="0"/>
              <a:t>	</a:t>
            </a:r>
            <a:r>
              <a:rPr sz="3150" spc="210" dirty="0"/>
              <a:t>Funerals </a:t>
            </a:r>
            <a:endParaRPr sz="3150" dirty="0"/>
          </a:p>
        </p:txBody>
      </p:sp>
      <p:pic>
        <p:nvPicPr>
          <p:cNvPr id="19" name="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4968" y="4349115"/>
            <a:ext cx="3102924" cy="3102914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971" y="1177785"/>
            <a:ext cx="3001797" cy="30017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241064-F61F-BAC7-1F16-7962A59DC2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100" y="39915"/>
            <a:ext cx="2117781" cy="960362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43730" y="414602"/>
            <a:ext cx="157035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30" dirty="0">
                <a:latin typeface="Lucida Sans Unicode"/>
                <a:cs typeface="Lucida Sans Unicode"/>
              </a:rPr>
              <a:t>Product</a:t>
            </a:r>
            <a:r>
              <a:rPr sz="1050" spc="180" dirty="0">
                <a:latin typeface="Lucida Sans Unicode"/>
                <a:cs typeface="Lucida Sans Unicode"/>
              </a:rPr>
              <a:t> </a:t>
            </a:r>
            <a:r>
              <a:rPr sz="1050" spc="80" dirty="0">
                <a:latin typeface="Arial Black"/>
                <a:cs typeface="Arial Black"/>
              </a:rPr>
              <a:t>Catalogue 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58664" y="5373033"/>
            <a:ext cx="1621790" cy="1113766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385"/>
              </a:spcBef>
            </a:pPr>
            <a:r>
              <a:rPr lang="en-US" sz="2500" b="1" spc="-10" dirty="0">
                <a:latin typeface="Arial"/>
                <a:cs typeface="Arial"/>
              </a:rPr>
              <a:t>Aura</a:t>
            </a:r>
          </a:p>
          <a:p>
            <a:pPr marL="12700">
              <a:lnSpc>
                <a:spcPts val="2630"/>
              </a:lnSpc>
            </a:pPr>
            <a:r>
              <a:rPr sz="2500" b="1" spc="-10" dirty="0">
                <a:latin typeface="Arial"/>
                <a:cs typeface="Arial"/>
              </a:rPr>
              <a:t>Royal</a:t>
            </a:r>
            <a:endParaRPr sz="2500" dirty="0">
              <a:latin typeface="Arial"/>
              <a:cs typeface="Arial"/>
            </a:endParaRPr>
          </a:p>
          <a:p>
            <a:pPr marL="12700">
              <a:lnSpc>
                <a:spcPts val="2900"/>
              </a:lnSpc>
            </a:pPr>
            <a:r>
              <a:rPr sz="2500" b="1" spc="-10" dirty="0">
                <a:latin typeface="Arial"/>
                <a:cs typeface="Arial"/>
              </a:rPr>
              <a:t>Glass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777219" y="5001115"/>
            <a:ext cx="1921510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b="1" dirty="0">
                <a:latin typeface="Arial"/>
                <a:cs typeface="Arial"/>
              </a:rPr>
              <a:t>PRODUCT</a:t>
            </a:r>
            <a:r>
              <a:rPr sz="1650" b="1" spc="140" dirty="0">
                <a:latin typeface="Arial"/>
                <a:cs typeface="Arial"/>
              </a:rPr>
              <a:t> </a:t>
            </a:r>
            <a:r>
              <a:rPr sz="1650" b="1" spc="-10" dirty="0">
                <a:latin typeface="Arial"/>
                <a:cs typeface="Arial"/>
              </a:rPr>
              <a:t>DETAIL</a:t>
            </a:r>
            <a:endParaRPr sz="165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789957" y="5315496"/>
            <a:ext cx="624840" cy="0"/>
          </a:xfrm>
          <a:custGeom>
            <a:avLst/>
            <a:gdLst/>
            <a:ahLst/>
            <a:cxnLst/>
            <a:rect l="l" t="t" r="r" b="b"/>
            <a:pathLst>
              <a:path w="624839">
                <a:moveTo>
                  <a:pt x="0" y="0"/>
                </a:moveTo>
                <a:lnTo>
                  <a:pt x="624636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748949" y="2359132"/>
            <a:ext cx="1621790" cy="1113766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385"/>
              </a:spcBef>
            </a:pPr>
            <a:r>
              <a:rPr lang="en-US" sz="2500" b="1" spc="-10" dirty="0">
                <a:latin typeface="Arial"/>
                <a:cs typeface="Arial"/>
              </a:rPr>
              <a:t>Aura</a:t>
            </a:r>
          </a:p>
          <a:p>
            <a:pPr marL="12700">
              <a:lnSpc>
                <a:spcPts val="2630"/>
              </a:lnSpc>
            </a:pPr>
            <a:r>
              <a:rPr sz="2500" b="1" spc="-10" dirty="0">
                <a:latin typeface="Arial"/>
                <a:cs typeface="Arial"/>
              </a:rPr>
              <a:t>Tequila</a:t>
            </a:r>
            <a:endParaRPr sz="2500" dirty="0">
              <a:latin typeface="Arial"/>
              <a:cs typeface="Arial"/>
            </a:endParaRPr>
          </a:p>
          <a:p>
            <a:pPr marL="12700">
              <a:lnSpc>
                <a:spcPts val="2900"/>
              </a:lnSpc>
            </a:pPr>
            <a:r>
              <a:rPr sz="2500" b="1" spc="-10" dirty="0">
                <a:latin typeface="Arial"/>
                <a:cs typeface="Arial"/>
              </a:rPr>
              <a:t>Glass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767503" y="1987214"/>
            <a:ext cx="1921510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b="1" dirty="0">
                <a:latin typeface="Arial"/>
                <a:cs typeface="Arial"/>
              </a:rPr>
              <a:t>PRODUCT</a:t>
            </a:r>
            <a:r>
              <a:rPr sz="1650" b="1" spc="140" dirty="0">
                <a:latin typeface="Arial"/>
                <a:cs typeface="Arial"/>
              </a:rPr>
              <a:t> </a:t>
            </a:r>
            <a:r>
              <a:rPr sz="1650" b="1" spc="-10" dirty="0">
                <a:latin typeface="Arial"/>
                <a:cs typeface="Arial"/>
              </a:rPr>
              <a:t>DETAIL</a:t>
            </a:r>
            <a:endParaRPr sz="165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780216" y="2301595"/>
            <a:ext cx="624840" cy="0"/>
          </a:xfrm>
          <a:custGeom>
            <a:avLst/>
            <a:gdLst/>
            <a:ahLst/>
            <a:cxnLst/>
            <a:rect l="l" t="t" r="r" b="b"/>
            <a:pathLst>
              <a:path w="624839">
                <a:moveTo>
                  <a:pt x="0" y="0"/>
                </a:moveTo>
                <a:lnTo>
                  <a:pt x="624636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992516" y="2496381"/>
            <a:ext cx="1414145" cy="657225"/>
          </a:xfrm>
          <a:prstGeom prst="rect">
            <a:avLst/>
          </a:prstGeom>
        </p:spPr>
        <p:txBody>
          <a:bodyPr vert="horz" wrap="square" lIns="0" tIns="70485" rIns="0" bIns="0" rtlCol="0">
            <a:spAutoFit/>
          </a:bodyPr>
          <a:lstStyle/>
          <a:p>
            <a:pPr marL="26670">
              <a:lnSpc>
                <a:spcPct val="100000"/>
              </a:lnSpc>
              <a:spcBef>
                <a:spcPts val="555"/>
              </a:spcBef>
            </a:pPr>
            <a:r>
              <a:rPr sz="1800" dirty="0">
                <a:latin typeface="Arial MT"/>
                <a:cs typeface="Arial MT"/>
              </a:rPr>
              <a:t>2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X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2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X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3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250" spc="-20" dirty="0">
                <a:latin typeface="Arial MT"/>
                <a:cs typeface="Arial MT"/>
              </a:rPr>
              <a:t>Inch</a:t>
            </a:r>
            <a:endParaRPr sz="12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1600" b="1" dirty="0">
                <a:latin typeface="Arial"/>
                <a:cs typeface="Arial"/>
              </a:rPr>
              <a:t>SKU: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STG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-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25" dirty="0">
                <a:latin typeface="Arial"/>
                <a:cs typeface="Arial"/>
              </a:rPr>
              <a:t>01</a:t>
            </a:r>
            <a:endParaRPr sz="16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999683" y="5786854"/>
            <a:ext cx="1436370" cy="2711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600" b="1" dirty="0">
                <a:latin typeface="Arial"/>
                <a:cs typeface="Arial"/>
              </a:rPr>
              <a:t>SKU: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SRG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-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25" dirty="0">
                <a:latin typeface="Arial"/>
                <a:cs typeface="Arial"/>
              </a:rPr>
              <a:t>01</a:t>
            </a:r>
            <a:endParaRPr sz="16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82395" y="4293730"/>
            <a:ext cx="9927590" cy="0"/>
          </a:xfrm>
          <a:custGeom>
            <a:avLst/>
            <a:gdLst/>
            <a:ahLst/>
            <a:cxnLst/>
            <a:rect l="l" t="t" r="r" b="b"/>
            <a:pathLst>
              <a:path w="9927590">
                <a:moveTo>
                  <a:pt x="0" y="0"/>
                </a:moveTo>
                <a:lnTo>
                  <a:pt x="9927285" y="0"/>
                </a:lnTo>
              </a:path>
            </a:pathLst>
          </a:custGeom>
          <a:ln w="25400">
            <a:solidFill>
              <a:srgbClr val="05050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074798" y="859537"/>
            <a:ext cx="6543040" cy="504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2472055" algn="l"/>
                <a:tab pos="3491229" algn="l"/>
                <a:tab pos="5281930" algn="l"/>
              </a:tabLst>
            </a:pPr>
            <a:r>
              <a:rPr lang="en-US" sz="3150" dirty="0"/>
              <a:t>aura</a:t>
            </a:r>
            <a:r>
              <a:rPr sz="3150" dirty="0"/>
              <a:t>	</a:t>
            </a:r>
            <a:r>
              <a:rPr sz="3150" spc="195" dirty="0"/>
              <a:t>Salt</a:t>
            </a:r>
            <a:r>
              <a:rPr sz="3150" dirty="0"/>
              <a:t>	</a:t>
            </a:r>
            <a:r>
              <a:rPr sz="3150" spc="220" dirty="0"/>
              <a:t>Tequila</a:t>
            </a:r>
            <a:r>
              <a:rPr sz="3150" dirty="0"/>
              <a:t>	</a:t>
            </a:r>
            <a:r>
              <a:rPr sz="3150" spc="165" dirty="0"/>
              <a:t>Glass </a:t>
            </a:r>
            <a:endParaRPr sz="3150" dirty="0"/>
          </a:p>
        </p:txBody>
      </p:sp>
      <p:grpSp>
        <p:nvGrpSpPr>
          <p:cNvPr id="16" name="object 16"/>
          <p:cNvGrpSpPr/>
          <p:nvPr/>
        </p:nvGrpSpPr>
        <p:grpSpPr>
          <a:xfrm>
            <a:off x="850900" y="1111949"/>
            <a:ext cx="3307079" cy="6289040"/>
            <a:chOff x="843737" y="1271460"/>
            <a:chExt cx="3307079" cy="6289040"/>
          </a:xfrm>
        </p:grpSpPr>
        <p:pic>
          <p:nvPicPr>
            <p:cNvPr id="17" name="object 1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5440" y="1271460"/>
              <a:ext cx="3145815" cy="314580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3737" y="4351149"/>
              <a:ext cx="3306532" cy="3208855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5F7ED0E-20F4-132F-E8F6-BB380EB399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100" y="39915"/>
            <a:ext cx="2117781" cy="960362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TM04033929[[fn=Slate]]</Template>
  <TotalTime>609</TotalTime>
  <Words>8319</Words>
  <Application>Microsoft Office PowerPoint</Application>
  <PresentationFormat>Custom</PresentationFormat>
  <Paragraphs>2416</Paragraphs>
  <Slides>114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114</vt:i4>
      </vt:variant>
    </vt:vector>
  </HeadingPairs>
  <TitlesOfParts>
    <vt:vector size="124" baseType="lpstr">
      <vt:lpstr>Arial</vt:lpstr>
      <vt:lpstr>Arial Black</vt:lpstr>
      <vt:lpstr>Arial MT</vt:lpstr>
      <vt:lpstr>Calibri</vt:lpstr>
      <vt:lpstr>Lucida Sans Unicode</vt:lpstr>
      <vt:lpstr>Times New Roman</vt:lpstr>
      <vt:lpstr>Tw Cen MT</vt:lpstr>
      <vt:lpstr>Tw Cen MT Condensed</vt:lpstr>
      <vt:lpstr>Wingdings 3</vt:lpstr>
      <vt:lpstr>Integral</vt:lpstr>
      <vt:lpstr>PRODUCT CATALOGUE</vt:lpstr>
      <vt:lpstr>Table Of Content </vt:lpstr>
      <vt:lpstr>Welcome To</vt:lpstr>
      <vt:lpstr>AURA NATIONAL Himalayan Pink Salt History</vt:lpstr>
      <vt:lpstr>Certified Manufacturer &amp; Exporters  Of AURA NATURAL HIMALAYAN PINK SALT</vt:lpstr>
      <vt:lpstr>aura Edible Salt</vt:lpstr>
      <vt:lpstr>PowerPoint Presentation</vt:lpstr>
      <vt:lpstr>PRODUCT DETAIL</vt:lpstr>
      <vt:lpstr>PowerPoint Presentation</vt:lpstr>
      <vt:lpstr>PowerPoint Presentation</vt:lpstr>
      <vt:lpstr>Food Grade Salt In Shakers Shake on the goodness of Himalayan minerals. </vt:lpstr>
      <vt:lpstr>PowerPoint Presentation</vt:lpstr>
      <vt:lpstr>PowerPoint Presentation</vt:lpstr>
      <vt:lpstr>PowerPoint Presentation</vt:lpstr>
      <vt:lpstr>Food Grade Salt In Pet Jars</vt:lpstr>
      <vt:lpstr>PowerPoint Presentation</vt:lpstr>
      <vt:lpstr>PowerPoint Presentation</vt:lpstr>
      <vt:lpstr>Food Grade Salt In Pouches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Himalayan Seasoning Spices</vt:lpstr>
      <vt:lpstr>Salt Seasoning Spices Unlock the rich flavors of the Himalayas with our Seasoning Spices. </vt:lpstr>
      <vt:lpstr>Seasoning Spices </vt:lpstr>
      <vt:lpstr>Seasoning Spices </vt:lpstr>
      <vt:lpstr>Aura Lamps</vt:lpstr>
      <vt:lpstr>Aura Natural Shape Lamps</vt:lpstr>
      <vt:lpstr>PRODUCT DETAIL</vt:lpstr>
      <vt:lpstr>PRODUCT DETAIL</vt:lpstr>
      <vt:lpstr>PRODUCT DETAIL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aura Wooden &amp; Iron Baskets Light up your life with the calming energy of aura Natural Lamps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Aura Grey Salt Lamps</vt:lpstr>
      <vt:lpstr>PowerPoint Presentation</vt:lpstr>
      <vt:lpstr>Electric Fittings </vt:lpstr>
      <vt:lpstr>aura USB Salt Lamps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Aura Night-Lights </vt:lpstr>
      <vt:lpstr>aura    Wooden Night-Lights </vt:lpstr>
      <vt:lpstr>PowerPoint Presentation</vt:lpstr>
      <vt:lpstr>Candle Holders </vt:lpstr>
      <vt:lpstr>PowerPoint Presentation</vt:lpstr>
      <vt:lpstr>PowerPoint Presentation</vt:lpstr>
      <vt:lpstr>Aroma Oil Diffuser </vt:lpstr>
      <vt:lpstr>Iron Candle Holders </vt:lpstr>
      <vt:lpstr>Health And Wellness</vt:lpstr>
      <vt:lpstr>Aura  Massage Stones Infuse Your Body with Natural Wellness Of aura Massage Stones </vt:lpstr>
      <vt:lpstr>Massage Stones </vt:lpstr>
      <vt:lpstr>Massage Stones </vt:lpstr>
      <vt:lpstr>Foot Detoxers </vt:lpstr>
      <vt:lpstr>Pillow Therapy Bags </vt:lpstr>
      <vt:lpstr>Aura In haler </vt:lpstr>
      <vt:lpstr>PowerPoint Presentation</vt:lpstr>
      <vt:lpstr>PowerPoint Presentation</vt:lpstr>
      <vt:lpstr>AURA Body Scrub Exfoliate and Elevate with AURA Scrub </vt:lpstr>
      <vt:lpstr>PowerPoint Presentation</vt:lpstr>
      <vt:lpstr>AURA Kitchen Products</vt:lpstr>
      <vt:lpstr>Kitchen Products Cook with the Essence of the AURA’s Products </vt:lpstr>
      <vt:lpstr>AURA Salt Cooking Slab </vt:lpstr>
      <vt:lpstr>Himalayan Salt Cooking Slab </vt:lpstr>
      <vt:lpstr>Himalayan Salt Cooking Slab </vt:lpstr>
      <vt:lpstr>AURA Salt Cooking Slab </vt:lpstr>
      <vt:lpstr>AURA Serving Plate &amp; Bowl </vt:lpstr>
      <vt:lpstr>aura Serving Plate &amp; Bowl </vt:lpstr>
      <vt:lpstr>Mortal Pestles &amp; Candy Jars </vt:lpstr>
      <vt:lpstr>Mortal Pestles &amp; Candy Jars </vt:lpstr>
      <vt:lpstr>Urn For Funerals </vt:lpstr>
      <vt:lpstr>Urn For Funerals </vt:lpstr>
      <vt:lpstr>aura Salt Tequila Glass </vt:lpstr>
      <vt:lpstr>aura Salt Tequila Glass </vt:lpstr>
      <vt:lpstr>aura Salt Tequila Glass </vt:lpstr>
      <vt:lpstr>aura Salt Tequila Glass </vt:lpstr>
      <vt:lpstr>Stick &amp; Stones For Grating </vt:lpstr>
      <vt:lpstr>Stick &amp; Stones For Grating </vt:lpstr>
      <vt:lpstr>Aura Animal Lick Salt Products</vt:lpstr>
      <vt:lpstr>PowerPoint Presentation</vt:lpstr>
      <vt:lpstr>aura Construction Products</vt:lpstr>
      <vt:lpstr>aura Construction Bricks </vt:lpstr>
      <vt:lpstr>aura Construction Bricks </vt:lpstr>
      <vt:lpstr>Aura Construction Bricks </vt:lpstr>
      <vt:lpstr>aura Construction Bricks </vt:lpstr>
      <vt:lpstr>PowerPoint Presentation</vt:lpstr>
      <vt:lpstr>F.A.Q’S 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catalogue alazeem</dc:title>
  <dc:creator>Dell</dc:creator>
  <cp:lastModifiedBy>Dell</cp:lastModifiedBy>
  <cp:revision>36</cp:revision>
  <dcterms:created xsi:type="dcterms:W3CDTF">2025-01-29T10:41:26Z</dcterms:created>
  <dcterms:modified xsi:type="dcterms:W3CDTF">2025-07-22T12:35:02Z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2024-05-29T00:00:00Z</vt:filetime>
  </property>
  <property fmtid="{D5CDD505-2E9C-101B-9397-08002B2CF9AE}" pid="3" name="Creator">
    <vt:lpwstr>Adobe Illustrator 27.8 (Windows)</vt:lpwstr>
  </property>
  <property fmtid="{D5CDD505-2E9C-101B-9397-08002B2CF9AE}" pid="4" name="LastSaved">
    <vt:filetime>2025-01-29T00:00:00Z</vt:filetime>
  </property>
  <property fmtid="{D5CDD505-2E9C-101B-9397-08002B2CF9AE}" pid="5" name="Producer">
    <vt:lpwstr>iLovePDF</vt:lpwstr>
  </property>
</Properties>
</file>